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 r:id="rId2"/>
    <p:sldId id="259" r:id="rId3"/>
    <p:sldId id="258" r:id="rId4"/>
    <p:sldId id="260" r:id="rId5"/>
    <p:sldId id="265" r:id="rId6"/>
    <p:sldId id="266" r:id="rId7"/>
    <p:sldId id="267" r:id="rId8"/>
    <p:sldId id="268" r:id="rId9"/>
    <p:sldId id="261" r:id="rId10"/>
    <p:sldId id="269" r:id="rId11"/>
    <p:sldId id="270" r:id="rId12"/>
    <p:sldId id="271" r:id="rId13"/>
    <p:sldId id="262" r:id="rId14"/>
    <p:sldId id="272" r:id="rId15"/>
    <p:sldId id="273" r:id="rId16"/>
    <p:sldId id="274" r:id="rId17"/>
    <p:sldId id="279" r:id="rId18"/>
    <p:sldId id="263" r:id="rId19"/>
    <p:sldId id="275" r:id="rId20"/>
    <p:sldId id="276" r:id="rId21"/>
    <p:sldId id="277" r:id="rId22"/>
    <p:sldId id="278" r:id="rId23"/>
    <p:sldId id="264" r:id="rId24"/>
    <p:sldId id="280" r:id="rId25"/>
    <p:sldId id="281" r:id="rId26"/>
    <p:sldId id="282" r:id="rId27"/>
  </p:sldIdLst>
  <p:sldSz cx="9144000" cy="5143500" type="screen16x9"/>
  <p:notesSz cx="6858000" cy="9144000"/>
  <p:custDataLst>
    <p:tags r:id="rId29"/>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7071"/>
    <a:srgbClr val="FDB74F"/>
    <a:srgbClr val="01ABBD"/>
    <a:srgbClr val="663A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8" d="100"/>
          <a:sy n="118" d="100"/>
        </p:scale>
        <p:origin x="624" y="102"/>
      </p:cViewPr>
      <p:guideLst/>
    </p:cSldViewPr>
  </p:slideViewPr>
  <p:notesTextViewPr>
    <p:cViewPr>
      <p:scale>
        <a:sx n="1" d="1"/>
        <a:sy n="1" d="1"/>
      </p:scale>
      <p:origin x="0" y="0"/>
    </p:cViewPr>
  </p:notesTextViewPr>
  <p:sorterViewPr>
    <p:cViewPr>
      <p:scale>
        <a:sx n="100" d="100"/>
        <a:sy n="100" d="100"/>
      </p:scale>
      <p:origin x="0" y="-67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E74674-432D-41FE-8069-FD43C88E5B29}" type="datetimeFigureOut">
              <a:rPr lang="zh-CN" altLang="en-US" smtClean="0"/>
              <a:t>2018/5/3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CA4048-6E4B-4E10-A8E7-4128D3A4ECCB}" type="slidenum">
              <a:rPr lang="zh-CN" altLang="en-US" smtClean="0"/>
              <a:t>‹#›</a:t>
            </a:fld>
            <a:endParaRPr lang="zh-CN" altLang="en-US"/>
          </a:p>
        </p:txBody>
      </p:sp>
    </p:spTree>
    <p:extLst>
      <p:ext uri="{BB962C8B-B14F-4D97-AF65-F5344CB8AC3E}">
        <p14:creationId xmlns:p14="http://schemas.microsoft.com/office/powerpoint/2010/main" val="34560562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CA4048-6E4B-4E10-A8E7-4128D3A4ECCB}" type="slidenum">
              <a:rPr lang="zh-CN" altLang="en-US" smtClean="0"/>
              <a:t>1</a:t>
            </a:fld>
            <a:endParaRPr lang="zh-CN" altLang="en-US"/>
          </a:p>
        </p:txBody>
      </p:sp>
    </p:spTree>
    <p:extLst>
      <p:ext uri="{BB962C8B-B14F-4D97-AF65-F5344CB8AC3E}">
        <p14:creationId xmlns:p14="http://schemas.microsoft.com/office/powerpoint/2010/main" val="1370735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CA4048-6E4B-4E10-A8E7-4128D3A4ECCB}" type="slidenum">
              <a:rPr lang="zh-CN" altLang="en-US" smtClean="0"/>
              <a:t>2</a:t>
            </a:fld>
            <a:endParaRPr lang="zh-CN" altLang="en-US"/>
          </a:p>
        </p:txBody>
      </p:sp>
    </p:spTree>
    <p:extLst>
      <p:ext uri="{BB962C8B-B14F-4D97-AF65-F5344CB8AC3E}">
        <p14:creationId xmlns:p14="http://schemas.microsoft.com/office/powerpoint/2010/main" val="876189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CA4048-6E4B-4E10-A8E7-4128D3A4ECCB}" type="slidenum">
              <a:rPr lang="zh-CN" altLang="en-US" smtClean="0"/>
              <a:t>3</a:t>
            </a:fld>
            <a:endParaRPr lang="zh-CN" altLang="en-US"/>
          </a:p>
        </p:txBody>
      </p:sp>
    </p:spTree>
    <p:extLst>
      <p:ext uri="{BB962C8B-B14F-4D97-AF65-F5344CB8AC3E}">
        <p14:creationId xmlns:p14="http://schemas.microsoft.com/office/powerpoint/2010/main" val="3671915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CA4048-6E4B-4E10-A8E7-4128D3A4ECCB}" type="slidenum">
              <a:rPr lang="zh-CN" altLang="en-US" smtClean="0"/>
              <a:t>4</a:t>
            </a:fld>
            <a:endParaRPr lang="zh-CN" altLang="en-US"/>
          </a:p>
        </p:txBody>
      </p:sp>
    </p:spTree>
    <p:extLst>
      <p:ext uri="{BB962C8B-B14F-4D97-AF65-F5344CB8AC3E}">
        <p14:creationId xmlns:p14="http://schemas.microsoft.com/office/powerpoint/2010/main" val="4009995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CA4048-6E4B-4E10-A8E7-4128D3A4ECCB}" type="slidenum">
              <a:rPr lang="zh-CN" altLang="en-US" smtClean="0"/>
              <a:t>5</a:t>
            </a:fld>
            <a:endParaRPr lang="zh-CN" altLang="en-US"/>
          </a:p>
        </p:txBody>
      </p:sp>
    </p:spTree>
    <p:extLst>
      <p:ext uri="{BB962C8B-B14F-4D97-AF65-F5344CB8AC3E}">
        <p14:creationId xmlns:p14="http://schemas.microsoft.com/office/powerpoint/2010/main" val="1153998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CA4048-6E4B-4E10-A8E7-4128D3A4ECCB}" type="slidenum">
              <a:rPr lang="zh-CN" altLang="en-US" smtClean="0"/>
              <a:t>6</a:t>
            </a:fld>
            <a:endParaRPr lang="zh-CN" altLang="en-US"/>
          </a:p>
        </p:txBody>
      </p:sp>
    </p:spTree>
    <p:extLst>
      <p:ext uri="{BB962C8B-B14F-4D97-AF65-F5344CB8AC3E}">
        <p14:creationId xmlns:p14="http://schemas.microsoft.com/office/powerpoint/2010/main" val="31214962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CA4048-6E4B-4E10-A8E7-4128D3A4ECCB}" type="slidenum">
              <a:rPr lang="zh-CN" altLang="en-US" smtClean="0"/>
              <a:t>7</a:t>
            </a:fld>
            <a:endParaRPr lang="zh-CN" altLang="en-US"/>
          </a:p>
        </p:txBody>
      </p:sp>
    </p:spTree>
    <p:extLst>
      <p:ext uri="{BB962C8B-B14F-4D97-AF65-F5344CB8AC3E}">
        <p14:creationId xmlns:p14="http://schemas.microsoft.com/office/powerpoint/2010/main" val="21064246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CA4048-6E4B-4E10-A8E7-4128D3A4ECCB}" type="slidenum">
              <a:rPr lang="zh-CN" altLang="en-US" smtClean="0"/>
              <a:t>8</a:t>
            </a:fld>
            <a:endParaRPr lang="zh-CN" altLang="en-US"/>
          </a:p>
        </p:txBody>
      </p:sp>
    </p:spTree>
    <p:extLst>
      <p:ext uri="{BB962C8B-B14F-4D97-AF65-F5344CB8AC3E}">
        <p14:creationId xmlns:p14="http://schemas.microsoft.com/office/powerpoint/2010/main" val="14279673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CA4048-6E4B-4E10-A8E7-4128D3A4ECCB}" type="slidenum">
              <a:rPr lang="zh-CN" altLang="en-US" smtClean="0"/>
              <a:t>9</a:t>
            </a:fld>
            <a:endParaRPr lang="zh-CN" altLang="en-US"/>
          </a:p>
        </p:txBody>
      </p:sp>
    </p:spTree>
    <p:extLst>
      <p:ext uri="{BB962C8B-B14F-4D97-AF65-F5344CB8AC3E}">
        <p14:creationId xmlns:p14="http://schemas.microsoft.com/office/powerpoint/2010/main" val="2585469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CA4048-6E4B-4E10-A8E7-4128D3A4ECCB}" type="slidenum">
              <a:rPr lang="zh-CN" altLang="en-US" smtClean="0"/>
              <a:t>10</a:t>
            </a:fld>
            <a:endParaRPr lang="zh-CN" altLang="en-US"/>
          </a:p>
        </p:txBody>
      </p:sp>
    </p:spTree>
    <p:extLst>
      <p:ext uri="{BB962C8B-B14F-4D97-AF65-F5344CB8AC3E}">
        <p14:creationId xmlns:p14="http://schemas.microsoft.com/office/powerpoint/2010/main" val="24893524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CA4048-6E4B-4E10-A8E7-4128D3A4ECCB}" type="slidenum">
              <a:rPr lang="zh-CN" altLang="en-US" smtClean="0"/>
              <a:t>11</a:t>
            </a:fld>
            <a:endParaRPr lang="zh-CN" altLang="en-US"/>
          </a:p>
        </p:txBody>
      </p:sp>
    </p:spTree>
    <p:extLst>
      <p:ext uri="{BB962C8B-B14F-4D97-AF65-F5344CB8AC3E}">
        <p14:creationId xmlns:p14="http://schemas.microsoft.com/office/powerpoint/2010/main" val="5774084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CA4048-6E4B-4E10-A8E7-4128D3A4ECCB}" type="slidenum">
              <a:rPr lang="zh-CN" altLang="en-US" smtClean="0"/>
              <a:t>12</a:t>
            </a:fld>
            <a:endParaRPr lang="zh-CN" altLang="en-US"/>
          </a:p>
        </p:txBody>
      </p:sp>
    </p:spTree>
    <p:extLst>
      <p:ext uri="{BB962C8B-B14F-4D97-AF65-F5344CB8AC3E}">
        <p14:creationId xmlns:p14="http://schemas.microsoft.com/office/powerpoint/2010/main" val="32715811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CA4048-6E4B-4E10-A8E7-4128D3A4ECCB}" type="slidenum">
              <a:rPr lang="zh-CN" altLang="en-US" smtClean="0"/>
              <a:t>13</a:t>
            </a:fld>
            <a:endParaRPr lang="zh-CN" altLang="en-US"/>
          </a:p>
        </p:txBody>
      </p:sp>
    </p:spTree>
    <p:extLst>
      <p:ext uri="{BB962C8B-B14F-4D97-AF65-F5344CB8AC3E}">
        <p14:creationId xmlns:p14="http://schemas.microsoft.com/office/powerpoint/2010/main" val="8216773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CA4048-6E4B-4E10-A8E7-4128D3A4ECCB}" type="slidenum">
              <a:rPr lang="zh-CN" altLang="en-US" smtClean="0"/>
              <a:t>14</a:t>
            </a:fld>
            <a:endParaRPr lang="zh-CN" altLang="en-US"/>
          </a:p>
        </p:txBody>
      </p:sp>
    </p:spTree>
    <p:extLst>
      <p:ext uri="{BB962C8B-B14F-4D97-AF65-F5344CB8AC3E}">
        <p14:creationId xmlns:p14="http://schemas.microsoft.com/office/powerpoint/2010/main" val="21828044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CA4048-6E4B-4E10-A8E7-4128D3A4ECCB}" type="slidenum">
              <a:rPr lang="zh-CN" altLang="en-US" smtClean="0"/>
              <a:t>15</a:t>
            </a:fld>
            <a:endParaRPr lang="zh-CN" altLang="en-US"/>
          </a:p>
        </p:txBody>
      </p:sp>
    </p:spTree>
    <p:extLst>
      <p:ext uri="{BB962C8B-B14F-4D97-AF65-F5344CB8AC3E}">
        <p14:creationId xmlns:p14="http://schemas.microsoft.com/office/powerpoint/2010/main" val="9380108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CA4048-6E4B-4E10-A8E7-4128D3A4ECCB}" type="slidenum">
              <a:rPr lang="zh-CN" altLang="en-US" smtClean="0"/>
              <a:t>16</a:t>
            </a:fld>
            <a:endParaRPr lang="zh-CN" altLang="en-US"/>
          </a:p>
        </p:txBody>
      </p:sp>
    </p:spTree>
    <p:extLst>
      <p:ext uri="{BB962C8B-B14F-4D97-AF65-F5344CB8AC3E}">
        <p14:creationId xmlns:p14="http://schemas.microsoft.com/office/powerpoint/2010/main" val="42394104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CA4048-6E4B-4E10-A8E7-4128D3A4ECCB}" type="slidenum">
              <a:rPr lang="zh-CN" altLang="en-US" smtClean="0"/>
              <a:t>17</a:t>
            </a:fld>
            <a:endParaRPr lang="zh-CN" altLang="en-US"/>
          </a:p>
        </p:txBody>
      </p:sp>
    </p:spTree>
    <p:extLst>
      <p:ext uri="{BB962C8B-B14F-4D97-AF65-F5344CB8AC3E}">
        <p14:creationId xmlns:p14="http://schemas.microsoft.com/office/powerpoint/2010/main" val="25743803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CA4048-6E4B-4E10-A8E7-4128D3A4ECCB}" type="slidenum">
              <a:rPr lang="zh-CN" altLang="en-US" smtClean="0"/>
              <a:t>18</a:t>
            </a:fld>
            <a:endParaRPr lang="zh-CN" altLang="en-US"/>
          </a:p>
        </p:txBody>
      </p:sp>
    </p:spTree>
    <p:extLst>
      <p:ext uri="{BB962C8B-B14F-4D97-AF65-F5344CB8AC3E}">
        <p14:creationId xmlns:p14="http://schemas.microsoft.com/office/powerpoint/2010/main" val="6647134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CA4048-6E4B-4E10-A8E7-4128D3A4ECCB}" type="slidenum">
              <a:rPr lang="zh-CN" altLang="en-US" smtClean="0"/>
              <a:t>19</a:t>
            </a:fld>
            <a:endParaRPr lang="zh-CN" altLang="en-US"/>
          </a:p>
        </p:txBody>
      </p:sp>
    </p:spTree>
    <p:extLst>
      <p:ext uri="{BB962C8B-B14F-4D97-AF65-F5344CB8AC3E}">
        <p14:creationId xmlns:p14="http://schemas.microsoft.com/office/powerpoint/2010/main" val="15096417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CA4048-6E4B-4E10-A8E7-4128D3A4ECCB}" type="slidenum">
              <a:rPr lang="zh-CN" altLang="en-US" smtClean="0"/>
              <a:t>20</a:t>
            </a:fld>
            <a:endParaRPr lang="zh-CN" altLang="en-US"/>
          </a:p>
        </p:txBody>
      </p:sp>
    </p:spTree>
    <p:extLst>
      <p:ext uri="{BB962C8B-B14F-4D97-AF65-F5344CB8AC3E}">
        <p14:creationId xmlns:p14="http://schemas.microsoft.com/office/powerpoint/2010/main" val="35824800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CA4048-6E4B-4E10-A8E7-4128D3A4ECCB}" type="slidenum">
              <a:rPr lang="zh-CN" altLang="en-US" smtClean="0"/>
              <a:t>21</a:t>
            </a:fld>
            <a:endParaRPr lang="zh-CN" altLang="en-US"/>
          </a:p>
        </p:txBody>
      </p:sp>
    </p:spTree>
    <p:extLst>
      <p:ext uri="{BB962C8B-B14F-4D97-AF65-F5344CB8AC3E}">
        <p14:creationId xmlns:p14="http://schemas.microsoft.com/office/powerpoint/2010/main" val="20381662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CA4048-6E4B-4E10-A8E7-4128D3A4ECCB}" type="slidenum">
              <a:rPr lang="zh-CN" altLang="en-US" smtClean="0"/>
              <a:t>22</a:t>
            </a:fld>
            <a:endParaRPr lang="zh-CN" altLang="en-US"/>
          </a:p>
        </p:txBody>
      </p:sp>
    </p:spTree>
    <p:extLst>
      <p:ext uri="{BB962C8B-B14F-4D97-AF65-F5344CB8AC3E}">
        <p14:creationId xmlns:p14="http://schemas.microsoft.com/office/powerpoint/2010/main" val="19567689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CA4048-6E4B-4E10-A8E7-4128D3A4ECCB}" type="slidenum">
              <a:rPr lang="zh-CN" altLang="en-US" smtClean="0"/>
              <a:t>23</a:t>
            </a:fld>
            <a:endParaRPr lang="zh-CN" altLang="en-US"/>
          </a:p>
        </p:txBody>
      </p:sp>
    </p:spTree>
    <p:extLst>
      <p:ext uri="{BB962C8B-B14F-4D97-AF65-F5344CB8AC3E}">
        <p14:creationId xmlns:p14="http://schemas.microsoft.com/office/powerpoint/2010/main" val="23832968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CA4048-6E4B-4E10-A8E7-4128D3A4ECCB}" type="slidenum">
              <a:rPr lang="zh-CN" altLang="en-US" smtClean="0"/>
              <a:t>24</a:t>
            </a:fld>
            <a:endParaRPr lang="zh-CN" altLang="en-US"/>
          </a:p>
        </p:txBody>
      </p:sp>
    </p:spTree>
    <p:extLst>
      <p:ext uri="{BB962C8B-B14F-4D97-AF65-F5344CB8AC3E}">
        <p14:creationId xmlns:p14="http://schemas.microsoft.com/office/powerpoint/2010/main" val="22726994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CA4048-6E4B-4E10-A8E7-4128D3A4ECCB}" type="slidenum">
              <a:rPr lang="zh-CN" altLang="en-US" smtClean="0"/>
              <a:t>25</a:t>
            </a:fld>
            <a:endParaRPr lang="zh-CN" altLang="en-US"/>
          </a:p>
        </p:txBody>
      </p:sp>
    </p:spTree>
    <p:extLst>
      <p:ext uri="{BB962C8B-B14F-4D97-AF65-F5344CB8AC3E}">
        <p14:creationId xmlns:p14="http://schemas.microsoft.com/office/powerpoint/2010/main" val="22257283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CA4048-6E4B-4E10-A8E7-4128D3A4ECCB}" type="slidenum">
              <a:rPr lang="zh-CN" altLang="en-US" smtClean="0"/>
              <a:t>26</a:t>
            </a:fld>
            <a:endParaRPr lang="zh-CN" altLang="en-US"/>
          </a:p>
        </p:txBody>
      </p:sp>
    </p:spTree>
    <p:extLst>
      <p:ext uri="{BB962C8B-B14F-4D97-AF65-F5344CB8AC3E}">
        <p14:creationId xmlns:p14="http://schemas.microsoft.com/office/powerpoint/2010/main" val="3064901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9D32F96E-908E-491F-B409-5FBF632E7142}" type="datetimeFigureOut">
              <a:rPr lang="zh-CN" altLang="en-US" smtClean="0"/>
              <a:t>2018/5/3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D952BBF-D34F-49C4-A9EE-8CFF27FF9615}" type="slidenum">
              <a:rPr lang="zh-CN" altLang="en-US" smtClean="0"/>
              <a:t>‹#›</a:t>
            </a:fld>
            <a:endParaRPr lang="zh-CN" altLang="en-US"/>
          </a:p>
        </p:txBody>
      </p:sp>
    </p:spTree>
    <p:extLst>
      <p:ext uri="{BB962C8B-B14F-4D97-AF65-F5344CB8AC3E}">
        <p14:creationId xmlns:p14="http://schemas.microsoft.com/office/powerpoint/2010/main" val="3057597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9D32F96E-908E-491F-B409-5FBF632E7142}" type="datetimeFigureOut">
              <a:rPr lang="zh-CN" altLang="en-US" smtClean="0"/>
              <a:t>2018/5/3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D952BBF-D34F-49C4-A9EE-8CFF27FF9615}" type="slidenum">
              <a:rPr lang="zh-CN" altLang="en-US" smtClean="0"/>
              <a:t>‹#›</a:t>
            </a:fld>
            <a:endParaRPr lang="zh-CN" altLang="en-US"/>
          </a:p>
        </p:txBody>
      </p:sp>
    </p:spTree>
    <p:extLst>
      <p:ext uri="{BB962C8B-B14F-4D97-AF65-F5344CB8AC3E}">
        <p14:creationId xmlns:p14="http://schemas.microsoft.com/office/powerpoint/2010/main" val="1070630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9D32F96E-908E-491F-B409-5FBF632E7142}" type="datetimeFigureOut">
              <a:rPr lang="zh-CN" altLang="en-US" smtClean="0"/>
              <a:t>2018/5/3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D952BBF-D34F-49C4-A9EE-8CFF27FF9615}" type="slidenum">
              <a:rPr lang="zh-CN" altLang="en-US" smtClean="0"/>
              <a:t>‹#›</a:t>
            </a:fld>
            <a:endParaRPr lang="zh-CN" altLang="en-US"/>
          </a:p>
        </p:txBody>
      </p:sp>
    </p:spTree>
    <p:extLst>
      <p:ext uri="{BB962C8B-B14F-4D97-AF65-F5344CB8AC3E}">
        <p14:creationId xmlns:p14="http://schemas.microsoft.com/office/powerpoint/2010/main" val="3766671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9D32F96E-908E-491F-B409-5FBF632E7142}" type="datetimeFigureOut">
              <a:rPr lang="zh-CN" altLang="en-US" smtClean="0"/>
              <a:t>2018/5/3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D952BBF-D34F-49C4-A9EE-8CFF27FF9615}" type="slidenum">
              <a:rPr lang="zh-CN" altLang="en-US" smtClean="0"/>
              <a:t>‹#›</a:t>
            </a:fld>
            <a:endParaRPr lang="zh-CN" altLang="en-US"/>
          </a:p>
        </p:txBody>
      </p:sp>
    </p:spTree>
    <p:extLst>
      <p:ext uri="{BB962C8B-B14F-4D97-AF65-F5344CB8AC3E}">
        <p14:creationId xmlns:p14="http://schemas.microsoft.com/office/powerpoint/2010/main" val="1804764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9D32F96E-908E-491F-B409-5FBF632E7142}" type="datetimeFigureOut">
              <a:rPr lang="zh-CN" altLang="en-US" smtClean="0"/>
              <a:t>2018/5/3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D952BBF-D34F-49C4-A9EE-8CFF27FF9615}" type="slidenum">
              <a:rPr lang="zh-CN" altLang="en-US" smtClean="0"/>
              <a:t>‹#›</a:t>
            </a:fld>
            <a:endParaRPr lang="zh-CN" altLang="en-US"/>
          </a:p>
        </p:txBody>
      </p:sp>
    </p:spTree>
    <p:extLst>
      <p:ext uri="{BB962C8B-B14F-4D97-AF65-F5344CB8AC3E}">
        <p14:creationId xmlns:p14="http://schemas.microsoft.com/office/powerpoint/2010/main" val="672214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9D32F96E-908E-491F-B409-5FBF632E7142}" type="datetimeFigureOut">
              <a:rPr lang="zh-CN" altLang="en-US" smtClean="0"/>
              <a:t>2018/5/3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D952BBF-D34F-49C4-A9EE-8CFF27FF9615}" type="slidenum">
              <a:rPr lang="zh-CN" altLang="en-US" smtClean="0"/>
              <a:t>‹#›</a:t>
            </a:fld>
            <a:endParaRPr lang="zh-CN" altLang="en-US"/>
          </a:p>
        </p:txBody>
      </p:sp>
    </p:spTree>
    <p:extLst>
      <p:ext uri="{BB962C8B-B14F-4D97-AF65-F5344CB8AC3E}">
        <p14:creationId xmlns:p14="http://schemas.microsoft.com/office/powerpoint/2010/main" val="1687332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32F96E-908E-491F-B409-5FBF632E7142}" type="datetimeFigureOut">
              <a:rPr lang="zh-CN" altLang="en-US" smtClean="0"/>
              <a:t>2018/5/3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D952BBF-D34F-49C4-A9EE-8CFF27FF9615}" type="slidenum">
              <a:rPr lang="zh-CN" altLang="en-US" smtClean="0"/>
              <a:t>‹#›</a:t>
            </a:fld>
            <a:endParaRPr lang="zh-CN" altLang="en-US"/>
          </a:p>
        </p:txBody>
      </p:sp>
    </p:spTree>
    <p:extLst>
      <p:ext uri="{BB962C8B-B14F-4D97-AF65-F5344CB8AC3E}">
        <p14:creationId xmlns:p14="http://schemas.microsoft.com/office/powerpoint/2010/main" val="867564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9D32F96E-908E-491F-B409-5FBF632E7142}" type="datetimeFigureOut">
              <a:rPr lang="zh-CN" altLang="en-US" smtClean="0"/>
              <a:t>2018/5/3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D952BBF-D34F-49C4-A9EE-8CFF27FF9615}" type="slidenum">
              <a:rPr lang="zh-CN" altLang="en-US" smtClean="0"/>
              <a:t>‹#›</a:t>
            </a:fld>
            <a:endParaRPr lang="zh-CN" altLang="en-US"/>
          </a:p>
        </p:txBody>
      </p:sp>
    </p:spTree>
    <p:extLst>
      <p:ext uri="{BB962C8B-B14F-4D97-AF65-F5344CB8AC3E}">
        <p14:creationId xmlns:p14="http://schemas.microsoft.com/office/powerpoint/2010/main" val="2242649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9D32F96E-908E-491F-B409-5FBF632E7142}" type="datetimeFigureOut">
              <a:rPr lang="zh-CN" altLang="en-US" smtClean="0"/>
              <a:t>2018/5/3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D952BBF-D34F-49C4-A9EE-8CFF27FF9615}" type="slidenum">
              <a:rPr lang="zh-CN" altLang="en-US" smtClean="0"/>
              <a:t>‹#›</a:t>
            </a:fld>
            <a:endParaRPr lang="zh-CN" altLang="en-US"/>
          </a:p>
        </p:txBody>
      </p:sp>
    </p:spTree>
    <p:extLst>
      <p:ext uri="{BB962C8B-B14F-4D97-AF65-F5344CB8AC3E}">
        <p14:creationId xmlns:p14="http://schemas.microsoft.com/office/powerpoint/2010/main" val="2531133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9D32F96E-908E-491F-B409-5FBF632E7142}" type="datetimeFigureOut">
              <a:rPr lang="zh-CN" altLang="en-US" smtClean="0"/>
              <a:t>2018/5/3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D952BBF-D34F-49C4-A9EE-8CFF27FF9615}" type="slidenum">
              <a:rPr lang="zh-CN" altLang="en-US" smtClean="0"/>
              <a:t>‹#›</a:t>
            </a:fld>
            <a:endParaRPr lang="zh-CN" altLang="en-US"/>
          </a:p>
        </p:txBody>
      </p:sp>
    </p:spTree>
    <p:extLst>
      <p:ext uri="{BB962C8B-B14F-4D97-AF65-F5344CB8AC3E}">
        <p14:creationId xmlns:p14="http://schemas.microsoft.com/office/powerpoint/2010/main" val="734142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9D32F96E-908E-491F-B409-5FBF632E7142}" type="datetimeFigureOut">
              <a:rPr lang="zh-CN" altLang="en-US" smtClean="0"/>
              <a:t>2018/5/3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D952BBF-D34F-49C4-A9EE-8CFF27FF9615}" type="slidenum">
              <a:rPr lang="zh-CN" altLang="en-US" smtClean="0"/>
              <a:t>‹#›</a:t>
            </a:fld>
            <a:endParaRPr lang="zh-CN" altLang="en-US"/>
          </a:p>
        </p:txBody>
      </p:sp>
    </p:spTree>
    <p:extLst>
      <p:ext uri="{BB962C8B-B14F-4D97-AF65-F5344CB8AC3E}">
        <p14:creationId xmlns:p14="http://schemas.microsoft.com/office/powerpoint/2010/main" val="515580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D32F96E-908E-491F-B409-5FBF632E7142}" type="datetimeFigureOut">
              <a:rPr lang="zh-CN" altLang="en-US" smtClean="0"/>
              <a:t>2018/5/3</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D952BBF-D34F-49C4-A9EE-8CFF27FF9615}" type="slidenum">
              <a:rPr lang="zh-CN" altLang="en-US" smtClean="0"/>
              <a:t>‹#›</a:t>
            </a:fld>
            <a:endParaRPr lang="zh-CN" altLang="en-US"/>
          </a:p>
        </p:txBody>
      </p:sp>
    </p:spTree>
    <p:extLst>
      <p:ext uri="{BB962C8B-B14F-4D97-AF65-F5344CB8AC3E}">
        <p14:creationId xmlns:p14="http://schemas.microsoft.com/office/powerpoint/2010/main" val="41854397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5.pn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685967" y="724237"/>
            <a:ext cx="5410201" cy="5410201"/>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 name="椭圆 4"/>
          <p:cNvSpPr/>
          <p:nvPr/>
        </p:nvSpPr>
        <p:spPr>
          <a:xfrm>
            <a:off x="-1208913" y="-2555937"/>
            <a:ext cx="5410201" cy="5410201"/>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椭圆 5"/>
          <p:cNvSpPr/>
          <p:nvPr/>
        </p:nvSpPr>
        <p:spPr>
          <a:xfrm>
            <a:off x="-1188640" y="-519200"/>
            <a:ext cx="5410201" cy="5410201"/>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 name="椭圆 6"/>
          <p:cNvSpPr/>
          <p:nvPr/>
        </p:nvSpPr>
        <p:spPr>
          <a:xfrm>
            <a:off x="-2628800" y="-595749"/>
            <a:ext cx="5410201" cy="5410201"/>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8" name="椭圆 7"/>
          <p:cNvSpPr/>
          <p:nvPr/>
        </p:nvSpPr>
        <p:spPr>
          <a:xfrm>
            <a:off x="2031831" y="4311826"/>
            <a:ext cx="677676" cy="677676"/>
          </a:xfrm>
          <a:prstGeom prst="ellipse">
            <a:avLst/>
          </a:prstGeom>
          <a:solidFill>
            <a:srgbClr val="FDB74F"/>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9" name="组合 8"/>
          <p:cNvGrpSpPr/>
          <p:nvPr/>
        </p:nvGrpSpPr>
        <p:grpSpPr>
          <a:xfrm>
            <a:off x="1907704" y="1059582"/>
            <a:ext cx="2443795" cy="2443795"/>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1" name="椭圆 1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2" name="组合 11"/>
          <p:cNvGrpSpPr/>
          <p:nvPr/>
        </p:nvGrpSpPr>
        <p:grpSpPr>
          <a:xfrm>
            <a:off x="1684606" y="3944040"/>
            <a:ext cx="301060" cy="301060"/>
            <a:chOff x="304800" y="673100"/>
            <a:chExt cx="4000500" cy="4000500"/>
          </a:xfrm>
          <a:effectLst>
            <a:outerShdw blurRad="381000" dist="152400" dir="8100000" algn="tr" rotWithShape="0">
              <a:prstClr val="black">
                <a:alpha val="7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4" name="椭圆 1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5" name="组合 14"/>
          <p:cNvGrpSpPr/>
          <p:nvPr/>
        </p:nvGrpSpPr>
        <p:grpSpPr>
          <a:xfrm>
            <a:off x="888754" y="436144"/>
            <a:ext cx="623903" cy="623903"/>
            <a:chOff x="304800" y="673100"/>
            <a:chExt cx="4000500" cy="4000500"/>
          </a:xfrm>
          <a:effectLst>
            <a:outerShdw blurRad="317500" dist="1905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8" name="组合 17"/>
          <p:cNvGrpSpPr/>
          <p:nvPr/>
        </p:nvGrpSpPr>
        <p:grpSpPr>
          <a:xfrm>
            <a:off x="1200705" y="2649859"/>
            <a:ext cx="418967" cy="418967"/>
            <a:chOff x="304800" y="673100"/>
            <a:chExt cx="4000500" cy="4000500"/>
          </a:xfrm>
          <a:effectLst>
            <a:outerShdw blurRad="381000" dist="152400" dir="8100000" algn="tr" rotWithShape="0">
              <a:prstClr val="black">
                <a:alpha val="7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0" name="椭圆 1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21" name="组合 20"/>
          <p:cNvGrpSpPr/>
          <p:nvPr/>
        </p:nvGrpSpPr>
        <p:grpSpPr>
          <a:xfrm>
            <a:off x="3339682" y="4416355"/>
            <a:ext cx="287919" cy="287919"/>
            <a:chOff x="304800" y="673100"/>
            <a:chExt cx="4000500" cy="4000500"/>
          </a:xfrm>
          <a:effectLst>
            <a:outerShdw blurRad="381000" dist="152400" dir="8100000" algn="tr" rotWithShape="0">
              <a:prstClr val="black">
                <a:alpha val="7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3" name="椭圆 2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24" name="椭圆 23"/>
          <p:cNvSpPr/>
          <p:nvPr/>
        </p:nvSpPr>
        <p:spPr>
          <a:xfrm>
            <a:off x="3268169" y="149163"/>
            <a:ext cx="274777" cy="274777"/>
          </a:xfrm>
          <a:prstGeom prst="ellipse">
            <a:avLst/>
          </a:prstGeom>
          <a:solidFill>
            <a:srgbClr val="663A77"/>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5" name="椭圆 24"/>
          <p:cNvSpPr/>
          <p:nvPr/>
        </p:nvSpPr>
        <p:spPr>
          <a:xfrm>
            <a:off x="-70996" y="787832"/>
            <a:ext cx="258598" cy="258598"/>
          </a:xfrm>
          <a:prstGeom prst="ellipse">
            <a:avLst/>
          </a:prstGeom>
          <a:solidFill>
            <a:srgbClr val="01ABBD"/>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6" name="组合 25"/>
          <p:cNvGrpSpPr/>
          <p:nvPr/>
        </p:nvGrpSpPr>
        <p:grpSpPr>
          <a:xfrm>
            <a:off x="58303" y="2074590"/>
            <a:ext cx="1073224" cy="1073224"/>
            <a:chOff x="304800" y="673100"/>
            <a:chExt cx="4000500" cy="4000500"/>
          </a:xfrm>
          <a:effectLst>
            <a:outerShdw blurRad="317500" dist="1905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29" name="TextBox 7"/>
          <p:cNvSpPr>
            <a:spLocks noChangeArrowheads="1"/>
          </p:cNvSpPr>
          <p:nvPr/>
        </p:nvSpPr>
        <p:spPr bwMode="auto">
          <a:xfrm>
            <a:off x="4572000" y="2787774"/>
            <a:ext cx="321486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适用于创业计划</a:t>
            </a:r>
            <a:r>
              <a:rPr lang="en-US" altLang="zh-CN" sz="1200" dirty="0" smtClean="0">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投资合作</a:t>
            </a:r>
            <a:r>
              <a:rPr lang="en-US" altLang="zh-CN" sz="1200" dirty="0" smtClean="0">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公司介绍</a:t>
            </a:r>
            <a:r>
              <a:rPr lang="en-US" altLang="zh-CN" sz="1200" dirty="0" smtClean="0">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企业宣传</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TextBox 7"/>
          <p:cNvSpPr>
            <a:spLocks noChangeArrowheads="1"/>
          </p:cNvSpPr>
          <p:nvPr/>
        </p:nvSpPr>
        <p:spPr bwMode="auto">
          <a:xfrm>
            <a:off x="4572000" y="2211710"/>
            <a:ext cx="4572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3000" b="1" dirty="0">
                <a:solidFill>
                  <a:srgbClr val="663A77"/>
                </a:solidFill>
                <a:latin typeface="微软雅黑" panose="020B0503020204020204" pitchFamily="34" charset="-122"/>
                <a:ea typeface="微软雅黑" panose="020B0503020204020204" pitchFamily="34" charset="-122"/>
                <a:sym typeface="微软雅黑" panose="020B0503020204020204" pitchFamily="34" charset="-122"/>
              </a:rPr>
              <a:t>商务谈判合作模式</a:t>
            </a:r>
            <a:r>
              <a:rPr lang="en-US" altLang="zh-CN" sz="3000" b="1" dirty="0" err="1">
                <a:solidFill>
                  <a:srgbClr val="663A77"/>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3000" b="1" dirty="0">
                <a:solidFill>
                  <a:srgbClr val="663A77"/>
                </a:solidFill>
                <a:latin typeface="微软雅黑" panose="020B0503020204020204" pitchFamily="34" charset="-122"/>
                <a:ea typeface="微软雅黑" panose="020B0503020204020204" pitchFamily="34" charset="-122"/>
                <a:sym typeface="微软雅黑" panose="020B0503020204020204" pitchFamily="34" charset="-122"/>
              </a:rPr>
              <a:t>模板</a:t>
            </a:r>
          </a:p>
        </p:txBody>
      </p:sp>
      <p:sp>
        <p:nvSpPr>
          <p:cNvPr id="31" name="TextBox 7"/>
          <p:cNvSpPr>
            <a:spLocks noChangeArrowheads="1"/>
          </p:cNvSpPr>
          <p:nvPr/>
        </p:nvSpPr>
        <p:spPr bwMode="auto">
          <a:xfrm>
            <a:off x="4572000" y="1831925"/>
            <a:ext cx="26837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en-US" altLang="zh-CN" sz="2000" dirty="0" smtClean="0">
                <a:solidFill>
                  <a:srgbClr val="C00000"/>
                </a:solidFill>
                <a:latin typeface="微软雅黑" panose="020B0503020204020204" pitchFamily="34" charset="-122"/>
                <a:ea typeface="微软雅黑" panose="020B0503020204020204" pitchFamily="34" charset="-122"/>
                <a:cs typeface="LilyUPC" panose="020B0604020202020204" pitchFamily="34" charset="-34"/>
                <a:sym typeface="微软雅黑" panose="020B0503020204020204" pitchFamily="34" charset="-122"/>
              </a:rPr>
              <a:t>THE BUSENESS PLAN</a:t>
            </a:r>
            <a:endParaRPr lang="zh-CN" altLang="en-US" sz="2000" dirty="0">
              <a:solidFill>
                <a:srgbClr val="C00000"/>
              </a:solidFill>
              <a:latin typeface="微软雅黑" panose="020B0503020204020204" pitchFamily="34" charset="-122"/>
              <a:ea typeface="微软雅黑" panose="020B0503020204020204" pitchFamily="34" charset="-122"/>
              <a:cs typeface="LilyUPC" panose="020B0604020202020204" pitchFamily="34" charset="-34"/>
              <a:sym typeface="微软雅黑" panose="020B0503020204020204" pitchFamily="34" charset="-122"/>
            </a:endParaRPr>
          </a:p>
        </p:txBody>
      </p:sp>
      <p:grpSp>
        <p:nvGrpSpPr>
          <p:cNvPr id="32" name="组合 31"/>
          <p:cNvGrpSpPr/>
          <p:nvPr/>
        </p:nvGrpSpPr>
        <p:grpSpPr>
          <a:xfrm>
            <a:off x="7255716" y="4704274"/>
            <a:ext cx="343825" cy="309997"/>
            <a:chOff x="4634991" y="2138335"/>
            <a:chExt cx="428348" cy="386204"/>
          </a:xfrm>
        </p:grpSpPr>
        <p:sp>
          <p:nvSpPr>
            <p:cNvPr id="33" name="Freeform 5"/>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ln>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34" name="KSO_Shape"/>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35" name="组合 34"/>
          <p:cNvGrpSpPr/>
          <p:nvPr/>
        </p:nvGrpSpPr>
        <p:grpSpPr>
          <a:xfrm>
            <a:off x="7614955" y="4704274"/>
            <a:ext cx="343825" cy="309997"/>
            <a:chOff x="5076056" y="2138335"/>
            <a:chExt cx="428348" cy="386204"/>
          </a:xfrm>
        </p:grpSpPr>
        <p:sp>
          <p:nvSpPr>
            <p:cNvPr id="36" name="Freeform 5"/>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ln>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37" name="KSO_Shape"/>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38" name="组合 37"/>
          <p:cNvGrpSpPr/>
          <p:nvPr/>
        </p:nvGrpSpPr>
        <p:grpSpPr>
          <a:xfrm>
            <a:off x="7974194" y="4704274"/>
            <a:ext cx="343825" cy="309997"/>
            <a:chOff x="5557128" y="2138335"/>
            <a:chExt cx="428348" cy="386204"/>
          </a:xfrm>
        </p:grpSpPr>
        <p:sp>
          <p:nvSpPr>
            <p:cNvPr id="39" name="Freeform 5"/>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ln>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40" name="KSO_Shape"/>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41" name="组合 40"/>
          <p:cNvGrpSpPr/>
          <p:nvPr/>
        </p:nvGrpSpPr>
        <p:grpSpPr>
          <a:xfrm>
            <a:off x="8333433" y="4704274"/>
            <a:ext cx="343825" cy="309997"/>
            <a:chOff x="6068610" y="2138335"/>
            <a:chExt cx="428348" cy="386204"/>
          </a:xfrm>
        </p:grpSpPr>
        <p:sp>
          <p:nvSpPr>
            <p:cNvPr id="42" name="Freeform 5"/>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ln>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43" name="KSO_Shape"/>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44" name="组合 43"/>
          <p:cNvGrpSpPr/>
          <p:nvPr/>
        </p:nvGrpSpPr>
        <p:grpSpPr>
          <a:xfrm>
            <a:off x="8692671" y="4704274"/>
            <a:ext cx="343825" cy="309997"/>
            <a:chOff x="6623914" y="2138335"/>
            <a:chExt cx="428348" cy="386204"/>
          </a:xfrm>
        </p:grpSpPr>
        <p:sp>
          <p:nvSpPr>
            <p:cNvPr id="45" name="Freeform 5"/>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ln>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46" name="KSO_Shape"/>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pic>
        <p:nvPicPr>
          <p:cNvPr id="47" name="抒情连贯节奏.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448800" y="-155637"/>
            <a:ext cx="609600" cy="609600"/>
          </a:xfrm>
          <a:prstGeom prst="rect">
            <a:avLst/>
          </a:prstGeom>
        </p:spPr>
      </p:pic>
      <p:pic>
        <p:nvPicPr>
          <p:cNvPr id="48" name="图片 4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94061" y="1558870"/>
            <a:ext cx="2169438" cy="1588944"/>
          </a:xfrm>
          <a:prstGeom prst="rect">
            <a:avLst/>
          </a:prstGeom>
        </p:spPr>
      </p:pic>
    </p:spTree>
    <p:extLst>
      <p:ext uri="{BB962C8B-B14F-4D97-AF65-F5344CB8AC3E}">
        <p14:creationId xmlns:p14="http://schemas.microsoft.com/office/powerpoint/2010/main" val="947801757"/>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7"/>
                                        </p:tgtEl>
                                      </p:cBhvr>
                                    </p:cmd>
                                  </p:childTnLst>
                                </p:cTn>
                              </p:par>
                            </p:childTnLst>
                          </p:cTn>
                        </p:par>
                        <p:par>
                          <p:cTn id="7" fill="hold">
                            <p:stCondLst>
                              <p:cond delay="0"/>
                            </p:stCondLst>
                            <p:childTnLst>
                              <p:par>
                                <p:cTn id="8" presetID="1" presetClass="entr" presetSubtype="0" fill="hold" nodeType="afterEffect">
                                  <p:stCondLst>
                                    <p:cond delay="400"/>
                                  </p:stCondLst>
                                  <p:childTnLst>
                                    <p:set>
                                      <p:cBhvr>
                                        <p:cTn id="9" dur="1" fill="hold">
                                          <p:stCondLst>
                                            <p:cond delay="0"/>
                                          </p:stCondLst>
                                        </p:cTn>
                                        <p:tgtEl>
                                          <p:spTgt spid="9"/>
                                        </p:tgtEl>
                                        <p:attrNameLst>
                                          <p:attrName>style.visibility</p:attrName>
                                        </p:attrNameLst>
                                      </p:cBhvr>
                                      <p:to>
                                        <p:strVal val="visible"/>
                                      </p:to>
                                    </p:set>
                                  </p:childTnLst>
                                </p:cTn>
                              </p:par>
                              <p:par>
                                <p:cTn id="10" presetID="53" presetClass="entr" presetSubtype="16" fill="hold" nodeType="withEffect">
                                  <p:stCondLst>
                                    <p:cond delay="40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fltVal val="0"/>
                                          </p:val>
                                        </p:tav>
                                        <p:tav tm="100000">
                                          <p:val>
                                            <p:strVal val="#ppt_w"/>
                                          </p:val>
                                        </p:tav>
                                      </p:tavLst>
                                    </p:anim>
                                    <p:anim calcmode="lin" valueType="num">
                                      <p:cBhvr>
                                        <p:cTn id="13" dur="1000" fill="hold"/>
                                        <p:tgtEl>
                                          <p:spTgt spid="9"/>
                                        </p:tgtEl>
                                        <p:attrNameLst>
                                          <p:attrName>ppt_h</p:attrName>
                                        </p:attrNameLst>
                                      </p:cBhvr>
                                      <p:tavLst>
                                        <p:tav tm="0">
                                          <p:val>
                                            <p:fltVal val="0"/>
                                          </p:val>
                                        </p:tav>
                                        <p:tav tm="100000">
                                          <p:val>
                                            <p:strVal val="#ppt_h"/>
                                          </p:val>
                                        </p:tav>
                                      </p:tavLst>
                                    </p:anim>
                                    <p:animEffect transition="in" filter="fade">
                                      <p:cBhvr>
                                        <p:cTn id="14" dur="1000"/>
                                        <p:tgtEl>
                                          <p:spTgt spid="9"/>
                                        </p:tgtEl>
                                      </p:cBhvr>
                                    </p:animEffect>
                                  </p:childTnLst>
                                </p:cTn>
                              </p:par>
                              <p:par>
                                <p:cTn id="15" presetID="64" presetClass="path" presetSubtype="0" fill="hold" nodeType="withEffect">
                                  <p:stCondLst>
                                    <p:cond delay="400"/>
                                  </p:stCondLst>
                                  <p:childTnLst>
                                    <p:animMotion origin="layout" path="M 0.00087 -0.00679 L -0.58542 -0.34105 " pathEditMode="relative" rAng="0" ptsTypes="AA">
                                      <p:cBhvr>
                                        <p:cTn id="16" dur="1000" spd="-100000" fill="hold"/>
                                        <p:tgtEl>
                                          <p:spTgt spid="9"/>
                                        </p:tgtEl>
                                        <p:attrNameLst>
                                          <p:attrName>ppt_x</p:attrName>
                                          <p:attrName>ppt_y</p:attrName>
                                        </p:attrNameLst>
                                      </p:cBhvr>
                                      <p:rCtr x="-29323" y="-16728"/>
                                    </p:animMotion>
                                  </p:childTnLst>
                                </p:cTn>
                              </p:par>
                              <p:par>
                                <p:cTn id="17" presetID="1" presetClass="entr" presetSubtype="0" fill="hold" nodeType="withEffect">
                                  <p:stCondLst>
                                    <p:cond delay="300"/>
                                  </p:stCondLst>
                                  <p:childTnLst>
                                    <p:set>
                                      <p:cBhvr>
                                        <p:cTn id="18" dur="1" fill="hold">
                                          <p:stCondLst>
                                            <p:cond delay="0"/>
                                          </p:stCondLst>
                                        </p:cTn>
                                        <p:tgtEl>
                                          <p:spTgt spid="12"/>
                                        </p:tgtEl>
                                        <p:attrNameLst>
                                          <p:attrName>style.visibility</p:attrName>
                                        </p:attrNameLst>
                                      </p:cBhvr>
                                      <p:to>
                                        <p:strVal val="visible"/>
                                      </p:to>
                                    </p:set>
                                  </p:childTnLst>
                                </p:cTn>
                              </p:par>
                              <p:par>
                                <p:cTn id="19" presetID="53" presetClass="entr" presetSubtype="16" fill="hold" nodeType="withEffect">
                                  <p:stCondLst>
                                    <p:cond delay="30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Effect transition="in" filter="fade">
                                      <p:cBhvr>
                                        <p:cTn id="23" dur="1000"/>
                                        <p:tgtEl>
                                          <p:spTgt spid="12"/>
                                        </p:tgtEl>
                                      </p:cBhvr>
                                    </p:animEffect>
                                  </p:childTnLst>
                                </p:cTn>
                              </p:par>
                              <p:par>
                                <p:cTn id="24" presetID="64" presetClass="path" presetSubtype="0" fill="hold" nodeType="withEffect">
                                  <p:stCondLst>
                                    <p:cond delay="300"/>
                                  </p:stCondLst>
                                  <p:childTnLst>
                                    <p:animMotion origin="layout" path="M -5.55556E-7 4.19753E-6 L -0.84896 -0.54044 " pathEditMode="relative" rAng="0" ptsTypes="AA">
                                      <p:cBhvr>
                                        <p:cTn id="25" dur="1000" spd="-100000" fill="hold"/>
                                        <p:tgtEl>
                                          <p:spTgt spid="12"/>
                                        </p:tgtEl>
                                        <p:attrNameLst>
                                          <p:attrName>ppt_x</p:attrName>
                                          <p:attrName>ppt_y</p:attrName>
                                        </p:attrNameLst>
                                      </p:cBhvr>
                                      <p:rCtr x="-42448" y="-27037"/>
                                    </p:animMotion>
                                  </p:childTnLst>
                                </p:cTn>
                              </p:par>
                              <p:par>
                                <p:cTn id="26" presetID="1" presetClass="entr" presetSubtype="0"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childTnLst>
                                </p:cTn>
                              </p:par>
                              <p:par>
                                <p:cTn id="28" presetID="53" presetClass="entr" presetSubtype="16"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1000" fill="hold"/>
                                        <p:tgtEl>
                                          <p:spTgt spid="15"/>
                                        </p:tgtEl>
                                        <p:attrNameLst>
                                          <p:attrName>ppt_w</p:attrName>
                                        </p:attrNameLst>
                                      </p:cBhvr>
                                      <p:tavLst>
                                        <p:tav tm="0">
                                          <p:val>
                                            <p:fltVal val="0"/>
                                          </p:val>
                                        </p:tav>
                                        <p:tav tm="100000">
                                          <p:val>
                                            <p:strVal val="#ppt_w"/>
                                          </p:val>
                                        </p:tav>
                                      </p:tavLst>
                                    </p:anim>
                                    <p:anim calcmode="lin" valueType="num">
                                      <p:cBhvr>
                                        <p:cTn id="31" dur="1000" fill="hold"/>
                                        <p:tgtEl>
                                          <p:spTgt spid="15"/>
                                        </p:tgtEl>
                                        <p:attrNameLst>
                                          <p:attrName>ppt_h</p:attrName>
                                        </p:attrNameLst>
                                      </p:cBhvr>
                                      <p:tavLst>
                                        <p:tav tm="0">
                                          <p:val>
                                            <p:fltVal val="0"/>
                                          </p:val>
                                        </p:tav>
                                        <p:tav tm="100000">
                                          <p:val>
                                            <p:strVal val="#ppt_h"/>
                                          </p:val>
                                        </p:tav>
                                      </p:tavLst>
                                    </p:anim>
                                    <p:animEffect transition="in" filter="fade">
                                      <p:cBhvr>
                                        <p:cTn id="32" dur="1000"/>
                                        <p:tgtEl>
                                          <p:spTgt spid="15"/>
                                        </p:tgtEl>
                                      </p:cBhvr>
                                    </p:animEffect>
                                  </p:childTnLst>
                                </p:cTn>
                              </p:par>
                              <p:par>
                                <p:cTn id="33" presetID="64" presetClass="path" presetSubtype="0" fill="hold" nodeType="withEffect">
                                  <p:stCondLst>
                                    <p:cond delay="0"/>
                                  </p:stCondLst>
                                  <p:childTnLst>
                                    <p:animMotion origin="layout" path="M -0.00746 0.0034 L -0.90989 -0.31111 " pathEditMode="relative" rAng="0" ptsTypes="AA">
                                      <p:cBhvr>
                                        <p:cTn id="34" dur="1000" spd="-100000" fill="hold"/>
                                        <p:tgtEl>
                                          <p:spTgt spid="15"/>
                                        </p:tgtEl>
                                        <p:attrNameLst>
                                          <p:attrName>ppt_x</p:attrName>
                                          <p:attrName>ppt_y</p:attrName>
                                        </p:attrNameLst>
                                      </p:cBhvr>
                                      <p:rCtr x="-45122" y="-15741"/>
                                    </p:animMotion>
                                  </p:childTnLst>
                                </p:cTn>
                              </p:par>
                              <p:par>
                                <p:cTn id="35" presetID="1" presetClass="entr" presetSubtype="0" fill="hold" grpId="0" nodeType="withEffect">
                                  <p:stCondLst>
                                    <p:cond delay="200"/>
                                  </p:stCondLst>
                                  <p:childTnLst>
                                    <p:set>
                                      <p:cBhvr>
                                        <p:cTn id="36" dur="1" fill="hold">
                                          <p:stCondLst>
                                            <p:cond delay="0"/>
                                          </p:stCondLst>
                                        </p:cTn>
                                        <p:tgtEl>
                                          <p:spTgt spid="24"/>
                                        </p:tgtEl>
                                        <p:attrNameLst>
                                          <p:attrName>style.visibility</p:attrName>
                                        </p:attrNameLst>
                                      </p:cBhvr>
                                      <p:to>
                                        <p:strVal val="visible"/>
                                      </p:to>
                                    </p:set>
                                  </p:childTnLst>
                                </p:cTn>
                              </p:par>
                              <p:par>
                                <p:cTn id="37" presetID="53" presetClass="entr" presetSubtype="16" fill="hold" grpId="1" nodeType="withEffect">
                                  <p:stCondLst>
                                    <p:cond delay="200"/>
                                  </p:stCondLst>
                                  <p:childTnLst>
                                    <p:set>
                                      <p:cBhvr>
                                        <p:cTn id="38" dur="1" fill="hold">
                                          <p:stCondLst>
                                            <p:cond delay="0"/>
                                          </p:stCondLst>
                                        </p:cTn>
                                        <p:tgtEl>
                                          <p:spTgt spid="24"/>
                                        </p:tgtEl>
                                        <p:attrNameLst>
                                          <p:attrName>style.visibility</p:attrName>
                                        </p:attrNameLst>
                                      </p:cBhvr>
                                      <p:to>
                                        <p:strVal val="visible"/>
                                      </p:to>
                                    </p:set>
                                    <p:anim calcmode="lin" valueType="num">
                                      <p:cBhvr>
                                        <p:cTn id="39" dur="1000" fill="hold"/>
                                        <p:tgtEl>
                                          <p:spTgt spid="24"/>
                                        </p:tgtEl>
                                        <p:attrNameLst>
                                          <p:attrName>ppt_w</p:attrName>
                                        </p:attrNameLst>
                                      </p:cBhvr>
                                      <p:tavLst>
                                        <p:tav tm="0">
                                          <p:val>
                                            <p:fltVal val="0"/>
                                          </p:val>
                                        </p:tav>
                                        <p:tav tm="100000">
                                          <p:val>
                                            <p:strVal val="#ppt_w"/>
                                          </p:val>
                                        </p:tav>
                                      </p:tavLst>
                                    </p:anim>
                                    <p:anim calcmode="lin" valueType="num">
                                      <p:cBhvr>
                                        <p:cTn id="40" dur="1000" fill="hold"/>
                                        <p:tgtEl>
                                          <p:spTgt spid="24"/>
                                        </p:tgtEl>
                                        <p:attrNameLst>
                                          <p:attrName>ppt_h</p:attrName>
                                        </p:attrNameLst>
                                      </p:cBhvr>
                                      <p:tavLst>
                                        <p:tav tm="0">
                                          <p:val>
                                            <p:fltVal val="0"/>
                                          </p:val>
                                        </p:tav>
                                        <p:tav tm="100000">
                                          <p:val>
                                            <p:strVal val="#ppt_h"/>
                                          </p:val>
                                        </p:tav>
                                      </p:tavLst>
                                    </p:anim>
                                    <p:animEffect transition="in" filter="fade">
                                      <p:cBhvr>
                                        <p:cTn id="41" dur="1000"/>
                                        <p:tgtEl>
                                          <p:spTgt spid="24"/>
                                        </p:tgtEl>
                                      </p:cBhvr>
                                    </p:animEffect>
                                  </p:childTnLst>
                                </p:cTn>
                              </p:par>
                              <p:par>
                                <p:cTn id="42" presetID="64" presetClass="path" presetSubtype="0" fill="hold" grpId="2" nodeType="withEffect">
                                  <p:stCondLst>
                                    <p:cond delay="200"/>
                                  </p:stCondLst>
                                  <p:childTnLst>
                                    <p:animMotion origin="layout" path="M -0.00555 -0.00833 L -0.80277 -0.22623 " pathEditMode="relative" rAng="0" ptsTypes="AA">
                                      <p:cBhvr>
                                        <p:cTn id="43" dur="1000" spd="-100000" fill="hold"/>
                                        <p:tgtEl>
                                          <p:spTgt spid="24"/>
                                        </p:tgtEl>
                                        <p:attrNameLst>
                                          <p:attrName>ppt_x</p:attrName>
                                          <p:attrName>ppt_y</p:attrName>
                                        </p:attrNameLst>
                                      </p:cBhvr>
                                      <p:rCtr x="-39861" y="-10895"/>
                                    </p:animMotion>
                                  </p:childTnLst>
                                </p:cTn>
                              </p:par>
                              <p:par>
                                <p:cTn id="44" presetID="1" presetClass="entr" presetSubtype="0" fill="hold" grpId="0" nodeType="withEffect">
                                  <p:stCondLst>
                                    <p:cond delay="400"/>
                                  </p:stCondLst>
                                  <p:childTnLst>
                                    <p:set>
                                      <p:cBhvr>
                                        <p:cTn id="45" dur="1" fill="hold">
                                          <p:stCondLst>
                                            <p:cond delay="0"/>
                                          </p:stCondLst>
                                        </p:cTn>
                                        <p:tgtEl>
                                          <p:spTgt spid="25"/>
                                        </p:tgtEl>
                                        <p:attrNameLst>
                                          <p:attrName>style.visibility</p:attrName>
                                        </p:attrNameLst>
                                      </p:cBhvr>
                                      <p:to>
                                        <p:strVal val="visible"/>
                                      </p:to>
                                    </p:set>
                                  </p:childTnLst>
                                </p:cTn>
                              </p:par>
                              <p:par>
                                <p:cTn id="46" presetID="53" presetClass="entr" presetSubtype="16" fill="hold" grpId="1" nodeType="withEffect">
                                  <p:stCondLst>
                                    <p:cond delay="400"/>
                                  </p:stCondLst>
                                  <p:childTnLst>
                                    <p:set>
                                      <p:cBhvr>
                                        <p:cTn id="47" dur="1" fill="hold">
                                          <p:stCondLst>
                                            <p:cond delay="0"/>
                                          </p:stCondLst>
                                        </p:cTn>
                                        <p:tgtEl>
                                          <p:spTgt spid="25"/>
                                        </p:tgtEl>
                                        <p:attrNameLst>
                                          <p:attrName>style.visibility</p:attrName>
                                        </p:attrNameLst>
                                      </p:cBhvr>
                                      <p:to>
                                        <p:strVal val="visible"/>
                                      </p:to>
                                    </p:set>
                                    <p:anim calcmode="lin" valueType="num">
                                      <p:cBhvr>
                                        <p:cTn id="48" dur="1000" fill="hold"/>
                                        <p:tgtEl>
                                          <p:spTgt spid="25"/>
                                        </p:tgtEl>
                                        <p:attrNameLst>
                                          <p:attrName>ppt_w</p:attrName>
                                        </p:attrNameLst>
                                      </p:cBhvr>
                                      <p:tavLst>
                                        <p:tav tm="0">
                                          <p:val>
                                            <p:fltVal val="0"/>
                                          </p:val>
                                        </p:tav>
                                        <p:tav tm="100000">
                                          <p:val>
                                            <p:strVal val="#ppt_w"/>
                                          </p:val>
                                        </p:tav>
                                      </p:tavLst>
                                    </p:anim>
                                    <p:anim calcmode="lin" valueType="num">
                                      <p:cBhvr>
                                        <p:cTn id="49" dur="1000" fill="hold"/>
                                        <p:tgtEl>
                                          <p:spTgt spid="25"/>
                                        </p:tgtEl>
                                        <p:attrNameLst>
                                          <p:attrName>ppt_h</p:attrName>
                                        </p:attrNameLst>
                                      </p:cBhvr>
                                      <p:tavLst>
                                        <p:tav tm="0">
                                          <p:val>
                                            <p:fltVal val="0"/>
                                          </p:val>
                                        </p:tav>
                                        <p:tav tm="100000">
                                          <p:val>
                                            <p:strVal val="#ppt_h"/>
                                          </p:val>
                                        </p:tav>
                                      </p:tavLst>
                                    </p:anim>
                                    <p:animEffect transition="in" filter="fade">
                                      <p:cBhvr>
                                        <p:cTn id="50" dur="1000"/>
                                        <p:tgtEl>
                                          <p:spTgt spid="25"/>
                                        </p:tgtEl>
                                      </p:cBhvr>
                                    </p:animEffect>
                                  </p:childTnLst>
                                </p:cTn>
                              </p:par>
                              <p:par>
                                <p:cTn id="51" presetID="64" presetClass="path" presetSubtype="0" fill="hold" grpId="2" nodeType="withEffect">
                                  <p:stCondLst>
                                    <p:cond delay="400"/>
                                  </p:stCondLst>
                                  <p:childTnLst>
                                    <p:animMotion origin="layout" path="M 0.02501 0.04444 L -0.79688 -0.88488 " pathEditMode="relative" rAng="0" ptsTypes="AA">
                                      <p:cBhvr>
                                        <p:cTn id="52" dur="1000" spd="-100000" fill="hold"/>
                                        <p:tgtEl>
                                          <p:spTgt spid="25"/>
                                        </p:tgtEl>
                                        <p:attrNameLst>
                                          <p:attrName>ppt_x</p:attrName>
                                          <p:attrName>ppt_y</p:attrName>
                                        </p:attrNameLst>
                                      </p:cBhvr>
                                      <p:rCtr x="-41094" y="-46481"/>
                                    </p:animMotion>
                                  </p:childTnLst>
                                </p:cTn>
                              </p:par>
                              <p:par>
                                <p:cTn id="53" presetID="1" presetClass="entr" presetSubtype="0" fill="hold" grpId="0" nodeType="withEffect">
                                  <p:stCondLst>
                                    <p:cond delay="200"/>
                                  </p:stCondLst>
                                  <p:childTnLst>
                                    <p:set>
                                      <p:cBhvr>
                                        <p:cTn id="54" dur="1" fill="hold">
                                          <p:stCondLst>
                                            <p:cond delay="0"/>
                                          </p:stCondLst>
                                        </p:cTn>
                                        <p:tgtEl>
                                          <p:spTgt spid="8"/>
                                        </p:tgtEl>
                                        <p:attrNameLst>
                                          <p:attrName>style.visibility</p:attrName>
                                        </p:attrNameLst>
                                      </p:cBhvr>
                                      <p:to>
                                        <p:strVal val="visible"/>
                                      </p:to>
                                    </p:set>
                                  </p:childTnLst>
                                </p:cTn>
                              </p:par>
                              <p:par>
                                <p:cTn id="55" presetID="53" presetClass="entr" presetSubtype="16" fill="hold" grpId="1" nodeType="withEffect">
                                  <p:stCondLst>
                                    <p:cond delay="200"/>
                                  </p:stCondLst>
                                  <p:childTnLst>
                                    <p:set>
                                      <p:cBhvr>
                                        <p:cTn id="56" dur="1" fill="hold">
                                          <p:stCondLst>
                                            <p:cond delay="0"/>
                                          </p:stCondLst>
                                        </p:cTn>
                                        <p:tgtEl>
                                          <p:spTgt spid="8"/>
                                        </p:tgtEl>
                                        <p:attrNameLst>
                                          <p:attrName>style.visibility</p:attrName>
                                        </p:attrNameLst>
                                      </p:cBhvr>
                                      <p:to>
                                        <p:strVal val="visible"/>
                                      </p:to>
                                    </p:set>
                                    <p:anim calcmode="lin" valueType="num">
                                      <p:cBhvr>
                                        <p:cTn id="57" dur="1000" fill="hold"/>
                                        <p:tgtEl>
                                          <p:spTgt spid="8"/>
                                        </p:tgtEl>
                                        <p:attrNameLst>
                                          <p:attrName>ppt_w</p:attrName>
                                        </p:attrNameLst>
                                      </p:cBhvr>
                                      <p:tavLst>
                                        <p:tav tm="0">
                                          <p:val>
                                            <p:fltVal val="0"/>
                                          </p:val>
                                        </p:tav>
                                        <p:tav tm="100000">
                                          <p:val>
                                            <p:strVal val="#ppt_w"/>
                                          </p:val>
                                        </p:tav>
                                      </p:tavLst>
                                    </p:anim>
                                    <p:anim calcmode="lin" valueType="num">
                                      <p:cBhvr>
                                        <p:cTn id="58" dur="1000" fill="hold"/>
                                        <p:tgtEl>
                                          <p:spTgt spid="8"/>
                                        </p:tgtEl>
                                        <p:attrNameLst>
                                          <p:attrName>ppt_h</p:attrName>
                                        </p:attrNameLst>
                                      </p:cBhvr>
                                      <p:tavLst>
                                        <p:tav tm="0">
                                          <p:val>
                                            <p:fltVal val="0"/>
                                          </p:val>
                                        </p:tav>
                                        <p:tav tm="100000">
                                          <p:val>
                                            <p:strVal val="#ppt_h"/>
                                          </p:val>
                                        </p:tav>
                                      </p:tavLst>
                                    </p:anim>
                                    <p:animEffect transition="in" filter="fade">
                                      <p:cBhvr>
                                        <p:cTn id="59" dur="1000"/>
                                        <p:tgtEl>
                                          <p:spTgt spid="8"/>
                                        </p:tgtEl>
                                      </p:cBhvr>
                                    </p:animEffect>
                                  </p:childTnLst>
                                </p:cTn>
                              </p:par>
                              <p:par>
                                <p:cTn id="60" presetID="64" presetClass="path" presetSubtype="0" fill="hold" grpId="2" nodeType="withEffect">
                                  <p:stCondLst>
                                    <p:cond delay="200"/>
                                  </p:stCondLst>
                                  <p:childTnLst>
                                    <p:animMotion origin="layout" path="M -0.00312 -0.00587 L -0.44062 -0.70031 " pathEditMode="relative" rAng="0" ptsTypes="AA">
                                      <p:cBhvr>
                                        <p:cTn id="61" dur="1000" spd="-100000" fill="hold"/>
                                        <p:tgtEl>
                                          <p:spTgt spid="8"/>
                                        </p:tgtEl>
                                        <p:attrNameLst>
                                          <p:attrName>ppt_x</p:attrName>
                                          <p:attrName>ppt_y</p:attrName>
                                        </p:attrNameLst>
                                      </p:cBhvr>
                                      <p:rCtr x="-21875" y="-34722"/>
                                    </p:animMotion>
                                  </p:childTnLst>
                                </p:cTn>
                              </p:par>
                              <p:par>
                                <p:cTn id="62" presetID="1" presetClass="entr" presetSubtype="0" fill="hold" nodeType="withEffect">
                                  <p:stCondLst>
                                    <p:cond delay="400"/>
                                  </p:stCondLst>
                                  <p:childTnLst>
                                    <p:set>
                                      <p:cBhvr>
                                        <p:cTn id="63" dur="1" fill="hold">
                                          <p:stCondLst>
                                            <p:cond delay="0"/>
                                          </p:stCondLst>
                                        </p:cTn>
                                        <p:tgtEl>
                                          <p:spTgt spid="18"/>
                                        </p:tgtEl>
                                        <p:attrNameLst>
                                          <p:attrName>style.visibility</p:attrName>
                                        </p:attrNameLst>
                                      </p:cBhvr>
                                      <p:to>
                                        <p:strVal val="visible"/>
                                      </p:to>
                                    </p:set>
                                  </p:childTnLst>
                                </p:cTn>
                              </p:par>
                              <p:par>
                                <p:cTn id="64" presetID="53" presetClass="entr" presetSubtype="16" fill="hold" nodeType="withEffect">
                                  <p:stCondLst>
                                    <p:cond delay="400"/>
                                  </p:stCondLst>
                                  <p:childTnLst>
                                    <p:set>
                                      <p:cBhvr>
                                        <p:cTn id="65" dur="1" fill="hold">
                                          <p:stCondLst>
                                            <p:cond delay="0"/>
                                          </p:stCondLst>
                                        </p:cTn>
                                        <p:tgtEl>
                                          <p:spTgt spid="18"/>
                                        </p:tgtEl>
                                        <p:attrNameLst>
                                          <p:attrName>style.visibility</p:attrName>
                                        </p:attrNameLst>
                                      </p:cBhvr>
                                      <p:to>
                                        <p:strVal val="visible"/>
                                      </p:to>
                                    </p:set>
                                    <p:anim calcmode="lin" valueType="num">
                                      <p:cBhvr>
                                        <p:cTn id="66" dur="1000" fill="hold"/>
                                        <p:tgtEl>
                                          <p:spTgt spid="18"/>
                                        </p:tgtEl>
                                        <p:attrNameLst>
                                          <p:attrName>ppt_w</p:attrName>
                                        </p:attrNameLst>
                                      </p:cBhvr>
                                      <p:tavLst>
                                        <p:tav tm="0">
                                          <p:val>
                                            <p:fltVal val="0"/>
                                          </p:val>
                                        </p:tav>
                                        <p:tav tm="100000">
                                          <p:val>
                                            <p:strVal val="#ppt_w"/>
                                          </p:val>
                                        </p:tav>
                                      </p:tavLst>
                                    </p:anim>
                                    <p:anim calcmode="lin" valueType="num">
                                      <p:cBhvr>
                                        <p:cTn id="67" dur="1000" fill="hold"/>
                                        <p:tgtEl>
                                          <p:spTgt spid="18"/>
                                        </p:tgtEl>
                                        <p:attrNameLst>
                                          <p:attrName>ppt_h</p:attrName>
                                        </p:attrNameLst>
                                      </p:cBhvr>
                                      <p:tavLst>
                                        <p:tav tm="0">
                                          <p:val>
                                            <p:fltVal val="0"/>
                                          </p:val>
                                        </p:tav>
                                        <p:tav tm="100000">
                                          <p:val>
                                            <p:strVal val="#ppt_h"/>
                                          </p:val>
                                        </p:tav>
                                      </p:tavLst>
                                    </p:anim>
                                    <p:animEffect transition="in" filter="fade">
                                      <p:cBhvr>
                                        <p:cTn id="68" dur="1000"/>
                                        <p:tgtEl>
                                          <p:spTgt spid="18"/>
                                        </p:tgtEl>
                                      </p:cBhvr>
                                    </p:animEffect>
                                  </p:childTnLst>
                                </p:cTn>
                              </p:par>
                              <p:par>
                                <p:cTn id="69" presetID="64" presetClass="path" presetSubtype="0" fill="hold" nodeType="withEffect">
                                  <p:stCondLst>
                                    <p:cond delay="400"/>
                                  </p:stCondLst>
                                  <p:childTnLst>
                                    <p:animMotion origin="layout" path="M 0.025 -0.00524 L -0.59705 -0.67006 " pathEditMode="relative" rAng="0" ptsTypes="AA">
                                      <p:cBhvr>
                                        <p:cTn id="70" dur="1000" spd="-100000" fill="hold"/>
                                        <p:tgtEl>
                                          <p:spTgt spid="18"/>
                                        </p:tgtEl>
                                        <p:attrNameLst>
                                          <p:attrName>ppt_x</p:attrName>
                                          <p:attrName>ppt_y</p:attrName>
                                        </p:attrNameLst>
                                      </p:cBhvr>
                                      <p:rCtr x="-31111" y="-33241"/>
                                    </p:animMotion>
                                  </p:childTnLst>
                                </p:cTn>
                              </p:par>
                              <p:par>
                                <p:cTn id="71" presetID="1" presetClass="entr" presetSubtype="0" fill="hold" nodeType="withEffect">
                                  <p:stCondLst>
                                    <p:cond delay="300"/>
                                  </p:stCondLst>
                                  <p:childTnLst>
                                    <p:set>
                                      <p:cBhvr>
                                        <p:cTn id="72" dur="1" fill="hold">
                                          <p:stCondLst>
                                            <p:cond delay="0"/>
                                          </p:stCondLst>
                                        </p:cTn>
                                        <p:tgtEl>
                                          <p:spTgt spid="21"/>
                                        </p:tgtEl>
                                        <p:attrNameLst>
                                          <p:attrName>style.visibility</p:attrName>
                                        </p:attrNameLst>
                                      </p:cBhvr>
                                      <p:to>
                                        <p:strVal val="visible"/>
                                      </p:to>
                                    </p:set>
                                  </p:childTnLst>
                                </p:cTn>
                              </p:par>
                              <p:par>
                                <p:cTn id="73" presetID="53" presetClass="entr" presetSubtype="16" fill="hold" nodeType="withEffect">
                                  <p:stCondLst>
                                    <p:cond delay="300"/>
                                  </p:stCondLst>
                                  <p:childTnLst>
                                    <p:set>
                                      <p:cBhvr>
                                        <p:cTn id="74" dur="1" fill="hold">
                                          <p:stCondLst>
                                            <p:cond delay="0"/>
                                          </p:stCondLst>
                                        </p:cTn>
                                        <p:tgtEl>
                                          <p:spTgt spid="21"/>
                                        </p:tgtEl>
                                        <p:attrNameLst>
                                          <p:attrName>style.visibility</p:attrName>
                                        </p:attrNameLst>
                                      </p:cBhvr>
                                      <p:to>
                                        <p:strVal val="visible"/>
                                      </p:to>
                                    </p:set>
                                    <p:anim calcmode="lin" valueType="num">
                                      <p:cBhvr>
                                        <p:cTn id="75" dur="1000" fill="hold"/>
                                        <p:tgtEl>
                                          <p:spTgt spid="21"/>
                                        </p:tgtEl>
                                        <p:attrNameLst>
                                          <p:attrName>ppt_w</p:attrName>
                                        </p:attrNameLst>
                                      </p:cBhvr>
                                      <p:tavLst>
                                        <p:tav tm="0">
                                          <p:val>
                                            <p:fltVal val="0"/>
                                          </p:val>
                                        </p:tav>
                                        <p:tav tm="100000">
                                          <p:val>
                                            <p:strVal val="#ppt_w"/>
                                          </p:val>
                                        </p:tav>
                                      </p:tavLst>
                                    </p:anim>
                                    <p:anim calcmode="lin" valueType="num">
                                      <p:cBhvr>
                                        <p:cTn id="76" dur="1000" fill="hold"/>
                                        <p:tgtEl>
                                          <p:spTgt spid="21"/>
                                        </p:tgtEl>
                                        <p:attrNameLst>
                                          <p:attrName>ppt_h</p:attrName>
                                        </p:attrNameLst>
                                      </p:cBhvr>
                                      <p:tavLst>
                                        <p:tav tm="0">
                                          <p:val>
                                            <p:fltVal val="0"/>
                                          </p:val>
                                        </p:tav>
                                        <p:tav tm="100000">
                                          <p:val>
                                            <p:strVal val="#ppt_h"/>
                                          </p:val>
                                        </p:tav>
                                      </p:tavLst>
                                    </p:anim>
                                    <p:animEffect transition="in" filter="fade">
                                      <p:cBhvr>
                                        <p:cTn id="77" dur="1000"/>
                                        <p:tgtEl>
                                          <p:spTgt spid="21"/>
                                        </p:tgtEl>
                                      </p:cBhvr>
                                    </p:animEffect>
                                  </p:childTnLst>
                                </p:cTn>
                              </p:par>
                              <p:par>
                                <p:cTn id="78" presetID="64" presetClass="path" presetSubtype="0" fill="hold" nodeType="withEffect">
                                  <p:stCondLst>
                                    <p:cond delay="300"/>
                                  </p:stCondLst>
                                  <p:childTnLst>
                                    <p:animMotion origin="layout" path="M -4.44444E-6 4.69136E-6 L -0.3559 -0.87377 " pathEditMode="relative" rAng="0" ptsTypes="AA">
                                      <p:cBhvr>
                                        <p:cTn id="79" dur="1000" spd="-100000" fill="hold"/>
                                        <p:tgtEl>
                                          <p:spTgt spid="21"/>
                                        </p:tgtEl>
                                        <p:attrNameLst>
                                          <p:attrName>ppt_x</p:attrName>
                                          <p:attrName>ppt_y</p:attrName>
                                        </p:attrNameLst>
                                      </p:cBhvr>
                                      <p:rCtr x="-17795" y="-43704"/>
                                    </p:animMotion>
                                  </p:childTnLst>
                                </p:cTn>
                              </p:par>
                              <p:par>
                                <p:cTn id="80" presetID="1" presetClass="entr" presetSubtype="0" fill="hold" nodeType="withEffect">
                                  <p:stCondLst>
                                    <p:cond delay="200"/>
                                  </p:stCondLst>
                                  <p:childTnLst>
                                    <p:set>
                                      <p:cBhvr>
                                        <p:cTn id="81" dur="1" fill="hold">
                                          <p:stCondLst>
                                            <p:cond delay="0"/>
                                          </p:stCondLst>
                                        </p:cTn>
                                        <p:tgtEl>
                                          <p:spTgt spid="26"/>
                                        </p:tgtEl>
                                        <p:attrNameLst>
                                          <p:attrName>style.visibility</p:attrName>
                                        </p:attrNameLst>
                                      </p:cBhvr>
                                      <p:to>
                                        <p:strVal val="visible"/>
                                      </p:to>
                                    </p:set>
                                  </p:childTnLst>
                                </p:cTn>
                              </p:par>
                              <p:par>
                                <p:cTn id="82" presetID="53" presetClass="entr" presetSubtype="16" fill="hold" nodeType="withEffect">
                                  <p:stCondLst>
                                    <p:cond delay="200"/>
                                  </p:stCondLst>
                                  <p:childTnLst>
                                    <p:set>
                                      <p:cBhvr>
                                        <p:cTn id="83" dur="1" fill="hold">
                                          <p:stCondLst>
                                            <p:cond delay="0"/>
                                          </p:stCondLst>
                                        </p:cTn>
                                        <p:tgtEl>
                                          <p:spTgt spid="26"/>
                                        </p:tgtEl>
                                        <p:attrNameLst>
                                          <p:attrName>style.visibility</p:attrName>
                                        </p:attrNameLst>
                                      </p:cBhvr>
                                      <p:to>
                                        <p:strVal val="visible"/>
                                      </p:to>
                                    </p:set>
                                    <p:anim calcmode="lin" valueType="num">
                                      <p:cBhvr>
                                        <p:cTn id="84" dur="1000" fill="hold"/>
                                        <p:tgtEl>
                                          <p:spTgt spid="26"/>
                                        </p:tgtEl>
                                        <p:attrNameLst>
                                          <p:attrName>ppt_w</p:attrName>
                                        </p:attrNameLst>
                                      </p:cBhvr>
                                      <p:tavLst>
                                        <p:tav tm="0">
                                          <p:val>
                                            <p:fltVal val="0"/>
                                          </p:val>
                                        </p:tav>
                                        <p:tav tm="100000">
                                          <p:val>
                                            <p:strVal val="#ppt_w"/>
                                          </p:val>
                                        </p:tav>
                                      </p:tavLst>
                                    </p:anim>
                                    <p:anim calcmode="lin" valueType="num">
                                      <p:cBhvr>
                                        <p:cTn id="85" dur="1000" fill="hold"/>
                                        <p:tgtEl>
                                          <p:spTgt spid="26"/>
                                        </p:tgtEl>
                                        <p:attrNameLst>
                                          <p:attrName>ppt_h</p:attrName>
                                        </p:attrNameLst>
                                      </p:cBhvr>
                                      <p:tavLst>
                                        <p:tav tm="0">
                                          <p:val>
                                            <p:fltVal val="0"/>
                                          </p:val>
                                        </p:tav>
                                        <p:tav tm="100000">
                                          <p:val>
                                            <p:strVal val="#ppt_h"/>
                                          </p:val>
                                        </p:tav>
                                      </p:tavLst>
                                    </p:anim>
                                    <p:animEffect transition="in" filter="fade">
                                      <p:cBhvr>
                                        <p:cTn id="86" dur="1000"/>
                                        <p:tgtEl>
                                          <p:spTgt spid="26"/>
                                        </p:tgtEl>
                                      </p:cBhvr>
                                    </p:animEffect>
                                  </p:childTnLst>
                                </p:cTn>
                              </p:par>
                              <p:par>
                                <p:cTn id="87" presetID="64" presetClass="path" presetSubtype="0" fill="hold" nodeType="withEffect">
                                  <p:stCondLst>
                                    <p:cond delay="200"/>
                                  </p:stCondLst>
                                  <p:childTnLst>
                                    <p:animMotion origin="layout" path="M -0.01475 -0.00988 L -0.72725 -0.6821 " pathEditMode="relative" rAng="0" ptsTypes="AA">
                                      <p:cBhvr>
                                        <p:cTn id="88" dur="1000" spd="-100000" fill="hold"/>
                                        <p:tgtEl>
                                          <p:spTgt spid="26"/>
                                        </p:tgtEl>
                                        <p:attrNameLst>
                                          <p:attrName>ppt_x</p:attrName>
                                          <p:attrName>ppt_y</p:attrName>
                                        </p:attrNameLst>
                                      </p:cBhvr>
                                      <p:rCtr x="-35625" y="-33611"/>
                                    </p:animMotion>
                                  </p:childTnLst>
                                </p:cTn>
                              </p:par>
                            </p:childTnLst>
                          </p:cTn>
                        </p:par>
                        <p:par>
                          <p:cTn id="89" fill="hold">
                            <p:stCondLst>
                              <p:cond delay="1400"/>
                            </p:stCondLst>
                            <p:childTnLst>
                              <p:par>
                                <p:cTn id="90" presetID="53" presetClass="entr" presetSubtype="16" fill="hold" nodeType="afterEffect">
                                  <p:stCondLst>
                                    <p:cond delay="0"/>
                                  </p:stCondLst>
                                  <p:iterate type="lt">
                                    <p:tmPct val="0"/>
                                  </p:iterate>
                                  <p:childTnLst>
                                    <p:set>
                                      <p:cBhvr>
                                        <p:cTn id="91" dur="1" fill="hold">
                                          <p:stCondLst>
                                            <p:cond delay="0"/>
                                          </p:stCondLst>
                                        </p:cTn>
                                        <p:tgtEl>
                                          <p:spTgt spid="48"/>
                                        </p:tgtEl>
                                        <p:attrNameLst>
                                          <p:attrName>style.visibility</p:attrName>
                                        </p:attrNameLst>
                                      </p:cBhvr>
                                      <p:to>
                                        <p:strVal val="visible"/>
                                      </p:to>
                                    </p:set>
                                    <p:anim calcmode="lin" valueType="num">
                                      <p:cBhvr>
                                        <p:cTn id="92" dur="500" fill="hold"/>
                                        <p:tgtEl>
                                          <p:spTgt spid="48"/>
                                        </p:tgtEl>
                                        <p:attrNameLst>
                                          <p:attrName>ppt_w</p:attrName>
                                        </p:attrNameLst>
                                      </p:cBhvr>
                                      <p:tavLst>
                                        <p:tav tm="0">
                                          <p:val>
                                            <p:fltVal val="0"/>
                                          </p:val>
                                        </p:tav>
                                        <p:tav tm="100000">
                                          <p:val>
                                            <p:strVal val="#ppt_w"/>
                                          </p:val>
                                        </p:tav>
                                      </p:tavLst>
                                    </p:anim>
                                    <p:anim calcmode="lin" valueType="num">
                                      <p:cBhvr>
                                        <p:cTn id="93" dur="500" fill="hold"/>
                                        <p:tgtEl>
                                          <p:spTgt spid="48"/>
                                        </p:tgtEl>
                                        <p:attrNameLst>
                                          <p:attrName>ppt_h</p:attrName>
                                        </p:attrNameLst>
                                      </p:cBhvr>
                                      <p:tavLst>
                                        <p:tav tm="0">
                                          <p:val>
                                            <p:fltVal val="0"/>
                                          </p:val>
                                        </p:tav>
                                        <p:tav tm="100000">
                                          <p:val>
                                            <p:strVal val="#ppt_h"/>
                                          </p:val>
                                        </p:tav>
                                      </p:tavLst>
                                    </p:anim>
                                    <p:animEffect transition="in" filter="fade">
                                      <p:cBhvr>
                                        <p:cTn id="94" dur="500"/>
                                        <p:tgtEl>
                                          <p:spTgt spid="48"/>
                                        </p:tgtEl>
                                      </p:cBhvr>
                                    </p:animEffect>
                                  </p:childTnLst>
                                </p:cTn>
                              </p:par>
                            </p:childTnLst>
                          </p:cTn>
                        </p:par>
                        <p:par>
                          <p:cTn id="95" fill="hold">
                            <p:stCondLst>
                              <p:cond delay="1900"/>
                            </p:stCondLst>
                            <p:childTnLst>
                              <p:par>
                                <p:cTn id="96" presetID="26" presetClass="emph" presetSubtype="0" fill="hold" nodeType="afterEffect">
                                  <p:stCondLst>
                                    <p:cond delay="0"/>
                                  </p:stCondLst>
                                  <p:iterate type="lt">
                                    <p:tmPct val="0"/>
                                  </p:iterate>
                                  <p:childTnLst>
                                    <p:animEffect transition="out" filter="fade">
                                      <p:cBhvr>
                                        <p:cTn id="97" dur="500" tmFilter="0, 0; .2, .5; .8, .5; 1, 0"/>
                                        <p:tgtEl>
                                          <p:spTgt spid="48"/>
                                        </p:tgtEl>
                                      </p:cBhvr>
                                    </p:animEffect>
                                    <p:animScale>
                                      <p:cBhvr>
                                        <p:cTn id="98" dur="250" autoRev="1" fill="hold"/>
                                        <p:tgtEl>
                                          <p:spTgt spid="48"/>
                                        </p:tgtEl>
                                      </p:cBhvr>
                                      <p:by x="105000" y="105000"/>
                                    </p:animScale>
                                  </p:childTnLst>
                                </p:cTn>
                              </p:par>
                            </p:childTnLst>
                          </p:cTn>
                        </p:par>
                        <p:par>
                          <p:cTn id="99" fill="hold">
                            <p:stCondLst>
                              <p:cond delay="2400"/>
                            </p:stCondLst>
                            <p:childTnLst>
                              <p:par>
                                <p:cTn id="100" presetID="21" presetClass="entr" presetSubtype="1" fill="hold" grpId="0" nodeType="afterEffect">
                                  <p:stCondLst>
                                    <p:cond delay="0"/>
                                  </p:stCondLst>
                                  <p:childTnLst>
                                    <p:set>
                                      <p:cBhvr>
                                        <p:cTn id="101" dur="1" fill="hold">
                                          <p:stCondLst>
                                            <p:cond delay="0"/>
                                          </p:stCondLst>
                                        </p:cTn>
                                        <p:tgtEl>
                                          <p:spTgt spid="4"/>
                                        </p:tgtEl>
                                        <p:attrNameLst>
                                          <p:attrName>style.visibility</p:attrName>
                                        </p:attrNameLst>
                                      </p:cBhvr>
                                      <p:to>
                                        <p:strVal val="visible"/>
                                      </p:to>
                                    </p:set>
                                    <p:animEffect transition="in" filter="wheel(1)">
                                      <p:cBhvr>
                                        <p:cTn id="102" dur="1000"/>
                                        <p:tgtEl>
                                          <p:spTgt spid="4"/>
                                        </p:tgtEl>
                                      </p:cBhvr>
                                    </p:animEffect>
                                  </p:childTnLst>
                                </p:cTn>
                              </p:par>
                              <p:par>
                                <p:cTn id="103" presetID="21" presetClass="entr" presetSubtype="1" fill="hold" grpId="0" nodeType="withEffect">
                                  <p:stCondLst>
                                    <p:cond delay="200"/>
                                  </p:stCondLst>
                                  <p:childTnLst>
                                    <p:set>
                                      <p:cBhvr>
                                        <p:cTn id="104" dur="1" fill="hold">
                                          <p:stCondLst>
                                            <p:cond delay="0"/>
                                          </p:stCondLst>
                                        </p:cTn>
                                        <p:tgtEl>
                                          <p:spTgt spid="6"/>
                                        </p:tgtEl>
                                        <p:attrNameLst>
                                          <p:attrName>style.visibility</p:attrName>
                                        </p:attrNameLst>
                                      </p:cBhvr>
                                      <p:to>
                                        <p:strVal val="visible"/>
                                      </p:to>
                                    </p:set>
                                    <p:animEffect transition="in" filter="wheel(1)">
                                      <p:cBhvr>
                                        <p:cTn id="105" dur="1500"/>
                                        <p:tgtEl>
                                          <p:spTgt spid="6"/>
                                        </p:tgtEl>
                                      </p:cBhvr>
                                    </p:animEffect>
                                  </p:childTnLst>
                                </p:cTn>
                              </p:par>
                              <p:par>
                                <p:cTn id="106" presetID="21" presetClass="entr" presetSubtype="1" fill="hold" grpId="0" nodeType="withEffect">
                                  <p:stCondLst>
                                    <p:cond delay="400"/>
                                  </p:stCondLst>
                                  <p:childTnLst>
                                    <p:set>
                                      <p:cBhvr>
                                        <p:cTn id="107" dur="1" fill="hold">
                                          <p:stCondLst>
                                            <p:cond delay="0"/>
                                          </p:stCondLst>
                                        </p:cTn>
                                        <p:tgtEl>
                                          <p:spTgt spid="5"/>
                                        </p:tgtEl>
                                        <p:attrNameLst>
                                          <p:attrName>style.visibility</p:attrName>
                                        </p:attrNameLst>
                                      </p:cBhvr>
                                      <p:to>
                                        <p:strVal val="visible"/>
                                      </p:to>
                                    </p:set>
                                    <p:animEffect transition="in" filter="wheel(1)">
                                      <p:cBhvr>
                                        <p:cTn id="108" dur="1200"/>
                                        <p:tgtEl>
                                          <p:spTgt spid="5"/>
                                        </p:tgtEl>
                                      </p:cBhvr>
                                    </p:animEffect>
                                  </p:childTnLst>
                                </p:cTn>
                              </p:par>
                              <p:par>
                                <p:cTn id="109" presetID="21" presetClass="entr" presetSubtype="1" fill="hold" grpId="0" nodeType="withEffect">
                                  <p:stCondLst>
                                    <p:cond delay="600"/>
                                  </p:stCondLst>
                                  <p:childTnLst>
                                    <p:set>
                                      <p:cBhvr>
                                        <p:cTn id="110" dur="1" fill="hold">
                                          <p:stCondLst>
                                            <p:cond delay="0"/>
                                          </p:stCondLst>
                                        </p:cTn>
                                        <p:tgtEl>
                                          <p:spTgt spid="7"/>
                                        </p:tgtEl>
                                        <p:attrNameLst>
                                          <p:attrName>style.visibility</p:attrName>
                                        </p:attrNameLst>
                                      </p:cBhvr>
                                      <p:to>
                                        <p:strVal val="visible"/>
                                      </p:to>
                                    </p:set>
                                    <p:animEffect transition="in" filter="wheel(1)">
                                      <p:cBhvr>
                                        <p:cTn id="111" dur="1000"/>
                                        <p:tgtEl>
                                          <p:spTgt spid="7"/>
                                        </p:tgtEl>
                                      </p:cBhvr>
                                    </p:animEffect>
                                  </p:childTnLst>
                                </p:cTn>
                              </p:par>
                              <p:par>
                                <p:cTn id="112" presetID="38" presetClass="entr" presetSubtype="0" accel="50000" fill="hold" grpId="0" nodeType="withEffect">
                                  <p:stCondLst>
                                    <p:cond delay="0"/>
                                  </p:stCondLst>
                                  <p:iterate type="lt">
                                    <p:tmPct val="50000"/>
                                  </p:iterate>
                                  <p:childTnLst>
                                    <p:set>
                                      <p:cBhvr>
                                        <p:cTn id="113" dur="1" fill="hold">
                                          <p:stCondLst>
                                            <p:cond delay="0"/>
                                          </p:stCondLst>
                                        </p:cTn>
                                        <p:tgtEl>
                                          <p:spTgt spid="31"/>
                                        </p:tgtEl>
                                        <p:attrNameLst>
                                          <p:attrName>style.visibility</p:attrName>
                                        </p:attrNameLst>
                                      </p:cBhvr>
                                      <p:to>
                                        <p:strVal val="visible"/>
                                      </p:to>
                                    </p:set>
                                    <p:set>
                                      <p:cBhvr>
                                        <p:cTn id="114" dur="114" fill="hold">
                                          <p:stCondLst>
                                            <p:cond delay="0"/>
                                          </p:stCondLst>
                                        </p:cTn>
                                        <p:tgtEl>
                                          <p:spTgt spid="31"/>
                                        </p:tgtEl>
                                        <p:attrNameLst>
                                          <p:attrName>style.rotation</p:attrName>
                                        </p:attrNameLst>
                                      </p:cBhvr>
                                      <p:to>
                                        <p:strVal val="-45.0"/>
                                      </p:to>
                                    </p:set>
                                    <p:anim calcmode="lin" valueType="num">
                                      <p:cBhvr>
                                        <p:cTn id="115" dur="114" fill="hold">
                                          <p:stCondLst>
                                            <p:cond delay="114"/>
                                          </p:stCondLst>
                                        </p:cTn>
                                        <p:tgtEl>
                                          <p:spTgt spid="31"/>
                                        </p:tgtEl>
                                        <p:attrNameLst>
                                          <p:attrName>style.rotation</p:attrName>
                                        </p:attrNameLst>
                                      </p:cBhvr>
                                      <p:tavLst>
                                        <p:tav tm="0">
                                          <p:val>
                                            <p:fltVal val="-45"/>
                                          </p:val>
                                        </p:tav>
                                        <p:tav tm="69900">
                                          <p:val>
                                            <p:fltVal val="45"/>
                                          </p:val>
                                        </p:tav>
                                        <p:tav tm="100000">
                                          <p:val>
                                            <p:fltVal val="0"/>
                                          </p:val>
                                        </p:tav>
                                      </p:tavLst>
                                    </p:anim>
                                    <p:anim calcmode="lin" valueType="num">
                                      <p:cBhvr>
                                        <p:cTn id="116" dur="114" fill="hold">
                                          <p:stCondLst>
                                            <p:cond delay="0"/>
                                          </p:stCondLst>
                                        </p:cTn>
                                        <p:tgtEl>
                                          <p:spTgt spid="31"/>
                                        </p:tgtEl>
                                        <p:attrNameLst>
                                          <p:attrName>ppt_y</p:attrName>
                                        </p:attrNameLst>
                                      </p:cBhvr>
                                      <p:tavLst>
                                        <p:tav tm="0">
                                          <p:val>
                                            <p:strVal val="#ppt_y-1"/>
                                          </p:val>
                                        </p:tav>
                                        <p:tav tm="100000">
                                          <p:val>
                                            <p:strVal val="#ppt_y-(0.354*#ppt_w-0.172*#ppt_h)"/>
                                          </p:val>
                                        </p:tav>
                                      </p:tavLst>
                                    </p:anim>
                                    <p:anim calcmode="lin" valueType="num">
                                      <p:cBhvr>
                                        <p:cTn id="117" dur="39" decel="50000" autoRev="1" fill="hold">
                                          <p:stCondLst>
                                            <p:cond delay="114"/>
                                          </p:stCondLst>
                                        </p:cTn>
                                        <p:tgtEl>
                                          <p:spTgt spid="31"/>
                                        </p:tgtEl>
                                        <p:attrNameLst>
                                          <p:attrName>ppt_y</p:attrName>
                                        </p:attrNameLst>
                                      </p:cBhvr>
                                      <p:tavLst>
                                        <p:tav tm="0">
                                          <p:val>
                                            <p:strVal val="#ppt_y-(0.354*#ppt_w-0.172*#ppt_h)"/>
                                          </p:val>
                                        </p:tav>
                                        <p:tav tm="100000">
                                          <p:val>
                                            <p:strVal val="#ppt_y-(0.354*#ppt_w-0.172*#ppt_h)-#ppt_h/2"/>
                                          </p:val>
                                        </p:tav>
                                      </p:tavLst>
                                    </p:anim>
                                    <p:anim calcmode="lin" valueType="num">
                                      <p:cBhvr>
                                        <p:cTn id="118" dur="34" fill="hold">
                                          <p:stCondLst>
                                            <p:cond delay="216"/>
                                          </p:stCondLst>
                                        </p:cTn>
                                        <p:tgtEl>
                                          <p:spTgt spid="31"/>
                                        </p:tgtEl>
                                        <p:attrNameLst>
                                          <p:attrName>ppt_y</p:attrName>
                                        </p:attrNameLst>
                                      </p:cBhvr>
                                      <p:tavLst>
                                        <p:tav tm="0">
                                          <p:val>
                                            <p:strVal val="#ppt_y-(0.354*#ppt_w-0.172*#ppt_h)"/>
                                          </p:val>
                                        </p:tav>
                                        <p:tav tm="100000">
                                          <p:val>
                                            <p:strVal val="#ppt_y"/>
                                          </p:val>
                                        </p:tav>
                                      </p:tavLst>
                                    </p:anim>
                                  </p:childTnLst>
                                </p:cTn>
                              </p:par>
                            </p:childTnLst>
                          </p:cTn>
                        </p:par>
                        <p:par>
                          <p:cTn id="119" fill="hold">
                            <p:stCondLst>
                              <p:cond delay="4400"/>
                            </p:stCondLst>
                            <p:childTnLst>
                              <p:par>
                                <p:cTn id="120" presetID="52" presetClass="entr" presetSubtype="0" fill="hold" grpId="0" nodeType="afterEffect">
                                  <p:stCondLst>
                                    <p:cond delay="0"/>
                                  </p:stCondLst>
                                  <p:iterate type="lt">
                                    <p:tmPct val="10000"/>
                                  </p:iterate>
                                  <p:childTnLst>
                                    <p:set>
                                      <p:cBhvr>
                                        <p:cTn id="121" dur="1" fill="hold">
                                          <p:stCondLst>
                                            <p:cond delay="0"/>
                                          </p:stCondLst>
                                        </p:cTn>
                                        <p:tgtEl>
                                          <p:spTgt spid="30"/>
                                        </p:tgtEl>
                                        <p:attrNameLst>
                                          <p:attrName>style.visibility</p:attrName>
                                        </p:attrNameLst>
                                      </p:cBhvr>
                                      <p:to>
                                        <p:strVal val="visible"/>
                                      </p:to>
                                    </p:set>
                                    <p:animScale>
                                      <p:cBhvr>
                                        <p:cTn id="122"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3" dur="1000" decel="50000" fill="hold">
                                          <p:stCondLst>
                                            <p:cond delay="0"/>
                                          </p:stCondLst>
                                        </p:cTn>
                                        <p:tgtEl>
                                          <p:spTgt spid="30"/>
                                        </p:tgtEl>
                                        <p:attrNameLst>
                                          <p:attrName>ppt_x</p:attrName>
                                          <p:attrName>ppt_y</p:attrName>
                                        </p:attrNameLst>
                                      </p:cBhvr>
                                    </p:animMotion>
                                    <p:animEffect transition="in" filter="fade">
                                      <p:cBhvr>
                                        <p:cTn id="124" dur="1000"/>
                                        <p:tgtEl>
                                          <p:spTgt spid="30"/>
                                        </p:tgtEl>
                                      </p:cBhvr>
                                    </p:animEffect>
                                  </p:childTnLst>
                                </p:cTn>
                              </p:par>
                            </p:childTnLst>
                          </p:cTn>
                        </p:par>
                        <p:par>
                          <p:cTn id="125" fill="hold">
                            <p:stCondLst>
                              <p:cond delay="6600"/>
                            </p:stCondLst>
                            <p:childTnLst>
                              <p:par>
                                <p:cTn id="126" presetID="22" presetClass="entr" presetSubtype="8" fill="hold" grpId="0" nodeType="afterEffect">
                                  <p:stCondLst>
                                    <p:cond delay="0"/>
                                  </p:stCondLst>
                                  <p:childTnLst>
                                    <p:set>
                                      <p:cBhvr>
                                        <p:cTn id="127" dur="1" fill="hold">
                                          <p:stCondLst>
                                            <p:cond delay="0"/>
                                          </p:stCondLst>
                                        </p:cTn>
                                        <p:tgtEl>
                                          <p:spTgt spid="29"/>
                                        </p:tgtEl>
                                        <p:attrNameLst>
                                          <p:attrName>style.visibility</p:attrName>
                                        </p:attrNameLst>
                                      </p:cBhvr>
                                      <p:to>
                                        <p:strVal val="visible"/>
                                      </p:to>
                                    </p:set>
                                    <p:animEffect transition="in" filter="wipe(left)">
                                      <p:cBhvr>
                                        <p:cTn id="128" dur="800"/>
                                        <p:tgtEl>
                                          <p:spTgt spid="29"/>
                                        </p:tgtEl>
                                      </p:cBhvr>
                                    </p:animEffect>
                                  </p:childTnLst>
                                </p:cTn>
                              </p:par>
                            </p:childTnLst>
                          </p:cTn>
                        </p:par>
                        <p:par>
                          <p:cTn id="129" fill="hold">
                            <p:stCondLst>
                              <p:cond delay="7400"/>
                            </p:stCondLst>
                            <p:childTnLst>
                              <p:par>
                                <p:cTn id="130" presetID="2" presetClass="entr" presetSubtype="2" fill="hold" nodeType="afterEffect">
                                  <p:stCondLst>
                                    <p:cond delay="0"/>
                                  </p:stCondLst>
                                  <p:childTnLst>
                                    <p:set>
                                      <p:cBhvr>
                                        <p:cTn id="131" dur="1" fill="hold">
                                          <p:stCondLst>
                                            <p:cond delay="0"/>
                                          </p:stCondLst>
                                        </p:cTn>
                                        <p:tgtEl>
                                          <p:spTgt spid="44"/>
                                        </p:tgtEl>
                                        <p:attrNameLst>
                                          <p:attrName>style.visibility</p:attrName>
                                        </p:attrNameLst>
                                      </p:cBhvr>
                                      <p:to>
                                        <p:strVal val="visible"/>
                                      </p:to>
                                    </p:set>
                                    <p:anim calcmode="lin" valueType="num">
                                      <p:cBhvr additive="base">
                                        <p:cTn id="132" dur="500" fill="hold"/>
                                        <p:tgtEl>
                                          <p:spTgt spid="44"/>
                                        </p:tgtEl>
                                        <p:attrNameLst>
                                          <p:attrName>ppt_x</p:attrName>
                                        </p:attrNameLst>
                                      </p:cBhvr>
                                      <p:tavLst>
                                        <p:tav tm="0">
                                          <p:val>
                                            <p:strVal val="1+#ppt_w/2"/>
                                          </p:val>
                                        </p:tav>
                                        <p:tav tm="100000">
                                          <p:val>
                                            <p:strVal val="#ppt_x"/>
                                          </p:val>
                                        </p:tav>
                                      </p:tavLst>
                                    </p:anim>
                                    <p:anim calcmode="lin" valueType="num">
                                      <p:cBhvr additive="base">
                                        <p:cTn id="133" dur="500" fill="hold"/>
                                        <p:tgtEl>
                                          <p:spTgt spid="44"/>
                                        </p:tgtEl>
                                        <p:attrNameLst>
                                          <p:attrName>ppt_y</p:attrName>
                                        </p:attrNameLst>
                                      </p:cBhvr>
                                      <p:tavLst>
                                        <p:tav tm="0">
                                          <p:val>
                                            <p:strVal val="#ppt_y"/>
                                          </p:val>
                                        </p:tav>
                                        <p:tav tm="100000">
                                          <p:val>
                                            <p:strVal val="#ppt_y"/>
                                          </p:val>
                                        </p:tav>
                                      </p:tavLst>
                                    </p:anim>
                                  </p:childTnLst>
                                </p:cTn>
                              </p:par>
                              <p:par>
                                <p:cTn id="134" presetID="2" presetClass="entr" presetSubtype="2" fill="hold" nodeType="withEffect">
                                  <p:stCondLst>
                                    <p:cond delay="200"/>
                                  </p:stCondLst>
                                  <p:childTnLst>
                                    <p:set>
                                      <p:cBhvr>
                                        <p:cTn id="135" dur="1" fill="hold">
                                          <p:stCondLst>
                                            <p:cond delay="0"/>
                                          </p:stCondLst>
                                        </p:cTn>
                                        <p:tgtEl>
                                          <p:spTgt spid="41"/>
                                        </p:tgtEl>
                                        <p:attrNameLst>
                                          <p:attrName>style.visibility</p:attrName>
                                        </p:attrNameLst>
                                      </p:cBhvr>
                                      <p:to>
                                        <p:strVal val="visible"/>
                                      </p:to>
                                    </p:set>
                                    <p:anim calcmode="lin" valueType="num">
                                      <p:cBhvr additive="base">
                                        <p:cTn id="136" dur="500" fill="hold"/>
                                        <p:tgtEl>
                                          <p:spTgt spid="41"/>
                                        </p:tgtEl>
                                        <p:attrNameLst>
                                          <p:attrName>ppt_x</p:attrName>
                                        </p:attrNameLst>
                                      </p:cBhvr>
                                      <p:tavLst>
                                        <p:tav tm="0">
                                          <p:val>
                                            <p:strVal val="1+#ppt_w/2"/>
                                          </p:val>
                                        </p:tav>
                                        <p:tav tm="100000">
                                          <p:val>
                                            <p:strVal val="#ppt_x"/>
                                          </p:val>
                                        </p:tav>
                                      </p:tavLst>
                                    </p:anim>
                                    <p:anim calcmode="lin" valueType="num">
                                      <p:cBhvr additive="base">
                                        <p:cTn id="137" dur="500" fill="hold"/>
                                        <p:tgtEl>
                                          <p:spTgt spid="41"/>
                                        </p:tgtEl>
                                        <p:attrNameLst>
                                          <p:attrName>ppt_y</p:attrName>
                                        </p:attrNameLst>
                                      </p:cBhvr>
                                      <p:tavLst>
                                        <p:tav tm="0">
                                          <p:val>
                                            <p:strVal val="#ppt_y"/>
                                          </p:val>
                                        </p:tav>
                                        <p:tav tm="100000">
                                          <p:val>
                                            <p:strVal val="#ppt_y"/>
                                          </p:val>
                                        </p:tav>
                                      </p:tavLst>
                                    </p:anim>
                                  </p:childTnLst>
                                </p:cTn>
                              </p:par>
                              <p:par>
                                <p:cTn id="138" presetID="2" presetClass="entr" presetSubtype="2" fill="hold" nodeType="withEffect">
                                  <p:stCondLst>
                                    <p:cond delay="400"/>
                                  </p:stCondLst>
                                  <p:childTnLst>
                                    <p:set>
                                      <p:cBhvr>
                                        <p:cTn id="139" dur="1" fill="hold">
                                          <p:stCondLst>
                                            <p:cond delay="0"/>
                                          </p:stCondLst>
                                        </p:cTn>
                                        <p:tgtEl>
                                          <p:spTgt spid="38"/>
                                        </p:tgtEl>
                                        <p:attrNameLst>
                                          <p:attrName>style.visibility</p:attrName>
                                        </p:attrNameLst>
                                      </p:cBhvr>
                                      <p:to>
                                        <p:strVal val="visible"/>
                                      </p:to>
                                    </p:set>
                                    <p:anim calcmode="lin" valueType="num">
                                      <p:cBhvr additive="base">
                                        <p:cTn id="140" dur="500" fill="hold"/>
                                        <p:tgtEl>
                                          <p:spTgt spid="38"/>
                                        </p:tgtEl>
                                        <p:attrNameLst>
                                          <p:attrName>ppt_x</p:attrName>
                                        </p:attrNameLst>
                                      </p:cBhvr>
                                      <p:tavLst>
                                        <p:tav tm="0">
                                          <p:val>
                                            <p:strVal val="1+#ppt_w/2"/>
                                          </p:val>
                                        </p:tav>
                                        <p:tav tm="100000">
                                          <p:val>
                                            <p:strVal val="#ppt_x"/>
                                          </p:val>
                                        </p:tav>
                                      </p:tavLst>
                                    </p:anim>
                                    <p:anim calcmode="lin" valueType="num">
                                      <p:cBhvr additive="base">
                                        <p:cTn id="141" dur="500" fill="hold"/>
                                        <p:tgtEl>
                                          <p:spTgt spid="38"/>
                                        </p:tgtEl>
                                        <p:attrNameLst>
                                          <p:attrName>ppt_y</p:attrName>
                                        </p:attrNameLst>
                                      </p:cBhvr>
                                      <p:tavLst>
                                        <p:tav tm="0">
                                          <p:val>
                                            <p:strVal val="#ppt_y"/>
                                          </p:val>
                                        </p:tav>
                                        <p:tav tm="100000">
                                          <p:val>
                                            <p:strVal val="#ppt_y"/>
                                          </p:val>
                                        </p:tav>
                                      </p:tavLst>
                                    </p:anim>
                                  </p:childTnLst>
                                </p:cTn>
                              </p:par>
                              <p:par>
                                <p:cTn id="142" presetID="2" presetClass="entr" presetSubtype="2" fill="hold" nodeType="withEffect">
                                  <p:stCondLst>
                                    <p:cond delay="600"/>
                                  </p:stCondLst>
                                  <p:childTnLst>
                                    <p:set>
                                      <p:cBhvr>
                                        <p:cTn id="143" dur="1" fill="hold">
                                          <p:stCondLst>
                                            <p:cond delay="0"/>
                                          </p:stCondLst>
                                        </p:cTn>
                                        <p:tgtEl>
                                          <p:spTgt spid="35"/>
                                        </p:tgtEl>
                                        <p:attrNameLst>
                                          <p:attrName>style.visibility</p:attrName>
                                        </p:attrNameLst>
                                      </p:cBhvr>
                                      <p:to>
                                        <p:strVal val="visible"/>
                                      </p:to>
                                    </p:set>
                                    <p:anim calcmode="lin" valueType="num">
                                      <p:cBhvr additive="base">
                                        <p:cTn id="144" dur="500" fill="hold"/>
                                        <p:tgtEl>
                                          <p:spTgt spid="35"/>
                                        </p:tgtEl>
                                        <p:attrNameLst>
                                          <p:attrName>ppt_x</p:attrName>
                                        </p:attrNameLst>
                                      </p:cBhvr>
                                      <p:tavLst>
                                        <p:tav tm="0">
                                          <p:val>
                                            <p:strVal val="1+#ppt_w/2"/>
                                          </p:val>
                                        </p:tav>
                                        <p:tav tm="100000">
                                          <p:val>
                                            <p:strVal val="#ppt_x"/>
                                          </p:val>
                                        </p:tav>
                                      </p:tavLst>
                                    </p:anim>
                                    <p:anim calcmode="lin" valueType="num">
                                      <p:cBhvr additive="base">
                                        <p:cTn id="145" dur="500" fill="hold"/>
                                        <p:tgtEl>
                                          <p:spTgt spid="35"/>
                                        </p:tgtEl>
                                        <p:attrNameLst>
                                          <p:attrName>ppt_y</p:attrName>
                                        </p:attrNameLst>
                                      </p:cBhvr>
                                      <p:tavLst>
                                        <p:tav tm="0">
                                          <p:val>
                                            <p:strVal val="#ppt_y"/>
                                          </p:val>
                                        </p:tav>
                                        <p:tav tm="100000">
                                          <p:val>
                                            <p:strVal val="#ppt_y"/>
                                          </p:val>
                                        </p:tav>
                                      </p:tavLst>
                                    </p:anim>
                                  </p:childTnLst>
                                </p:cTn>
                              </p:par>
                              <p:par>
                                <p:cTn id="146" presetID="2" presetClass="entr" presetSubtype="2" fill="hold" nodeType="withEffect">
                                  <p:stCondLst>
                                    <p:cond delay="800"/>
                                  </p:stCondLst>
                                  <p:childTnLst>
                                    <p:set>
                                      <p:cBhvr>
                                        <p:cTn id="147" dur="1" fill="hold">
                                          <p:stCondLst>
                                            <p:cond delay="0"/>
                                          </p:stCondLst>
                                        </p:cTn>
                                        <p:tgtEl>
                                          <p:spTgt spid="32"/>
                                        </p:tgtEl>
                                        <p:attrNameLst>
                                          <p:attrName>style.visibility</p:attrName>
                                        </p:attrNameLst>
                                      </p:cBhvr>
                                      <p:to>
                                        <p:strVal val="visible"/>
                                      </p:to>
                                    </p:set>
                                    <p:anim calcmode="lin" valueType="num">
                                      <p:cBhvr additive="base">
                                        <p:cTn id="148" dur="500" fill="hold"/>
                                        <p:tgtEl>
                                          <p:spTgt spid="32"/>
                                        </p:tgtEl>
                                        <p:attrNameLst>
                                          <p:attrName>ppt_x</p:attrName>
                                        </p:attrNameLst>
                                      </p:cBhvr>
                                      <p:tavLst>
                                        <p:tav tm="0">
                                          <p:val>
                                            <p:strVal val="1+#ppt_w/2"/>
                                          </p:val>
                                        </p:tav>
                                        <p:tav tm="100000">
                                          <p:val>
                                            <p:strVal val="#ppt_x"/>
                                          </p:val>
                                        </p:tav>
                                      </p:tavLst>
                                    </p:anim>
                                    <p:anim calcmode="lin" valueType="num">
                                      <p:cBhvr additive="base">
                                        <p:cTn id="149"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50" repeatCount="indefinite" fill="remove" display="0">
                  <p:stCondLst>
                    <p:cond delay="indefinite"/>
                  </p:stCondLst>
                  <p:endCondLst>
                    <p:cond evt="onStopAudio" delay="0">
                      <p:tgtEl>
                        <p:sldTgt/>
                      </p:tgtEl>
                    </p:cond>
                  </p:endCondLst>
                </p:cTn>
                <p:tgtEl>
                  <p:spTgt spid="47"/>
                </p:tgtEl>
              </p:cMediaNode>
            </p:audio>
          </p:childTnLst>
        </p:cTn>
      </p:par>
    </p:tnLst>
    <p:bldLst>
      <p:bldP spid="4" grpId="0" animBg="1"/>
      <p:bldP spid="5" grpId="0" animBg="1"/>
      <p:bldP spid="6" grpId="0" animBg="1"/>
      <p:bldP spid="7" grpId="0" animBg="1"/>
      <p:bldP spid="8" grpId="0" animBg="1"/>
      <p:bldP spid="8" grpId="1" animBg="1"/>
      <p:bldP spid="8" grpId="2" animBg="1"/>
      <p:bldP spid="24" grpId="0" animBg="1"/>
      <p:bldP spid="24" grpId="1" animBg="1"/>
      <p:bldP spid="24" grpId="2" animBg="1"/>
      <p:bldP spid="25" grpId="0" animBg="1"/>
      <p:bldP spid="25" grpId="1" animBg="1"/>
      <p:bldP spid="25" grpId="2" animBg="1"/>
      <p:bldP spid="29" grpId="0"/>
      <p:bldP spid="30" grpId="0"/>
      <p:bldP spid="3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224500" y="1193122"/>
            <a:ext cx="6695001" cy="2958271"/>
          </a:xfrm>
          <a:prstGeom prst="roundRect">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5" name="矩形 4"/>
          <p:cNvSpPr/>
          <p:nvPr/>
        </p:nvSpPr>
        <p:spPr>
          <a:xfrm>
            <a:off x="1710427" y="1821091"/>
            <a:ext cx="5723146" cy="1003840"/>
          </a:xfrm>
          <a:prstGeom prst="rect">
            <a:avLst/>
          </a:prstGeom>
        </p:spPr>
        <p:txBody>
          <a:bodyPr wrap="square" lIns="68556" tIns="34278" rIns="68556" bIns="34278">
            <a:spAutoFit/>
          </a:bodyPr>
          <a:lstStyle/>
          <a:p>
            <a:pPr algn="just">
              <a:lnSpc>
                <a:spcPct val="150000"/>
              </a:lnSpc>
              <a:defRPr/>
            </a:pPr>
            <a:r>
              <a:rPr lang="zh-CN" altLang="en-US" sz="1012" dirty="0">
                <a:solidFill>
                  <a:schemeClr val="tx1">
                    <a:lumMod val="50000"/>
                    <a:lumOff val="50000"/>
                  </a:schemeClr>
                </a:solidFill>
                <a:latin typeface="微软雅黑" panose="020B0503020204020204" pitchFamily="34" charset="-122"/>
                <a:ea typeface="微软雅黑" panose="020B0503020204020204" pitchFamily="34" charset="-122"/>
              </a:rPr>
              <a:t>古往今来，中国最不缺的就是人，而目前金融危机余热依然没有散去。毕业季节大学生人群中普遍流行着一句口头禅</a:t>
            </a:r>
            <a:r>
              <a:rPr lang="en-US" altLang="zh-CN" sz="1012"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012" dirty="0">
                <a:solidFill>
                  <a:schemeClr val="tx1">
                    <a:lumMod val="50000"/>
                    <a:lumOff val="50000"/>
                  </a:schemeClr>
                </a:solidFill>
                <a:latin typeface="微软雅黑" panose="020B0503020204020204" pitchFamily="34" charset="-122"/>
                <a:ea typeface="微软雅黑" panose="020B0503020204020204" pitchFamily="34" charset="-122"/>
              </a:rPr>
              <a:t>毕业等于失业。找工作无疑就成了大学生面临的重大抉择，一方面一职难求，另一方面城市的生活消费远远超乎刚毕业的大学生的支付能力，不得已，创业，成了在校大学生，甚至刚毕业的大学生的普遍呼声，而创业，电子商务便成了</a:t>
            </a:r>
            <a:r>
              <a:rPr lang="en-US" altLang="zh-CN" sz="1012" dirty="0">
                <a:solidFill>
                  <a:schemeClr val="tx1">
                    <a:lumMod val="50000"/>
                    <a:lumOff val="50000"/>
                  </a:schemeClr>
                </a:solidFill>
                <a:latin typeface="微软雅黑" panose="020B0503020204020204" pitchFamily="34" charset="-122"/>
                <a:ea typeface="微软雅黑" panose="020B0503020204020204" pitchFamily="34" charset="-122"/>
              </a:rPr>
              <a:t>8090</a:t>
            </a:r>
            <a:r>
              <a:rPr lang="zh-CN" altLang="en-US" sz="1012" dirty="0">
                <a:solidFill>
                  <a:schemeClr val="tx1">
                    <a:lumMod val="50000"/>
                    <a:lumOff val="50000"/>
                  </a:schemeClr>
                </a:solidFill>
                <a:latin typeface="微软雅黑" panose="020B0503020204020204" pitchFamily="34" charset="-122"/>
                <a:ea typeface="微软雅黑" panose="020B0503020204020204" pitchFamily="34" charset="-122"/>
              </a:rPr>
              <a:t>一族的第一选择！</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784045" y="1237473"/>
            <a:ext cx="173694" cy="173694"/>
            <a:chOff x="304800" y="673100"/>
            <a:chExt cx="4000500" cy="4000500"/>
          </a:xfrm>
          <a:solidFill>
            <a:srgbClr val="01ABBD"/>
          </a:solidFill>
          <a:effectLst>
            <a:outerShdw blurRad="317500" dist="1905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8" name="椭圆 7"/>
            <p:cNvSpPr/>
            <p:nvPr/>
          </p:nvSpPr>
          <p:spPr>
            <a:xfrm>
              <a:off x="392114" y="760414"/>
              <a:ext cx="3825876" cy="38258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grpSp>
        <p:nvGrpSpPr>
          <p:cNvPr id="9" name="组合 8"/>
          <p:cNvGrpSpPr/>
          <p:nvPr/>
        </p:nvGrpSpPr>
        <p:grpSpPr>
          <a:xfrm>
            <a:off x="1062524" y="1689445"/>
            <a:ext cx="149824" cy="149824"/>
            <a:chOff x="304800" y="673100"/>
            <a:chExt cx="4000500" cy="4000500"/>
          </a:xfrm>
          <a:effectLst>
            <a:outerShdw blurRad="317500" dist="1905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1" name="椭圆 10"/>
            <p:cNvSpPr/>
            <p:nvPr/>
          </p:nvSpPr>
          <p:spPr>
            <a:xfrm>
              <a:off x="392116" y="760416"/>
              <a:ext cx="3825878"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grpSp>
        <p:nvGrpSpPr>
          <p:cNvPr id="12" name="组合 11"/>
          <p:cNvGrpSpPr/>
          <p:nvPr/>
        </p:nvGrpSpPr>
        <p:grpSpPr>
          <a:xfrm>
            <a:off x="2436612" y="784447"/>
            <a:ext cx="149824" cy="149824"/>
            <a:chOff x="304800" y="673100"/>
            <a:chExt cx="4000500" cy="4000500"/>
          </a:xfrm>
          <a:solidFill>
            <a:srgbClr val="FDB74F"/>
          </a:solidFill>
          <a:effectLst>
            <a:outerShdw blurRad="317500" dist="1905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4" name="椭圆 13"/>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grpSp>
        <p:nvGrpSpPr>
          <p:cNvPr id="15" name="组合 14"/>
          <p:cNvGrpSpPr/>
          <p:nvPr/>
        </p:nvGrpSpPr>
        <p:grpSpPr>
          <a:xfrm>
            <a:off x="90669" y="859358"/>
            <a:ext cx="299648" cy="299648"/>
            <a:chOff x="304800" y="673100"/>
            <a:chExt cx="4000500" cy="4000500"/>
          </a:xfrm>
          <a:effectLst>
            <a:outerShdw blurRad="317500" dist="1905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7" name="椭圆 16"/>
            <p:cNvSpPr/>
            <p:nvPr/>
          </p:nvSpPr>
          <p:spPr>
            <a:xfrm>
              <a:off x="392116" y="760416"/>
              <a:ext cx="3825878"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grpSp>
        <p:nvGrpSpPr>
          <p:cNvPr id="18" name="组合 17"/>
          <p:cNvGrpSpPr/>
          <p:nvPr/>
        </p:nvGrpSpPr>
        <p:grpSpPr>
          <a:xfrm>
            <a:off x="1772902" y="412218"/>
            <a:ext cx="347388" cy="347388"/>
            <a:chOff x="304800" y="673100"/>
            <a:chExt cx="4000500" cy="4000500"/>
          </a:xfrm>
          <a:solidFill>
            <a:srgbClr val="663A77"/>
          </a:solidFill>
          <a:effectLst>
            <a:outerShdw blurRad="317500" dist="1905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20" name="椭圆 19"/>
            <p:cNvSpPr/>
            <p:nvPr/>
          </p:nvSpPr>
          <p:spPr>
            <a:xfrm>
              <a:off x="392114" y="760414"/>
              <a:ext cx="3825876" cy="38258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grpSp>
        <p:nvGrpSpPr>
          <p:cNvPr id="21" name="组合 20"/>
          <p:cNvGrpSpPr/>
          <p:nvPr/>
        </p:nvGrpSpPr>
        <p:grpSpPr>
          <a:xfrm>
            <a:off x="1148510" y="639606"/>
            <a:ext cx="1020104" cy="1020104"/>
            <a:chOff x="1008115" y="2542722"/>
            <a:chExt cx="1360493" cy="1360493"/>
          </a:xfrm>
        </p:grpSpPr>
        <p:grpSp>
          <p:nvGrpSpPr>
            <p:cNvPr id="22" name="组合 21"/>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latin typeface="Impact MT Std" pitchFamily="34" charset="0"/>
                </a:endParaRPr>
              </a:p>
            </p:txBody>
          </p:sp>
          <p:sp>
            <p:nvSpPr>
              <p:cNvPr id="25" name="椭圆 2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latin typeface="Impact MT Std" pitchFamily="34" charset="0"/>
                </a:endParaRPr>
              </a:p>
            </p:txBody>
          </p:sp>
        </p:grpSp>
        <p:sp>
          <p:nvSpPr>
            <p:cNvPr id="23" name="TextBox 20"/>
            <p:cNvSpPr txBox="1"/>
            <p:nvPr/>
          </p:nvSpPr>
          <p:spPr>
            <a:xfrm>
              <a:off x="1052816" y="2863854"/>
              <a:ext cx="1272474" cy="738686"/>
            </a:xfrm>
            <a:prstGeom prst="rect">
              <a:avLst/>
            </a:prstGeom>
            <a:noFill/>
          </p:spPr>
          <p:txBody>
            <a:bodyPr wrap="none" rtlCol="0">
              <a:spAutoFit/>
            </a:bodyPr>
            <a:lstStyle/>
            <a:p>
              <a:pPr algn="ctr"/>
              <a:r>
                <a:rPr lang="zh-CN" altLang="en-US" sz="2999" b="1" dirty="0">
                  <a:solidFill>
                    <a:srgbClr val="663A77"/>
                  </a:solidFill>
                  <a:latin typeface="Impact MT Std" pitchFamily="34" charset="0"/>
                  <a:ea typeface="微软雅黑" panose="020B0503020204020204" pitchFamily="34" charset="-122"/>
                </a:rPr>
                <a:t>序言</a:t>
              </a:r>
            </a:p>
          </p:txBody>
        </p:sp>
      </p:grpSp>
      <p:grpSp>
        <p:nvGrpSpPr>
          <p:cNvPr id="26" name="组合 25"/>
          <p:cNvGrpSpPr/>
          <p:nvPr/>
        </p:nvGrpSpPr>
        <p:grpSpPr>
          <a:xfrm>
            <a:off x="7086215" y="3801048"/>
            <a:ext cx="700690" cy="700690"/>
            <a:chOff x="304800" y="673100"/>
            <a:chExt cx="4000500" cy="4000500"/>
          </a:xfrm>
          <a:effectLst>
            <a:outerShdw blurRad="317500" dist="1905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28" name="椭圆 27"/>
            <p:cNvSpPr/>
            <p:nvPr/>
          </p:nvSpPr>
          <p:spPr>
            <a:xfrm>
              <a:off x="392116" y="760416"/>
              <a:ext cx="3825879"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grpSp>
        <p:nvGrpSpPr>
          <p:cNvPr id="29" name="组合 28"/>
          <p:cNvGrpSpPr/>
          <p:nvPr/>
        </p:nvGrpSpPr>
        <p:grpSpPr>
          <a:xfrm>
            <a:off x="7649541" y="3429576"/>
            <a:ext cx="491972" cy="491972"/>
            <a:chOff x="304800" y="673100"/>
            <a:chExt cx="4000500" cy="4000500"/>
          </a:xfrm>
          <a:effectLst>
            <a:outerShdw blurRad="317500" dist="1905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31" name="椭圆 30"/>
            <p:cNvSpPr/>
            <p:nvPr/>
          </p:nvSpPr>
          <p:spPr>
            <a:xfrm>
              <a:off x="392116" y="760416"/>
              <a:ext cx="3825879"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grpSp>
        <p:nvGrpSpPr>
          <p:cNvPr id="32" name="组合 31"/>
          <p:cNvGrpSpPr/>
          <p:nvPr/>
        </p:nvGrpSpPr>
        <p:grpSpPr>
          <a:xfrm>
            <a:off x="6852652" y="4065268"/>
            <a:ext cx="180233" cy="180233"/>
            <a:chOff x="304800" y="673100"/>
            <a:chExt cx="4000500" cy="4000500"/>
          </a:xfrm>
          <a:solidFill>
            <a:srgbClr val="FDB74F"/>
          </a:solidFill>
          <a:effectLst>
            <a:outerShdw blurRad="317500" dist="1905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34" name="椭圆 33"/>
            <p:cNvSpPr/>
            <p:nvPr/>
          </p:nvSpPr>
          <p:spPr>
            <a:xfrm>
              <a:off x="392114" y="760414"/>
              <a:ext cx="3825876" cy="38258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grpSp>
        <p:nvGrpSpPr>
          <p:cNvPr id="35" name="组合 34"/>
          <p:cNvGrpSpPr/>
          <p:nvPr/>
        </p:nvGrpSpPr>
        <p:grpSpPr>
          <a:xfrm>
            <a:off x="6559544" y="4292631"/>
            <a:ext cx="299648" cy="299648"/>
            <a:chOff x="304800" y="673100"/>
            <a:chExt cx="4000500" cy="4000500"/>
          </a:xfrm>
          <a:effectLst>
            <a:outerShdw blurRad="317500" dist="1905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37" name="椭圆 36"/>
            <p:cNvSpPr/>
            <p:nvPr/>
          </p:nvSpPr>
          <p:spPr>
            <a:xfrm>
              <a:off x="392116" y="760416"/>
              <a:ext cx="3825878"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grpSp>
        <p:nvGrpSpPr>
          <p:cNvPr id="38" name="组合 37"/>
          <p:cNvGrpSpPr/>
          <p:nvPr/>
        </p:nvGrpSpPr>
        <p:grpSpPr>
          <a:xfrm>
            <a:off x="7043609" y="4626156"/>
            <a:ext cx="149824" cy="149824"/>
            <a:chOff x="304800" y="673100"/>
            <a:chExt cx="4000500" cy="4000500"/>
          </a:xfrm>
          <a:solidFill>
            <a:srgbClr val="663A77"/>
          </a:solidFill>
          <a:effectLst>
            <a:outerShdw blurRad="317500" dist="1905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40" name="椭圆 39"/>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grpSp>
        <p:nvGrpSpPr>
          <p:cNvPr id="41" name="组合 40"/>
          <p:cNvGrpSpPr/>
          <p:nvPr/>
        </p:nvGrpSpPr>
        <p:grpSpPr>
          <a:xfrm>
            <a:off x="8202667" y="2989502"/>
            <a:ext cx="149824" cy="149824"/>
            <a:chOff x="304800" y="673100"/>
            <a:chExt cx="4000500" cy="4000500"/>
          </a:xfrm>
          <a:solidFill>
            <a:srgbClr val="E87071"/>
          </a:solidFill>
          <a:effectLst>
            <a:outerShdw blurRad="317500" dist="1905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43" name="椭圆 42"/>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grpSp>
        <p:nvGrpSpPr>
          <p:cNvPr id="44" name="组合 43"/>
          <p:cNvGrpSpPr/>
          <p:nvPr/>
        </p:nvGrpSpPr>
        <p:grpSpPr>
          <a:xfrm>
            <a:off x="8205937" y="3609749"/>
            <a:ext cx="299648" cy="299648"/>
            <a:chOff x="304800" y="673100"/>
            <a:chExt cx="4000500" cy="4000500"/>
          </a:xfrm>
          <a:effectLst>
            <a:outerShdw blurRad="317500" dist="1905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46" name="椭圆 45"/>
            <p:cNvSpPr/>
            <p:nvPr/>
          </p:nvSpPr>
          <p:spPr>
            <a:xfrm>
              <a:off x="392116" y="760416"/>
              <a:ext cx="3825878"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grpSp>
        <p:nvGrpSpPr>
          <p:cNvPr id="47" name="组合 46"/>
          <p:cNvGrpSpPr/>
          <p:nvPr/>
        </p:nvGrpSpPr>
        <p:grpSpPr>
          <a:xfrm>
            <a:off x="7930191" y="3945243"/>
            <a:ext cx="347388" cy="347388"/>
            <a:chOff x="304800" y="673100"/>
            <a:chExt cx="4000500" cy="4000500"/>
          </a:xfrm>
          <a:solidFill>
            <a:srgbClr val="01ABBD"/>
          </a:solidFill>
          <a:effectLst>
            <a:outerShdw blurRad="317500" dist="1905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49" name="椭圆 48"/>
            <p:cNvSpPr/>
            <p:nvPr/>
          </p:nvSpPr>
          <p:spPr>
            <a:xfrm>
              <a:off x="392114" y="760414"/>
              <a:ext cx="3825876" cy="38258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spTree>
    <p:extLst>
      <p:ext uri="{BB962C8B-B14F-4D97-AF65-F5344CB8AC3E}">
        <p14:creationId xmlns:p14="http://schemas.microsoft.com/office/powerpoint/2010/main" val="267796298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31" presetClass="entr" presetSubtype="0" fill="hold" nodeType="withEffect">
                                  <p:stCondLst>
                                    <p:cond delay="500"/>
                                  </p:stCondLst>
                                  <p:childTnLst>
                                    <p:set>
                                      <p:cBhvr>
                                        <p:cTn id="11" dur="1" fill="hold">
                                          <p:stCondLst>
                                            <p:cond delay="0"/>
                                          </p:stCondLst>
                                        </p:cTn>
                                        <p:tgtEl>
                                          <p:spTgt spid="18"/>
                                        </p:tgtEl>
                                        <p:attrNameLst>
                                          <p:attrName>style.visibility</p:attrName>
                                        </p:attrNameLst>
                                      </p:cBhvr>
                                      <p:to>
                                        <p:strVal val="visible"/>
                                      </p:to>
                                    </p:set>
                                    <p:anim calcmode="lin" valueType="num">
                                      <p:cBhvr>
                                        <p:cTn id="12" dur="1000" fill="hold"/>
                                        <p:tgtEl>
                                          <p:spTgt spid="18"/>
                                        </p:tgtEl>
                                        <p:attrNameLst>
                                          <p:attrName>ppt_w</p:attrName>
                                        </p:attrNameLst>
                                      </p:cBhvr>
                                      <p:tavLst>
                                        <p:tav tm="0">
                                          <p:val>
                                            <p:fltVal val="0"/>
                                          </p:val>
                                        </p:tav>
                                        <p:tav tm="100000">
                                          <p:val>
                                            <p:strVal val="#ppt_w"/>
                                          </p:val>
                                        </p:tav>
                                      </p:tavLst>
                                    </p:anim>
                                    <p:anim calcmode="lin" valueType="num">
                                      <p:cBhvr>
                                        <p:cTn id="13" dur="1000" fill="hold"/>
                                        <p:tgtEl>
                                          <p:spTgt spid="18"/>
                                        </p:tgtEl>
                                        <p:attrNameLst>
                                          <p:attrName>ppt_h</p:attrName>
                                        </p:attrNameLst>
                                      </p:cBhvr>
                                      <p:tavLst>
                                        <p:tav tm="0">
                                          <p:val>
                                            <p:fltVal val="0"/>
                                          </p:val>
                                        </p:tav>
                                        <p:tav tm="100000">
                                          <p:val>
                                            <p:strVal val="#ppt_h"/>
                                          </p:val>
                                        </p:tav>
                                      </p:tavLst>
                                    </p:anim>
                                    <p:anim calcmode="lin" valueType="num">
                                      <p:cBhvr>
                                        <p:cTn id="14" dur="1000" fill="hold"/>
                                        <p:tgtEl>
                                          <p:spTgt spid="18"/>
                                        </p:tgtEl>
                                        <p:attrNameLst>
                                          <p:attrName>style.rotation</p:attrName>
                                        </p:attrNameLst>
                                      </p:cBhvr>
                                      <p:tavLst>
                                        <p:tav tm="0">
                                          <p:val>
                                            <p:fltVal val="90"/>
                                          </p:val>
                                        </p:tav>
                                        <p:tav tm="100000">
                                          <p:val>
                                            <p:fltVal val="0"/>
                                          </p:val>
                                        </p:tav>
                                      </p:tavLst>
                                    </p:anim>
                                    <p:animEffect transition="in" filter="fade">
                                      <p:cBhvr>
                                        <p:cTn id="15" dur="1000"/>
                                        <p:tgtEl>
                                          <p:spTgt spid="18"/>
                                        </p:tgtEl>
                                      </p:cBhvr>
                                    </p:animEffect>
                                  </p:childTnLst>
                                </p:cTn>
                              </p:par>
                              <p:par>
                                <p:cTn id="16" presetID="31" presetClass="entr" presetSubtype="0" fill="hold" nodeType="withEffect">
                                  <p:stCondLst>
                                    <p:cond delay="500"/>
                                  </p:stCondLst>
                                  <p:childTnLst>
                                    <p:set>
                                      <p:cBhvr>
                                        <p:cTn id="17" dur="1" fill="hold">
                                          <p:stCondLst>
                                            <p:cond delay="0"/>
                                          </p:stCondLst>
                                        </p:cTn>
                                        <p:tgtEl>
                                          <p:spTgt spid="6"/>
                                        </p:tgtEl>
                                        <p:attrNameLst>
                                          <p:attrName>style.visibility</p:attrName>
                                        </p:attrNameLst>
                                      </p:cBhvr>
                                      <p:to>
                                        <p:strVal val="visible"/>
                                      </p:to>
                                    </p:set>
                                    <p:anim calcmode="lin" valueType="num">
                                      <p:cBhvr>
                                        <p:cTn id="18" dur="1000" fill="hold"/>
                                        <p:tgtEl>
                                          <p:spTgt spid="6"/>
                                        </p:tgtEl>
                                        <p:attrNameLst>
                                          <p:attrName>ppt_w</p:attrName>
                                        </p:attrNameLst>
                                      </p:cBhvr>
                                      <p:tavLst>
                                        <p:tav tm="0">
                                          <p:val>
                                            <p:fltVal val="0"/>
                                          </p:val>
                                        </p:tav>
                                        <p:tav tm="100000">
                                          <p:val>
                                            <p:strVal val="#ppt_w"/>
                                          </p:val>
                                        </p:tav>
                                      </p:tavLst>
                                    </p:anim>
                                    <p:anim calcmode="lin" valueType="num">
                                      <p:cBhvr>
                                        <p:cTn id="19" dur="1000" fill="hold"/>
                                        <p:tgtEl>
                                          <p:spTgt spid="6"/>
                                        </p:tgtEl>
                                        <p:attrNameLst>
                                          <p:attrName>ppt_h</p:attrName>
                                        </p:attrNameLst>
                                      </p:cBhvr>
                                      <p:tavLst>
                                        <p:tav tm="0">
                                          <p:val>
                                            <p:fltVal val="0"/>
                                          </p:val>
                                        </p:tav>
                                        <p:tav tm="100000">
                                          <p:val>
                                            <p:strVal val="#ppt_h"/>
                                          </p:val>
                                        </p:tav>
                                      </p:tavLst>
                                    </p:anim>
                                    <p:anim calcmode="lin" valueType="num">
                                      <p:cBhvr>
                                        <p:cTn id="20" dur="1000" fill="hold"/>
                                        <p:tgtEl>
                                          <p:spTgt spid="6"/>
                                        </p:tgtEl>
                                        <p:attrNameLst>
                                          <p:attrName>style.rotation</p:attrName>
                                        </p:attrNameLst>
                                      </p:cBhvr>
                                      <p:tavLst>
                                        <p:tav tm="0">
                                          <p:val>
                                            <p:fltVal val="90"/>
                                          </p:val>
                                        </p:tav>
                                        <p:tav tm="100000">
                                          <p:val>
                                            <p:fltVal val="0"/>
                                          </p:val>
                                        </p:tav>
                                      </p:tavLst>
                                    </p:anim>
                                    <p:animEffect transition="in" filter="fade">
                                      <p:cBhvr>
                                        <p:cTn id="21" dur="1000"/>
                                        <p:tgtEl>
                                          <p:spTgt spid="6"/>
                                        </p:tgtEl>
                                      </p:cBhvr>
                                    </p:animEffect>
                                  </p:childTnLst>
                                </p:cTn>
                              </p:par>
                              <p:par>
                                <p:cTn id="22" presetID="31" presetClass="entr" presetSubtype="0" fill="hold" nodeType="withEffect">
                                  <p:stCondLst>
                                    <p:cond delay="500"/>
                                  </p:stCondLst>
                                  <p:childTnLst>
                                    <p:set>
                                      <p:cBhvr>
                                        <p:cTn id="23" dur="1" fill="hold">
                                          <p:stCondLst>
                                            <p:cond delay="0"/>
                                          </p:stCondLst>
                                        </p:cTn>
                                        <p:tgtEl>
                                          <p:spTgt spid="9"/>
                                        </p:tgtEl>
                                        <p:attrNameLst>
                                          <p:attrName>style.visibility</p:attrName>
                                        </p:attrNameLst>
                                      </p:cBhvr>
                                      <p:to>
                                        <p:strVal val="visible"/>
                                      </p:to>
                                    </p:set>
                                    <p:anim calcmode="lin" valueType="num">
                                      <p:cBhvr>
                                        <p:cTn id="24" dur="1000" fill="hold"/>
                                        <p:tgtEl>
                                          <p:spTgt spid="9"/>
                                        </p:tgtEl>
                                        <p:attrNameLst>
                                          <p:attrName>ppt_w</p:attrName>
                                        </p:attrNameLst>
                                      </p:cBhvr>
                                      <p:tavLst>
                                        <p:tav tm="0">
                                          <p:val>
                                            <p:fltVal val="0"/>
                                          </p:val>
                                        </p:tav>
                                        <p:tav tm="100000">
                                          <p:val>
                                            <p:strVal val="#ppt_w"/>
                                          </p:val>
                                        </p:tav>
                                      </p:tavLst>
                                    </p:anim>
                                    <p:anim calcmode="lin" valueType="num">
                                      <p:cBhvr>
                                        <p:cTn id="25" dur="1000" fill="hold"/>
                                        <p:tgtEl>
                                          <p:spTgt spid="9"/>
                                        </p:tgtEl>
                                        <p:attrNameLst>
                                          <p:attrName>ppt_h</p:attrName>
                                        </p:attrNameLst>
                                      </p:cBhvr>
                                      <p:tavLst>
                                        <p:tav tm="0">
                                          <p:val>
                                            <p:fltVal val="0"/>
                                          </p:val>
                                        </p:tav>
                                        <p:tav tm="100000">
                                          <p:val>
                                            <p:strVal val="#ppt_h"/>
                                          </p:val>
                                        </p:tav>
                                      </p:tavLst>
                                    </p:anim>
                                    <p:anim calcmode="lin" valueType="num">
                                      <p:cBhvr>
                                        <p:cTn id="26" dur="1000" fill="hold"/>
                                        <p:tgtEl>
                                          <p:spTgt spid="9"/>
                                        </p:tgtEl>
                                        <p:attrNameLst>
                                          <p:attrName>style.rotation</p:attrName>
                                        </p:attrNameLst>
                                      </p:cBhvr>
                                      <p:tavLst>
                                        <p:tav tm="0">
                                          <p:val>
                                            <p:fltVal val="90"/>
                                          </p:val>
                                        </p:tav>
                                        <p:tav tm="100000">
                                          <p:val>
                                            <p:fltVal val="0"/>
                                          </p:val>
                                        </p:tav>
                                      </p:tavLst>
                                    </p:anim>
                                    <p:animEffect transition="in" filter="fade">
                                      <p:cBhvr>
                                        <p:cTn id="27" dur="1000"/>
                                        <p:tgtEl>
                                          <p:spTgt spid="9"/>
                                        </p:tgtEl>
                                      </p:cBhvr>
                                    </p:animEffect>
                                  </p:childTnLst>
                                </p:cTn>
                              </p:par>
                              <p:par>
                                <p:cTn id="28" presetID="31" presetClass="entr" presetSubtype="0" fill="hold" nodeType="withEffect">
                                  <p:stCondLst>
                                    <p:cond delay="500"/>
                                  </p:stCondLst>
                                  <p:childTnLst>
                                    <p:set>
                                      <p:cBhvr>
                                        <p:cTn id="29" dur="1" fill="hold">
                                          <p:stCondLst>
                                            <p:cond delay="0"/>
                                          </p:stCondLst>
                                        </p:cTn>
                                        <p:tgtEl>
                                          <p:spTgt spid="12"/>
                                        </p:tgtEl>
                                        <p:attrNameLst>
                                          <p:attrName>style.visibility</p:attrName>
                                        </p:attrNameLst>
                                      </p:cBhvr>
                                      <p:to>
                                        <p:strVal val="visible"/>
                                      </p:to>
                                    </p:set>
                                    <p:anim calcmode="lin" valueType="num">
                                      <p:cBhvr>
                                        <p:cTn id="30" dur="1000" fill="hold"/>
                                        <p:tgtEl>
                                          <p:spTgt spid="12"/>
                                        </p:tgtEl>
                                        <p:attrNameLst>
                                          <p:attrName>ppt_w</p:attrName>
                                        </p:attrNameLst>
                                      </p:cBhvr>
                                      <p:tavLst>
                                        <p:tav tm="0">
                                          <p:val>
                                            <p:fltVal val="0"/>
                                          </p:val>
                                        </p:tav>
                                        <p:tav tm="100000">
                                          <p:val>
                                            <p:strVal val="#ppt_w"/>
                                          </p:val>
                                        </p:tav>
                                      </p:tavLst>
                                    </p:anim>
                                    <p:anim calcmode="lin" valueType="num">
                                      <p:cBhvr>
                                        <p:cTn id="31" dur="1000" fill="hold"/>
                                        <p:tgtEl>
                                          <p:spTgt spid="12"/>
                                        </p:tgtEl>
                                        <p:attrNameLst>
                                          <p:attrName>ppt_h</p:attrName>
                                        </p:attrNameLst>
                                      </p:cBhvr>
                                      <p:tavLst>
                                        <p:tav tm="0">
                                          <p:val>
                                            <p:fltVal val="0"/>
                                          </p:val>
                                        </p:tav>
                                        <p:tav tm="100000">
                                          <p:val>
                                            <p:strVal val="#ppt_h"/>
                                          </p:val>
                                        </p:tav>
                                      </p:tavLst>
                                    </p:anim>
                                    <p:anim calcmode="lin" valueType="num">
                                      <p:cBhvr>
                                        <p:cTn id="32" dur="1000" fill="hold"/>
                                        <p:tgtEl>
                                          <p:spTgt spid="12"/>
                                        </p:tgtEl>
                                        <p:attrNameLst>
                                          <p:attrName>style.rotation</p:attrName>
                                        </p:attrNameLst>
                                      </p:cBhvr>
                                      <p:tavLst>
                                        <p:tav tm="0">
                                          <p:val>
                                            <p:fltVal val="90"/>
                                          </p:val>
                                        </p:tav>
                                        <p:tav tm="100000">
                                          <p:val>
                                            <p:fltVal val="0"/>
                                          </p:val>
                                        </p:tav>
                                      </p:tavLst>
                                    </p:anim>
                                    <p:animEffect transition="in" filter="fade">
                                      <p:cBhvr>
                                        <p:cTn id="33" dur="1000"/>
                                        <p:tgtEl>
                                          <p:spTgt spid="12"/>
                                        </p:tgtEl>
                                      </p:cBhvr>
                                    </p:animEffect>
                                  </p:childTnLst>
                                </p:cTn>
                              </p:par>
                              <p:par>
                                <p:cTn id="34" presetID="31" presetClass="entr" presetSubtype="0" fill="hold" nodeType="withEffect">
                                  <p:stCondLst>
                                    <p:cond delay="500"/>
                                  </p:stCondLst>
                                  <p:childTnLst>
                                    <p:set>
                                      <p:cBhvr>
                                        <p:cTn id="35" dur="1" fill="hold">
                                          <p:stCondLst>
                                            <p:cond delay="0"/>
                                          </p:stCondLst>
                                        </p:cTn>
                                        <p:tgtEl>
                                          <p:spTgt spid="15"/>
                                        </p:tgtEl>
                                        <p:attrNameLst>
                                          <p:attrName>style.visibility</p:attrName>
                                        </p:attrNameLst>
                                      </p:cBhvr>
                                      <p:to>
                                        <p:strVal val="visible"/>
                                      </p:to>
                                    </p:set>
                                    <p:anim calcmode="lin" valueType="num">
                                      <p:cBhvr>
                                        <p:cTn id="36" dur="1000" fill="hold"/>
                                        <p:tgtEl>
                                          <p:spTgt spid="15"/>
                                        </p:tgtEl>
                                        <p:attrNameLst>
                                          <p:attrName>ppt_w</p:attrName>
                                        </p:attrNameLst>
                                      </p:cBhvr>
                                      <p:tavLst>
                                        <p:tav tm="0">
                                          <p:val>
                                            <p:fltVal val="0"/>
                                          </p:val>
                                        </p:tav>
                                        <p:tav tm="100000">
                                          <p:val>
                                            <p:strVal val="#ppt_w"/>
                                          </p:val>
                                        </p:tav>
                                      </p:tavLst>
                                    </p:anim>
                                    <p:anim calcmode="lin" valueType="num">
                                      <p:cBhvr>
                                        <p:cTn id="37" dur="1000" fill="hold"/>
                                        <p:tgtEl>
                                          <p:spTgt spid="15"/>
                                        </p:tgtEl>
                                        <p:attrNameLst>
                                          <p:attrName>ppt_h</p:attrName>
                                        </p:attrNameLst>
                                      </p:cBhvr>
                                      <p:tavLst>
                                        <p:tav tm="0">
                                          <p:val>
                                            <p:fltVal val="0"/>
                                          </p:val>
                                        </p:tav>
                                        <p:tav tm="100000">
                                          <p:val>
                                            <p:strVal val="#ppt_h"/>
                                          </p:val>
                                        </p:tav>
                                      </p:tavLst>
                                    </p:anim>
                                    <p:anim calcmode="lin" valueType="num">
                                      <p:cBhvr>
                                        <p:cTn id="38" dur="1000" fill="hold"/>
                                        <p:tgtEl>
                                          <p:spTgt spid="15"/>
                                        </p:tgtEl>
                                        <p:attrNameLst>
                                          <p:attrName>style.rotation</p:attrName>
                                        </p:attrNameLst>
                                      </p:cBhvr>
                                      <p:tavLst>
                                        <p:tav tm="0">
                                          <p:val>
                                            <p:fltVal val="90"/>
                                          </p:val>
                                        </p:tav>
                                        <p:tav tm="100000">
                                          <p:val>
                                            <p:fltVal val="0"/>
                                          </p:val>
                                        </p:tav>
                                      </p:tavLst>
                                    </p:anim>
                                    <p:animEffect transition="in" filter="fade">
                                      <p:cBhvr>
                                        <p:cTn id="39" dur="1000"/>
                                        <p:tgtEl>
                                          <p:spTgt spid="15"/>
                                        </p:tgtEl>
                                      </p:cBhvr>
                                    </p:animEffect>
                                  </p:childTnLst>
                                </p:cTn>
                              </p:par>
                            </p:childTnLst>
                          </p:cTn>
                        </p:par>
                        <p:par>
                          <p:cTn id="40" fill="hold">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left)">
                                      <p:cBhvr>
                                        <p:cTn id="43" dur="500"/>
                                        <p:tgtEl>
                                          <p:spTgt spid="4"/>
                                        </p:tgtEl>
                                      </p:cBhvr>
                                    </p:animEffect>
                                  </p:childTnLst>
                                </p:cTn>
                              </p:par>
                              <p:par>
                                <p:cTn id="44" presetID="42" presetClass="entr" presetSubtype="0" fill="hold" grpId="0" nodeType="withEffect">
                                  <p:stCondLst>
                                    <p:cond delay="125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1000"/>
                                        <p:tgtEl>
                                          <p:spTgt spid="5"/>
                                        </p:tgtEl>
                                      </p:cBhvr>
                                    </p:animEffect>
                                    <p:anim calcmode="lin" valueType="num">
                                      <p:cBhvr>
                                        <p:cTn id="47" dur="1000" fill="hold"/>
                                        <p:tgtEl>
                                          <p:spTgt spid="5"/>
                                        </p:tgtEl>
                                        <p:attrNameLst>
                                          <p:attrName>ppt_x</p:attrName>
                                        </p:attrNameLst>
                                      </p:cBhvr>
                                      <p:tavLst>
                                        <p:tav tm="0">
                                          <p:val>
                                            <p:strVal val="#ppt_x"/>
                                          </p:val>
                                        </p:tav>
                                        <p:tav tm="100000">
                                          <p:val>
                                            <p:strVal val="#ppt_x"/>
                                          </p:val>
                                        </p:tav>
                                      </p:tavLst>
                                    </p:anim>
                                    <p:anim calcmode="lin" valueType="num">
                                      <p:cBhvr>
                                        <p:cTn id="48" dur="1000" fill="hold"/>
                                        <p:tgtEl>
                                          <p:spTgt spid="5"/>
                                        </p:tgtEl>
                                        <p:attrNameLst>
                                          <p:attrName>ppt_y</p:attrName>
                                        </p:attrNameLst>
                                      </p:cBhvr>
                                      <p:tavLst>
                                        <p:tav tm="0">
                                          <p:val>
                                            <p:strVal val="#ppt_y+.1"/>
                                          </p:val>
                                        </p:tav>
                                        <p:tav tm="100000">
                                          <p:val>
                                            <p:strVal val="#ppt_y"/>
                                          </p:val>
                                        </p:tav>
                                      </p:tavLst>
                                    </p:anim>
                                  </p:childTnLst>
                                </p:cTn>
                              </p:par>
                              <p:par>
                                <p:cTn id="49" presetID="31" presetClass="entr" presetSubtype="0" fill="hold" nodeType="withEffect">
                                  <p:stCondLst>
                                    <p:cond delay="500"/>
                                  </p:stCondLst>
                                  <p:childTnLst>
                                    <p:set>
                                      <p:cBhvr>
                                        <p:cTn id="50" dur="1" fill="hold">
                                          <p:stCondLst>
                                            <p:cond delay="0"/>
                                          </p:stCondLst>
                                        </p:cTn>
                                        <p:tgtEl>
                                          <p:spTgt spid="26"/>
                                        </p:tgtEl>
                                        <p:attrNameLst>
                                          <p:attrName>style.visibility</p:attrName>
                                        </p:attrNameLst>
                                      </p:cBhvr>
                                      <p:to>
                                        <p:strVal val="visible"/>
                                      </p:to>
                                    </p:set>
                                    <p:anim calcmode="lin" valueType="num">
                                      <p:cBhvr>
                                        <p:cTn id="51" dur="1000" fill="hold"/>
                                        <p:tgtEl>
                                          <p:spTgt spid="26"/>
                                        </p:tgtEl>
                                        <p:attrNameLst>
                                          <p:attrName>ppt_w</p:attrName>
                                        </p:attrNameLst>
                                      </p:cBhvr>
                                      <p:tavLst>
                                        <p:tav tm="0">
                                          <p:val>
                                            <p:fltVal val="0"/>
                                          </p:val>
                                        </p:tav>
                                        <p:tav tm="100000">
                                          <p:val>
                                            <p:strVal val="#ppt_w"/>
                                          </p:val>
                                        </p:tav>
                                      </p:tavLst>
                                    </p:anim>
                                    <p:anim calcmode="lin" valueType="num">
                                      <p:cBhvr>
                                        <p:cTn id="52" dur="1000" fill="hold"/>
                                        <p:tgtEl>
                                          <p:spTgt spid="26"/>
                                        </p:tgtEl>
                                        <p:attrNameLst>
                                          <p:attrName>ppt_h</p:attrName>
                                        </p:attrNameLst>
                                      </p:cBhvr>
                                      <p:tavLst>
                                        <p:tav tm="0">
                                          <p:val>
                                            <p:fltVal val="0"/>
                                          </p:val>
                                        </p:tav>
                                        <p:tav tm="100000">
                                          <p:val>
                                            <p:strVal val="#ppt_h"/>
                                          </p:val>
                                        </p:tav>
                                      </p:tavLst>
                                    </p:anim>
                                    <p:anim calcmode="lin" valueType="num">
                                      <p:cBhvr>
                                        <p:cTn id="53" dur="1000" fill="hold"/>
                                        <p:tgtEl>
                                          <p:spTgt spid="26"/>
                                        </p:tgtEl>
                                        <p:attrNameLst>
                                          <p:attrName>style.rotation</p:attrName>
                                        </p:attrNameLst>
                                      </p:cBhvr>
                                      <p:tavLst>
                                        <p:tav tm="0">
                                          <p:val>
                                            <p:fltVal val="90"/>
                                          </p:val>
                                        </p:tav>
                                        <p:tav tm="100000">
                                          <p:val>
                                            <p:fltVal val="0"/>
                                          </p:val>
                                        </p:tav>
                                      </p:tavLst>
                                    </p:anim>
                                    <p:animEffect transition="in" filter="fade">
                                      <p:cBhvr>
                                        <p:cTn id="54" dur="1000"/>
                                        <p:tgtEl>
                                          <p:spTgt spid="26"/>
                                        </p:tgtEl>
                                      </p:cBhvr>
                                    </p:animEffect>
                                  </p:childTnLst>
                                </p:cTn>
                              </p:par>
                              <p:par>
                                <p:cTn id="55" presetID="31" presetClass="entr" presetSubtype="0" fill="hold" nodeType="withEffect">
                                  <p:stCondLst>
                                    <p:cond delay="500"/>
                                  </p:stCondLst>
                                  <p:childTnLst>
                                    <p:set>
                                      <p:cBhvr>
                                        <p:cTn id="56" dur="1" fill="hold">
                                          <p:stCondLst>
                                            <p:cond delay="0"/>
                                          </p:stCondLst>
                                        </p:cTn>
                                        <p:tgtEl>
                                          <p:spTgt spid="29"/>
                                        </p:tgtEl>
                                        <p:attrNameLst>
                                          <p:attrName>style.visibility</p:attrName>
                                        </p:attrNameLst>
                                      </p:cBhvr>
                                      <p:to>
                                        <p:strVal val="visible"/>
                                      </p:to>
                                    </p:set>
                                    <p:anim calcmode="lin" valueType="num">
                                      <p:cBhvr>
                                        <p:cTn id="57" dur="1000" fill="hold"/>
                                        <p:tgtEl>
                                          <p:spTgt spid="29"/>
                                        </p:tgtEl>
                                        <p:attrNameLst>
                                          <p:attrName>ppt_w</p:attrName>
                                        </p:attrNameLst>
                                      </p:cBhvr>
                                      <p:tavLst>
                                        <p:tav tm="0">
                                          <p:val>
                                            <p:fltVal val="0"/>
                                          </p:val>
                                        </p:tav>
                                        <p:tav tm="100000">
                                          <p:val>
                                            <p:strVal val="#ppt_w"/>
                                          </p:val>
                                        </p:tav>
                                      </p:tavLst>
                                    </p:anim>
                                    <p:anim calcmode="lin" valueType="num">
                                      <p:cBhvr>
                                        <p:cTn id="58" dur="1000" fill="hold"/>
                                        <p:tgtEl>
                                          <p:spTgt spid="29"/>
                                        </p:tgtEl>
                                        <p:attrNameLst>
                                          <p:attrName>ppt_h</p:attrName>
                                        </p:attrNameLst>
                                      </p:cBhvr>
                                      <p:tavLst>
                                        <p:tav tm="0">
                                          <p:val>
                                            <p:fltVal val="0"/>
                                          </p:val>
                                        </p:tav>
                                        <p:tav tm="100000">
                                          <p:val>
                                            <p:strVal val="#ppt_h"/>
                                          </p:val>
                                        </p:tav>
                                      </p:tavLst>
                                    </p:anim>
                                    <p:anim calcmode="lin" valueType="num">
                                      <p:cBhvr>
                                        <p:cTn id="59" dur="1000" fill="hold"/>
                                        <p:tgtEl>
                                          <p:spTgt spid="29"/>
                                        </p:tgtEl>
                                        <p:attrNameLst>
                                          <p:attrName>style.rotation</p:attrName>
                                        </p:attrNameLst>
                                      </p:cBhvr>
                                      <p:tavLst>
                                        <p:tav tm="0">
                                          <p:val>
                                            <p:fltVal val="90"/>
                                          </p:val>
                                        </p:tav>
                                        <p:tav tm="100000">
                                          <p:val>
                                            <p:fltVal val="0"/>
                                          </p:val>
                                        </p:tav>
                                      </p:tavLst>
                                    </p:anim>
                                    <p:animEffect transition="in" filter="fade">
                                      <p:cBhvr>
                                        <p:cTn id="60" dur="1000"/>
                                        <p:tgtEl>
                                          <p:spTgt spid="29"/>
                                        </p:tgtEl>
                                      </p:cBhvr>
                                    </p:animEffect>
                                  </p:childTnLst>
                                </p:cTn>
                              </p:par>
                              <p:par>
                                <p:cTn id="61" presetID="31" presetClass="entr" presetSubtype="0" fill="hold" nodeType="withEffect">
                                  <p:stCondLst>
                                    <p:cond delay="500"/>
                                  </p:stCondLst>
                                  <p:childTnLst>
                                    <p:set>
                                      <p:cBhvr>
                                        <p:cTn id="62" dur="1" fill="hold">
                                          <p:stCondLst>
                                            <p:cond delay="0"/>
                                          </p:stCondLst>
                                        </p:cTn>
                                        <p:tgtEl>
                                          <p:spTgt spid="47"/>
                                        </p:tgtEl>
                                        <p:attrNameLst>
                                          <p:attrName>style.visibility</p:attrName>
                                        </p:attrNameLst>
                                      </p:cBhvr>
                                      <p:to>
                                        <p:strVal val="visible"/>
                                      </p:to>
                                    </p:set>
                                    <p:anim calcmode="lin" valueType="num">
                                      <p:cBhvr>
                                        <p:cTn id="63" dur="1000" fill="hold"/>
                                        <p:tgtEl>
                                          <p:spTgt spid="47"/>
                                        </p:tgtEl>
                                        <p:attrNameLst>
                                          <p:attrName>ppt_w</p:attrName>
                                        </p:attrNameLst>
                                      </p:cBhvr>
                                      <p:tavLst>
                                        <p:tav tm="0">
                                          <p:val>
                                            <p:fltVal val="0"/>
                                          </p:val>
                                        </p:tav>
                                        <p:tav tm="100000">
                                          <p:val>
                                            <p:strVal val="#ppt_w"/>
                                          </p:val>
                                        </p:tav>
                                      </p:tavLst>
                                    </p:anim>
                                    <p:anim calcmode="lin" valueType="num">
                                      <p:cBhvr>
                                        <p:cTn id="64" dur="1000" fill="hold"/>
                                        <p:tgtEl>
                                          <p:spTgt spid="47"/>
                                        </p:tgtEl>
                                        <p:attrNameLst>
                                          <p:attrName>ppt_h</p:attrName>
                                        </p:attrNameLst>
                                      </p:cBhvr>
                                      <p:tavLst>
                                        <p:tav tm="0">
                                          <p:val>
                                            <p:fltVal val="0"/>
                                          </p:val>
                                        </p:tav>
                                        <p:tav tm="100000">
                                          <p:val>
                                            <p:strVal val="#ppt_h"/>
                                          </p:val>
                                        </p:tav>
                                      </p:tavLst>
                                    </p:anim>
                                    <p:anim calcmode="lin" valueType="num">
                                      <p:cBhvr>
                                        <p:cTn id="65" dur="1000" fill="hold"/>
                                        <p:tgtEl>
                                          <p:spTgt spid="47"/>
                                        </p:tgtEl>
                                        <p:attrNameLst>
                                          <p:attrName>style.rotation</p:attrName>
                                        </p:attrNameLst>
                                      </p:cBhvr>
                                      <p:tavLst>
                                        <p:tav tm="0">
                                          <p:val>
                                            <p:fltVal val="90"/>
                                          </p:val>
                                        </p:tav>
                                        <p:tav tm="100000">
                                          <p:val>
                                            <p:fltVal val="0"/>
                                          </p:val>
                                        </p:tav>
                                      </p:tavLst>
                                    </p:anim>
                                    <p:animEffect transition="in" filter="fade">
                                      <p:cBhvr>
                                        <p:cTn id="66" dur="1000"/>
                                        <p:tgtEl>
                                          <p:spTgt spid="47"/>
                                        </p:tgtEl>
                                      </p:cBhvr>
                                    </p:animEffect>
                                  </p:childTnLst>
                                </p:cTn>
                              </p:par>
                              <p:par>
                                <p:cTn id="67" presetID="31" presetClass="entr" presetSubtype="0" fill="hold" nodeType="withEffect">
                                  <p:stCondLst>
                                    <p:cond delay="500"/>
                                  </p:stCondLst>
                                  <p:childTnLst>
                                    <p:set>
                                      <p:cBhvr>
                                        <p:cTn id="68" dur="1" fill="hold">
                                          <p:stCondLst>
                                            <p:cond delay="0"/>
                                          </p:stCondLst>
                                        </p:cTn>
                                        <p:tgtEl>
                                          <p:spTgt spid="32"/>
                                        </p:tgtEl>
                                        <p:attrNameLst>
                                          <p:attrName>style.visibility</p:attrName>
                                        </p:attrNameLst>
                                      </p:cBhvr>
                                      <p:to>
                                        <p:strVal val="visible"/>
                                      </p:to>
                                    </p:set>
                                    <p:anim calcmode="lin" valueType="num">
                                      <p:cBhvr>
                                        <p:cTn id="69" dur="1000" fill="hold"/>
                                        <p:tgtEl>
                                          <p:spTgt spid="32"/>
                                        </p:tgtEl>
                                        <p:attrNameLst>
                                          <p:attrName>ppt_w</p:attrName>
                                        </p:attrNameLst>
                                      </p:cBhvr>
                                      <p:tavLst>
                                        <p:tav tm="0">
                                          <p:val>
                                            <p:fltVal val="0"/>
                                          </p:val>
                                        </p:tav>
                                        <p:tav tm="100000">
                                          <p:val>
                                            <p:strVal val="#ppt_w"/>
                                          </p:val>
                                        </p:tav>
                                      </p:tavLst>
                                    </p:anim>
                                    <p:anim calcmode="lin" valueType="num">
                                      <p:cBhvr>
                                        <p:cTn id="70" dur="1000" fill="hold"/>
                                        <p:tgtEl>
                                          <p:spTgt spid="32"/>
                                        </p:tgtEl>
                                        <p:attrNameLst>
                                          <p:attrName>ppt_h</p:attrName>
                                        </p:attrNameLst>
                                      </p:cBhvr>
                                      <p:tavLst>
                                        <p:tav tm="0">
                                          <p:val>
                                            <p:fltVal val="0"/>
                                          </p:val>
                                        </p:tav>
                                        <p:tav tm="100000">
                                          <p:val>
                                            <p:strVal val="#ppt_h"/>
                                          </p:val>
                                        </p:tav>
                                      </p:tavLst>
                                    </p:anim>
                                    <p:anim calcmode="lin" valueType="num">
                                      <p:cBhvr>
                                        <p:cTn id="71" dur="1000" fill="hold"/>
                                        <p:tgtEl>
                                          <p:spTgt spid="32"/>
                                        </p:tgtEl>
                                        <p:attrNameLst>
                                          <p:attrName>style.rotation</p:attrName>
                                        </p:attrNameLst>
                                      </p:cBhvr>
                                      <p:tavLst>
                                        <p:tav tm="0">
                                          <p:val>
                                            <p:fltVal val="90"/>
                                          </p:val>
                                        </p:tav>
                                        <p:tav tm="100000">
                                          <p:val>
                                            <p:fltVal val="0"/>
                                          </p:val>
                                        </p:tav>
                                      </p:tavLst>
                                    </p:anim>
                                    <p:animEffect transition="in" filter="fade">
                                      <p:cBhvr>
                                        <p:cTn id="72" dur="1000"/>
                                        <p:tgtEl>
                                          <p:spTgt spid="32"/>
                                        </p:tgtEl>
                                      </p:cBhvr>
                                    </p:animEffect>
                                  </p:childTnLst>
                                </p:cTn>
                              </p:par>
                              <p:par>
                                <p:cTn id="73" presetID="31" presetClass="entr" presetSubtype="0" fill="hold" nodeType="withEffect">
                                  <p:stCondLst>
                                    <p:cond delay="500"/>
                                  </p:stCondLst>
                                  <p:childTnLst>
                                    <p:set>
                                      <p:cBhvr>
                                        <p:cTn id="74" dur="1" fill="hold">
                                          <p:stCondLst>
                                            <p:cond delay="0"/>
                                          </p:stCondLst>
                                        </p:cTn>
                                        <p:tgtEl>
                                          <p:spTgt spid="35"/>
                                        </p:tgtEl>
                                        <p:attrNameLst>
                                          <p:attrName>style.visibility</p:attrName>
                                        </p:attrNameLst>
                                      </p:cBhvr>
                                      <p:to>
                                        <p:strVal val="visible"/>
                                      </p:to>
                                    </p:set>
                                    <p:anim calcmode="lin" valueType="num">
                                      <p:cBhvr>
                                        <p:cTn id="75" dur="1000" fill="hold"/>
                                        <p:tgtEl>
                                          <p:spTgt spid="35"/>
                                        </p:tgtEl>
                                        <p:attrNameLst>
                                          <p:attrName>ppt_w</p:attrName>
                                        </p:attrNameLst>
                                      </p:cBhvr>
                                      <p:tavLst>
                                        <p:tav tm="0">
                                          <p:val>
                                            <p:fltVal val="0"/>
                                          </p:val>
                                        </p:tav>
                                        <p:tav tm="100000">
                                          <p:val>
                                            <p:strVal val="#ppt_w"/>
                                          </p:val>
                                        </p:tav>
                                      </p:tavLst>
                                    </p:anim>
                                    <p:anim calcmode="lin" valueType="num">
                                      <p:cBhvr>
                                        <p:cTn id="76" dur="1000" fill="hold"/>
                                        <p:tgtEl>
                                          <p:spTgt spid="35"/>
                                        </p:tgtEl>
                                        <p:attrNameLst>
                                          <p:attrName>ppt_h</p:attrName>
                                        </p:attrNameLst>
                                      </p:cBhvr>
                                      <p:tavLst>
                                        <p:tav tm="0">
                                          <p:val>
                                            <p:fltVal val="0"/>
                                          </p:val>
                                        </p:tav>
                                        <p:tav tm="100000">
                                          <p:val>
                                            <p:strVal val="#ppt_h"/>
                                          </p:val>
                                        </p:tav>
                                      </p:tavLst>
                                    </p:anim>
                                    <p:anim calcmode="lin" valueType="num">
                                      <p:cBhvr>
                                        <p:cTn id="77" dur="1000" fill="hold"/>
                                        <p:tgtEl>
                                          <p:spTgt spid="35"/>
                                        </p:tgtEl>
                                        <p:attrNameLst>
                                          <p:attrName>style.rotation</p:attrName>
                                        </p:attrNameLst>
                                      </p:cBhvr>
                                      <p:tavLst>
                                        <p:tav tm="0">
                                          <p:val>
                                            <p:fltVal val="90"/>
                                          </p:val>
                                        </p:tav>
                                        <p:tav tm="100000">
                                          <p:val>
                                            <p:fltVal val="0"/>
                                          </p:val>
                                        </p:tav>
                                      </p:tavLst>
                                    </p:anim>
                                    <p:animEffect transition="in" filter="fade">
                                      <p:cBhvr>
                                        <p:cTn id="78" dur="1000"/>
                                        <p:tgtEl>
                                          <p:spTgt spid="35"/>
                                        </p:tgtEl>
                                      </p:cBhvr>
                                    </p:animEffect>
                                  </p:childTnLst>
                                </p:cTn>
                              </p:par>
                              <p:par>
                                <p:cTn id="79" presetID="31" presetClass="entr" presetSubtype="0" fill="hold" nodeType="withEffect">
                                  <p:stCondLst>
                                    <p:cond delay="500"/>
                                  </p:stCondLst>
                                  <p:childTnLst>
                                    <p:set>
                                      <p:cBhvr>
                                        <p:cTn id="80" dur="1" fill="hold">
                                          <p:stCondLst>
                                            <p:cond delay="0"/>
                                          </p:stCondLst>
                                        </p:cTn>
                                        <p:tgtEl>
                                          <p:spTgt spid="38"/>
                                        </p:tgtEl>
                                        <p:attrNameLst>
                                          <p:attrName>style.visibility</p:attrName>
                                        </p:attrNameLst>
                                      </p:cBhvr>
                                      <p:to>
                                        <p:strVal val="visible"/>
                                      </p:to>
                                    </p:set>
                                    <p:anim calcmode="lin" valueType="num">
                                      <p:cBhvr>
                                        <p:cTn id="81" dur="1000" fill="hold"/>
                                        <p:tgtEl>
                                          <p:spTgt spid="38"/>
                                        </p:tgtEl>
                                        <p:attrNameLst>
                                          <p:attrName>ppt_w</p:attrName>
                                        </p:attrNameLst>
                                      </p:cBhvr>
                                      <p:tavLst>
                                        <p:tav tm="0">
                                          <p:val>
                                            <p:fltVal val="0"/>
                                          </p:val>
                                        </p:tav>
                                        <p:tav tm="100000">
                                          <p:val>
                                            <p:strVal val="#ppt_w"/>
                                          </p:val>
                                        </p:tav>
                                      </p:tavLst>
                                    </p:anim>
                                    <p:anim calcmode="lin" valueType="num">
                                      <p:cBhvr>
                                        <p:cTn id="82" dur="1000" fill="hold"/>
                                        <p:tgtEl>
                                          <p:spTgt spid="38"/>
                                        </p:tgtEl>
                                        <p:attrNameLst>
                                          <p:attrName>ppt_h</p:attrName>
                                        </p:attrNameLst>
                                      </p:cBhvr>
                                      <p:tavLst>
                                        <p:tav tm="0">
                                          <p:val>
                                            <p:fltVal val="0"/>
                                          </p:val>
                                        </p:tav>
                                        <p:tav tm="100000">
                                          <p:val>
                                            <p:strVal val="#ppt_h"/>
                                          </p:val>
                                        </p:tav>
                                      </p:tavLst>
                                    </p:anim>
                                    <p:anim calcmode="lin" valueType="num">
                                      <p:cBhvr>
                                        <p:cTn id="83" dur="1000" fill="hold"/>
                                        <p:tgtEl>
                                          <p:spTgt spid="38"/>
                                        </p:tgtEl>
                                        <p:attrNameLst>
                                          <p:attrName>style.rotation</p:attrName>
                                        </p:attrNameLst>
                                      </p:cBhvr>
                                      <p:tavLst>
                                        <p:tav tm="0">
                                          <p:val>
                                            <p:fltVal val="90"/>
                                          </p:val>
                                        </p:tav>
                                        <p:tav tm="100000">
                                          <p:val>
                                            <p:fltVal val="0"/>
                                          </p:val>
                                        </p:tav>
                                      </p:tavLst>
                                    </p:anim>
                                    <p:animEffect transition="in" filter="fade">
                                      <p:cBhvr>
                                        <p:cTn id="84" dur="1000"/>
                                        <p:tgtEl>
                                          <p:spTgt spid="38"/>
                                        </p:tgtEl>
                                      </p:cBhvr>
                                    </p:animEffect>
                                  </p:childTnLst>
                                </p:cTn>
                              </p:par>
                              <p:par>
                                <p:cTn id="85" presetID="31" presetClass="entr" presetSubtype="0" fill="hold" nodeType="withEffect">
                                  <p:stCondLst>
                                    <p:cond delay="500"/>
                                  </p:stCondLst>
                                  <p:childTnLst>
                                    <p:set>
                                      <p:cBhvr>
                                        <p:cTn id="86" dur="1" fill="hold">
                                          <p:stCondLst>
                                            <p:cond delay="0"/>
                                          </p:stCondLst>
                                        </p:cTn>
                                        <p:tgtEl>
                                          <p:spTgt spid="41"/>
                                        </p:tgtEl>
                                        <p:attrNameLst>
                                          <p:attrName>style.visibility</p:attrName>
                                        </p:attrNameLst>
                                      </p:cBhvr>
                                      <p:to>
                                        <p:strVal val="visible"/>
                                      </p:to>
                                    </p:set>
                                    <p:anim calcmode="lin" valueType="num">
                                      <p:cBhvr>
                                        <p:cTn id="87" dur="1000" fill="hold"/>
                                        <p:tgtEl>
                                          <p:spTgt spid="41"/>
                                        </p:tgtEl>
                                        <p:attrNameLst>
                                          <p:attrName>ppt_w</p:attrName>
                                        </p:attrNameLst>
                                      </p:cBhvr>
                                      <p:tavLst>
                                        <p:tav tm="0">
                                          <p:val>
                                            <p:fltVal val="0"/>
                                          </p:val>
                                        </p:tav>
                                        <p:tav tm="100000">
                                          <p:val>
                                            <p:strVal val="#ppt_w"/>
                                          </p:val>
                                        </p:tav>
                                      </p:tavLst>
                                    </p:anim>
                                    <p:anim calcmode="lin" valueType="num">
                                      <p:cBhvr>
                                        <p:cTn id="88" dur="1000" fill="hold"/>
                                        <p:tgtEl>
                                          <p:spTgt spid="41"/>
                                        </p:tgtEl>
                                        <p:attrNameLst>
                                          <p:attrName>ppt_h</p:attrName>
                                        </p:attrNameLst>
                                      </p:cBhvr>
                                      <p:tavLst>
                                        <p:tav tm="0">
                                          <p:val>
                                            <p:fltVal val="0"/>
                                          </p:val>
                                        </p:tav>
                                        <p:tav tm="100000">
                                          <p:val>
                                            <p:strVal val="#ppt_h"/>
                                          </p:val>
                                        </p:tav>
                                      </p:tavLst>
                                    </p:anim>
                                    <p:anim calcmode="lin" valueType="num">
                                      <p:cBhvr>
                                        <p:cTn id="89" dur="1000" fill="hold"/>
                                        <p:tgtEl>
                                          <p:spTgt spid="41"/>
                                        </p:tgtEl>
                                        <p:attrNameLst>
                                          <p:attrName>style.rotation</p:attrName>
                                        </p:attrNameLst>
                                      </p:cBhvr>
                                      <p:tavLst>
                                        <p:tav tm="0">
                                          <p:val>
                                            <p:fltVal val="90"/>
                                          </p:val>
                                        </p:tav>
                                        <p:tav tm="100000">
                                          <p:val>
                                            <p:fltVal val="0"/>
                                          </p:val>
                                        </p:tav>
                                      </p:tavLst>
                                    </p:anim>
                                    <p:animEffect transition="in" filter="fade">
                                      <p:cBhvr>
                                        <p:cTn id="90" dur="1000"/>
                                        <p:tgtEl>
                                          <p:spTgt spid="41"/>
                                        </p:tgtEl>
                                      </p:cBhvr>
                                    </p:animEffect>
                                  </p:childTnLst>
                                </p:cTn>
                              </p:par>
                              <p:par>
                                <p:cTn id="91" presetID="31" presetClass="entr" presetSubtype="0" fill="hold" nodeType="withEffect">
                                  <p:stCondLst>
                                    <p:cond delay="500"/>
                                  </p:stCondLst>
                                  <p:childTnLst>
                                    <p:set>
                                      <p:cBhvr>
                                        <p:cTn id="92" dur="1" fill="hold">
                                          <p:stCondLst>
                                            <p:cond delay="0"/>
                                          </p:stCondLst>
                                        </p:cTn>
                                        <p:tgtEl>
                                          <p:spTgt spid="44"/>
                                        </p:tgtEl>
                                        <p:attrNameLst>
                                          <p:attrName>style.visibility</p:attrName>
                                        </p:attrNameLst>
                                      </p:cBhvr>
                                      <p:to>
                                        <p:strVal val="visible"/>
                                      </p:to>
                                    </p:set>
                                    <p:anim calcmode="lin" valueType="num">
                                      <p:cBhvr>
                                        <p:cTn id="93" dur="1000" fill="hold"/>
                                        <p:tgtEl>
                                          <p:spTgt spid="44"/>
                                        </p:tgtEl>
                                        <p:attrNameLst>
                                          <p:attrName>ppt_w</p:attrName>
                                        </p:attrNameLst>
                                      </p:cBhvr>
                                      <p:tavLst>
                                        <p:tav tm="0">
                                          <p:val>
                                            <p:fltVal val="0"/>
                                          </p:val>
                                        </p:tav>
                                        <p:tav tm="100000">
                                          <p:val>
                                            <p:strVal val="#ppt_w"/>
                                          </p:val>
                                        </p:tav>
                                      </p:tavLst>
                                    </p:anim>
                                    <p:anim calcmode="lin" valueType="num">
                                      <p:cBhvr>
                                        <p:cTn id="94" dur="1000" fill="hold"/>
                                        <p:tgtEl>
                                          <p:spTgt spid="44"/>
                                        </p:tgtEl>
                                        <p:attrNameLst>
                                          <p:attrName>ppt_h</p:attrName>
                                        </p:attrNameLst>
                                      </p:cBhvr>
                                      <p:tavLst>
                                        <p:tav tm="0">
                                          <p:val>
                                            <p:fltVal val="0"/>
                                          </p:val>
                                        </p:tav>
                                        <p:tav tm="100000">
                                          <p:val>
                                            <p:strVal val="#ppt_h"/>
                                          </p:val>
                                        </p:tav>
                                      </p:tavLst>
                                    </p:anim>
                                    <p:anim calcmode="lin" valueType="num">
                                      <p:cBhvr>
                                        <p:cTn id="95" dur="1000" fill="hold"/>
                                        <p:tgtEl>
                                          <p:spTgt spid="44"/>
                                        </p:tgtEl>
                                        <p:attrNameLst>
                                          <p:attrName>style.rotation</p:attrName>
                                        </p:attrNameLst>
                                      </p:cBhvr>
                                      <p:tavLst>
                                        <p:tav tm="0">
                                          <p:val>
                                            <p:fltVal val="90"/>
                                          </p:val>
                                        </p:tav>
                                        <p:tav tm="100000">
                                          <p:val>
                                            <p:fltVal val="0"/>
                                          </p:val>
                                        </p:tav>
                                      </p:tavLst>
                                    </p:anim>
                                    <p:animEffect transition="in" filter="fade">
                                      <p:cBhvr>
                                        <p:cTn id="96"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3943" y="128030"/>
            <a:ext cx="2778677" cy="2443720"/>
            <a:chOff x="3392486" y="1165291"/>
            <a:chExt cx="5736833" cy="5045287"/>
          </a:xfrm>
        </p:grpSpPr>
        <p:pic>
          <p:nvPicPr>
            <p:cNvPr id="5" name="图片 4"/>
            <p:cNvPicPr>
              <a:picLocks noChangeAspect="1"/>
            </p:cNvPicPr>
            <p:nvPr/>
          </p:nvPicPr>
          <p:blipFill>
            <a:blip r:embed="rId3"/>
            <a:stretch>
              <a:fillRect/>
            </a:stretch>
          </p:blipFill>
          <p:spPr>
            <a:xfrm>
              <a:off x="3392486" y="4406005"/>
              <a:ext cx="5736833" cy="1804573"/>
            </a:xfrm>
            <a:prstGeom prst="rect">
              <a:avLst/>
            </a:prstGeom>
          </p:spPr>
        </p:pic>
        <p:sp>
          <p:nvSpPr>
            <p:cNvPr id="6" name="Freeform 5619"/>
            <p:cNvSpPr/>
            <p:nvPr/>
          </p:nvSpPr>
          <p:spPr bwMode="auto">
            <a:xfrm>
              <a:off x="4628132" y="2901027"/>
              <a:ext cx="621387" cy="2839449"/>
            </a:xfrm>
            <a:custGeom>
              <a:avLst/>
              <a:gdLst>
                <a:gd name="T0" fmla="*/ 147 w 151"/>
                <a:gd name="T1" fmla="*/ 690 h 690"/>
                <a:gd name="T2" fmla="*/ 13 w 151"/>
                <a:gd name="T3" fmla="*/ 389 h 690"/>
                <a:gd name="T4" fmla="*/ 0 w 151"/>
                <a:gd name="T5" fmla="*/ 0 h 690"/>
                <a:gd name="T6" fmla="*/ 151 w 151"/>
                <a:gd name="T7" fmla="*/ 241 h 690"/>
                <a:gd name="T8" fmla="*/ 147 w 151"/>
                <a:gd name="T9" fmla="*/ 690 h 690"/>
              </a:gdLst>
              <a:ahLst/>
              <a:cxnLst>
                <a:cxn ang="0">
                  <a:pos x="T0" y="T1"/>
                </a:cxn>
                <a:cxn ang="0">
                  <a:pos x="T2" y="T3"/>
                </a:cxn>
                <a:cxn ang="0">
                  <a:pos x="T4" y="T5"/>
                </a:cxn>
                <a:cxn ang="0">
                  <a:pos x="T6" y="T7"/>
                </a:cxn>
                <a:cxn ang="0">
                  <a:pos x="T8" y="T9"/>
                </a:cxn>
              </a:cxnLst>
              <a:rect l="0" t="0" r="r" b="b"/>
              <a:pathLst>
                <a:path w="151" h="690">
                  <a:moveTo>
                    <a:pt x="147" y="690"/>
                  </a:moveTo>
                  <a:lnTo>
                    <a:pt x="13" y="389"/>
                  </a:lnTo>
                  <a:lnTo>
                    <a:pt x="0" y="0"/>
                  </a:lnTo>
                  <a:lnTo>
                    <a:pt x="151" y="241"/>
                  </a:lnTo>
                  <a:lnTo>
                    <a:pt x="147" y="690"/>
                  </a:lnTo>
                  <a:close/>
                </a:path>
              </a:pathLst>
            </a:custGeom>
            <a:solidFill>
              <a:srgbClr val="F7F7F7"/>
            </a:solidFill>
            <a:ln>
              <a:noFill/>
            </a:ln>
          </p:spPr>
          <p:txBody>
            <a:bodyPr vert="horz" wrap="square" lIns="68562" tIns="34281" rIns="68562" bIns="34281" numCol="1" anchor="t" anchorCtr="0" compatLnSpc="1"/>
            <a:lstStyle/>
            <a:p>
              <a:endParaRPr lang="zh-CN" altLang="en-US" sz="1012"/>
            </a:p>
          </p:txBody>
        </p:sp>
        <p:sp>
          <p:nvSpPr>
            <p:cNvPr id="7" name="Freeform 5627"/>
            <p:cNvSpPr/>
            <p:nvPr/>
          </p:nvSpPr>
          <p:spPr bwMode="auto">
            <a:xfrm>
              <a:off x="4479241" y="2068614"/>
              <a:ext cx="2329169" cy="868296"/>
            </a:xfrm>
            <a:custGeom>
              <a:avLst/>
              <a:gdLst>
                <a:gd name="T0" fmla="*/ 52 w 566"/>
                <a:gd name="T1" fmla="*/ 211 h 211"/>
                <a:gd name="T2" fmla="*/ 0 w 566"/>
                <a:gd name="T3" fmla="*/ 41 h 211"/>
                <a:gd name="T4" fmla="*/ 485 w 566"/>
                <a:gd name="T5" fmla="*/ 0 h 211"/>
                <a:gd name="T6" fmla="*/ 566 w 566"/>
                <a:gd name="T7" fmla="*/ 155 h 211"/>
                <a:gd name="T8" fmla="*/ 52 w 566"/>
                <a:gd name="T9" fmla="*/ 211 h 211"/>
              </a:gdLst>
              <a:ahLst/>
              <a:cxnLst>
                <a:cxn ang="0">
                  <a:pos x="T0" y="T1"/>
                </a:cxn>
                <a:cxn ang="0">
                  <a:pos x="T2" y="T3"/>
                </a:cxn>
                <a:cxn ang="0">
                  <a:pos x="T4" y="T5"/>
                </a:cxn>
                <a:cxn ang="0">
                  <a:pos x="T6" y="T7"/>
                </a:cxn>
                <a:cxn ang="0">
                  <a:pos x="T8" y="T9"/>
                </a:cxn>
              </a:cxnLst>
              <a:rect l="0" t="0" r="r" b="b"/>
              <a:pathLst>
                <a:path w="566" h="211">
                  <a:moveTo>
                    <a:pt x="52" y="211"/>
                  </a:moveTo>
                  <a:lnTo>
                    <a:pt x="0" y="41"/>
                  </a:lnTo>
                  <a:lnTo>
                    <a:pt x="485" y="0"/>
                  </a:lnTo>
                  <a:lnTo>
                    <a:pt x="566" y="155"/>
                  </a:lnTo>
                  <a:lnTo>
                    <a:pt x="52" y="211"/>
                  </a:lnTo>
                  <a:close/>
                </a:path>
              </a:pathLst>
            </a:custGeom>
            <a:solidFill>
              <a:srgbClr val="FFFFFF"/>
            </a:solidFill>
            <a:ln>
              <a:noFill/>
            </a:ln>
            <a:scene3d>
              <a:camera prst="orthographicFront"/>
              <a:lightRig rig="threePt" dir="t"/>
            </a:scene3d>
            <a:sp3d>
              <a:bevelT w="12700" h="12700" prst="angle"/>
            </a:sp3d>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8" name="Freeform 5631"/>
            <p:cNvSpPr/>
            <p:nvPr/>
          </p:nvSpPr>
          <p:spPr bwMode="auto">
            <a:xfrm>
              <a:off x="6776641" y="2242559"/>
              <a:ext cx="2234521" cy="1304502"/>
            </a:xfrm>
            <a:custGeom>
              <a:avLst/>
              <a:gdLst>
                <a:gd name="T0" fmla="*/ 0 w 543"/>
                <a:gd name="T1" fmla="*/ 109 h 317"/>
                <a:gd name="T2" fmla="*/ 230 w 543"/>
                <a:gd name="T3" fmla="*/ 0 h 317"/>
                <a:gd name="T4" fmla="*/ 543 w 543"/>
                <a:gd name="T5" fmla="*/ 182 h 317"/>
                <a:gd name="T6" fmla="*/ 264 w 543"/>
                <a:gd name="T7" fmla="*/ 317 h 317"/>
                <a:gd name="T8" fmla="*/ 0 w 543"/>
                <a:gd name="T9" fmla="*/ 109 h 317"/>
              </a:gdLst>
              <a:ahLst/>
              <a:cxnLst>
                <a:cxn ang="0">
                  <a:pos x="T0" y="T1"/>
                </a:cxn>
                <a:cxn ang="0">
                  <a:pos x="T2" y="T3"/>
                </a:cxn>
                <a:cxn ang="0">
                  <a:pos x="T4" y="T5"/>
                </a:cxn>
                <a:cxn ang="0">
                  <a:pos x="T6" y="T7"/>
                </a:cxn>
                <a:cxn ang="0">
                  <a:pos x="T8" y="T9"/>
                </a:cxn>
              </a:cxnLst>
              <a:rect l="0" t="0" r="r" b="b"/>
              <a:pathLst>
                <a:path w="543" h="317">
                  <a:moveTo>
                    <a:pt x="0" y="109"/>
                  </a:moveTo>
                  <a:lnTo>
                    <a:pt x="230" y="0"/>
                  </a:lnTo>
                  <a:lnTo>
                    <a:pt x="543" y="182"/>
                  </a:lnTo>
                  <a:lnTo>
                    <a:pt x="264" y="317"/>
                  </a:lnTo>
                  <a:lnTo>
                    <a:pt x="0" y="109"/>
                  </a:lnTo>
                  <a:close/>
                </a:path>
              </a:pathLst>
            </a:custGeom>
            <a:solidFill>
              <a:srgbClr val="FFFFFF"/>
            </a:solidFill>
            <a:ln>
              <a:noFill/>
            </a:ln>
            <a:scene3d>
              <a:camera prst="orthographicFront"/>
              <a:lightRig rig="threePt" dir="t"/>
            </a:scene3d>
            <a:sp3d>
              <a:bevelT w="12700" h="12700" prst="angle"/>
            </a:sp3d>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9" name="Freeform 5619"/>
            <p:cNvSpPr/>
            <p:nvPr/>
          </p:nvSpPr>
          <p:spPr bwMode="auto">
            <a:xfrm>
              <a:off x="4645530" y="2961587"/>
              <a:ext cx="621387" cy="2839451"/>
            </a:xfrm>
            <a:custGeom>
              <a:avLst/>
              <a:gdLst>
                <a:gd name="T0" fmla="*/ 147 w 151"/>
                <a:gd name="T1" fmla="*/ 690 h 690"/>
                <a:gd name="T2" fmla="*/ 13 w 151"/>
                <a:gd name="T3" fmla="*/ 389 h 690"/>
                <a:gd name="T4" fmla="*/ 0 w 151"/>
                <a:gd name="T5" fmla="*/ 0 h 690"/>
                <a:gd name="T6" fmla="*/ 151 w 151"/>
                <a:gd name="T7" fmla="*/ 241 h 690"/>
                <a:gd name="T8" fmla="*/ 147 w 151"/>
                <a:gd name="T9" fmla="*/ 690 h 690"/>
              </a:gdLst>
              <a:ahLst/>
              <a:cxnLst>
                <a:cxn ang="0">
                  <a:pos x="T0" y="T1"/>
                </a:cxn>
                <a:cxn ang="0">
                  <a:pos x="T2" y="T3"/>
                </a:cxn>
                <a:cxn ang="0">
                  <a:pos x="T4" y="T5"/>
                </a:cxn>
                <a:cxn ang="0">
                  <a:pos x="T6" y="T7"/>
                </a:cxn>
                <a:cxn ang="0">
                  <a:pos x="T8" y="T9"/>
                </a:cxn>
              </a:cxnLst>
              <a:rect l="0" t="0" r="r" b="b"/>
              <a:pathLst>
                <a:path w="151" h="690">
                  <a:moveTo>
                    <a:pt x="147" y="690"/>
                  </a:moveTo>
                  <a:lnTo>
                    <a:pt x="13" y="389"/>
                  </a:lnTo>
                  <a:lnTo>
                    <a:pt x="0" y="0"/>
                  </a:lnTo>
                  <a:lnTo>
                    <a:pt x="151" y="241"/>
                  </a:lnTo>
                  <a:lnTo>
                    <a:pt x="147" y="690"/>
                  </a:lnTo>
                  <a:close/>
                </a:path>
              </a:pathLst>
            </a:custGeom>
            <a:gradFill flip="none" rotWithShape="1">
              <a:gsLst>
                <a:gs pos="92000">
                  <a:schemeClr val="bg1">
                    <a:lumMod val="65000"/>
                    <a:alpha val="50000"/>
                  </a:schemeClr>
                </a:gs>
                <a:gs pos="40000">
                  <a:schemeClr val="bg1">
                    <a:alpha val="0"/>
                  </a:schemeClr>
                </a:gs>
                <a:gs pos="8000">
                  <a:schemeClr val="bg1">
                    <a:lumMod val="65000"/>
                    <a:alpha val="50000"/>
                  </a:schemeClr>
                </a:gs>
              </a:gsLst>
              <a:lin ang="0" scaled="0"/>
              <a:tileRect/>
            </a:gradFill>
            <a:ln>
              <a:noFill/>
            </a:ln>
          </p:spPr>
          <p:txBody>
            <a:bodyPr vert="horz" wrap="square" lIns="68562" tIns="34281" rIns="68562" bIns="34281" numCol="1" anchor="t" anchorCtr="0" compatLnSpc="1"/>
            <a:lstStyle/>
            <a:p>
              <a:endParaRPr lang="zh-CN" altLang="en-US" sz="1012"/>
            </a:p>
          </p:txBody>
        </p:sp>
        <p:sp>
          <p:nvSpPr>
            <p:cNvPr id="10" name="Freeform 5623"/>
            <p:cNvSpPr/>
            <p:nvPr/>
          </p:nvSpPr>
          <p:spPr bwMode="auto">
            <a:xfrm>
              <a:off x="3536391" y="2622965"/>
              <a:ext cx="1757163" cy="1312730"/>
            </a:xfrm>
            <a:custGeom>
              <a:avLst/>
              <a:gdLst>
                <a:gd name="T0" fmla="*/ 178 w 178"/>
                <a:gd name="T1" fmla="*/ 131 h 132"/>
                <a:gd name="T2" fmla="*/ 119 w 178"/>
                <a:gd name="T3" fmla="*/ 30 h 132"/>
                <a:gd name="T4" fmla="*/ 0 w 178"/>
                <a:gd name="T5" fmla="*/ 0 h 132"/>
                <a:gd name="T6" fmla="*/ 31 w 178"/>
                <a:gd name="T7" fmla="*/ 98 h 132"/>
                <a:gd name="T8" fmla="*/ 177 w 178"/>
                <a:gd name="T9" fmla="*/ 131 h 132"/>
                <a:gd name="T10" fmla="*/ 178 w 178"/>
                <a:gd name="T11" fmla="*/ 132 h 132"/>
                <a:gd name="T12" fmla="*/ 178 w 178"/>
                <a:gd name="T13" fmla="*/ 131 h 132"/>
              </a:gdLst>
              <a:ahLst/>
              <a:cxnLst>
                <a:cxn ang="0">
                  <a:pos x="T0" y="T1"/>
                </a:cxn>
                <a:cxn ang="0">
                  <a:pos x="T2" y="T3"/>
                </a:cxn>
                <a:cxn ang="0">
                  <a:pos x="T4" y="T5"/>
                </a:cxn>
                <a:cxn ang="0">
                  <a:pos x="T6" y="T7"/>
                </a:cxn>
                <a:cxn ang="0">
                  <a:pos x="T8" y="T9"/>
                </a:cxn>
                <a:cxn ang="0">
                  <a:pos x="T10" y="T11"/>
                </a:cxn>
                <a:cxn ang="0">
                  <a:pos x="T12" y="T13"/>
                </a:cxn>
              </a:cxnLst>
              <a:rect l="0" t="0" r="r" b="b"/>
              <a:pathLst>
                <a:path w="178" h="132">
                  <a:moveTo>
                    <a:pt x="178" y="131"/>
                  </a:moveTo>
                  <a:cubicBezTo>
                    <a:pt x="119" y="30"/>
                    <a:pt x="119" y="30"/>
                    <a:pt x="119" y="30"/>
                  </a:cubicBezTo>
                  <a:cubicBezTo>
                    <a:pt x="0" y="0"/>
                    <a:pt x="0" y="0"/>
                    <a:pt x="0" y="0"/>
                  </a:cubicBezTo>
                  <a:cubicBezTo>
                    <a:pt x="31" y="98"/>
                    <a:pt x="31" y="98"/>
                    <a:pt x="31" y="98"/>
                  </a:cubicBezTo>
                  <a:cubicBezTo>
                    <a:pt x="31" y="98"/>
                    <a:pt x="176" y="130"/>
                    <a:pt x="177" y="131"/>
                  </a:cubicBezTo>
                  <a:cubicBezTo>
                    <a:pt x="178" y="131"/>
                    <a:pt x="178" y="132"/>
                    <a:pt x="178" y="132"/>
                  </a:cubicBezTo>
                  <a:lnTo>
                    <a:pt x="178" y="131"/>
                  </a:lnTo>
                  <a:close/>
                </a:path>
              </a:pathLst>
            </a:custGeom>
            <a:solidFill>
              <a:srgbClr val="FFFFFF"/>
            </a:solidFill>
            <a:ln>
              <a:noFill/>
            </a:ln>
            <a:scene3d>
              <a:camera prst="orthographicFront"/>
              <a:lightRig rig="threePt" dir="t"/>
            </a:scene3d>
            <a:sp3d>
              <a:bevelT w="12700" h="12700" prst="angle"/>
            </a:sp3d>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grpSp>
          <p:nvGrpSpPr>
            <p:cNvPr id="11" name="Group 5788"/>
            <p:cNvGrpSpPr>
              <a:grpSpLocks noChangeAspect="1"/>
            </p:cNvGrpSpPr>
            <p:nvPr/>
          </p:nvGrpSpPr>
          <p:grpSpPr bwMode="auto">
            <a:xfrm>
              <a:off x="4674924" y="3788296"/>
              <a:ext cx="571108" cy="1947511"/>
              <a:chOff x="2534" y="2472"/>
              <a:chExt cx="139" cy="474"/>
            </a:xfrm>
            <a:gradFill>
              <a:gsLst>
                <a:gs pos="100000">
                  <a:schemeClr val="bg1">
                    <a:alpha val="0"/>
                  </a:schemeClr>
                </a:gs>
                <a:gs pos="0">
                  <a:schemeClr val="bg1">
                    <a:lumMod val="65000"/>
                    <a:alpha val="32000"/>
                  </a:schemeClr>
                </a:gs>
              </a:gsLst>
              <a:lin ang="5400000" scaled="0"/>
            </a:gradFill>
          </p:grpSpPr>
          <p:sp>
            <p:nvSpPr>
              <p:cNvPr id="50" name="Freeform 5789"/>
              <p:cNvSpPr/>
              <p:nvPr/>
            </p:nvSpPr>
            <p:spPr bwMode="auto">
              <a:xfrm>
                <a:off x="2534" y="2472"/>
                <a:ext cx="139" cy="474"/>
              </a:xfrm>
              <a:custGeom>
                <a:avLst/>
                <a:gdLst>
                  <a:gd name="T0" fmla="*/ 0 w 139"/>
                  <a:gd name="T1" fmla="*/ 0 h 474"/>
                  <a:gd name="T2" fmla="*/ 5 w 139"/>
                  <a:gd name="T3" fmla="*/ 175 h 474"/>
                  <a:gd name="T4" fmla="*/ 139 w 139"/>
                  <a:gd name="T5" fmla="*/ 474 h 474"/>
                  <a:gd name="T6" fmla="*/ 139 w 139"/>
                  <a:gd name="T7" fmla="*/ 29 h 474"/>
                  <a:gd name="T8" fmla="*/ 0 w 139"/>
                  <a:gd name="T9" fmla="*/ 0 h 474"/>
                </a:gdLst>
                <a:ahLst/>
                <a:cxnLst>
                  <a:cxn ang="0">
                    <a:pos x="T0" y="T1"/>
                  </a:cxn>
                  <a:cxn ang="0">
                    <a:pos x="T2" y="T3"/>
                  </a:cxn>
                  <a:cxn ang="0">
                    <a:pos x="T4" y="T5"/>
                  </a:cxn>
                  <a:cxn ang="0">
                    <a:pos x="T6" y="T7"/>
                  </a:cxn>
                  <a:cxn ang="0">
                    <a:pos x="T8" y="T9"/>
                  </a:cxn>
                </a:cxnLst>
                <a:rect l="0" t="0" r="r" b="b"/>
                <a:pathLst>
                  <a:path w="139" h="474">
                    <a:moveTo>
                      <a:pt x="0" y="0"/>
                    </a:moveTo>
                    <a:lnTo>
                      <a:pt x="5" y="175"/>
                    </a:lnTo>
                    <a:lnTo>
                      <a:pt x="139" y="474"/>
                    </a:lnTo>
                    <a:lnTo>
                      <a:pt x="139" y="29"/>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51" name="Freeform 5790"/>
              <p:cNvSpPr/>
              <p:nvPr/>
            </p:nvSpPr>
            <p:spPr bwMode="auto">
              <a:xfrm>
                <a:off x="2534" y="2472"/>
                <a:ext cx="139" cy="474"/>
              </a:xfrm>
              <a:custGeom>
                <a:avLst/>
                <a:gdLst>
                  <a:gd name="T0" fmla="*/ 0 w 139"/>
                  <a:gd name="T1" fmla="*/ 0 h 474"/>
                  <a:gd name="T2" fmla="*/ 5 w 139"/>
                  <a:gd name="T3" fmla="*/ 175 h 474"/>
                  <a:gd name="T4" fmla="*/ 139 w 139"/>
                  <a:gd name="T5" fmla="*/ 474 h 474"/>
                  <a:gd name="T6" fmla="*/ 139 w 139"/>
                  <a:gd name="T7" fmla="*/ 29 h 474"/>
                  <a:gd name="T8" fmla="*/ 0 w 139"/>
                  <a:gd name="T9" fmla="*/ 0 h 474"/>
                </a:gdLst>
                <a:ahLst/>
                <a:cxnLst>
                  <a:cxn ang="0">
                    <a:pos x="T0" y="T1"/>
                  </a:cxn>
                  <a:cxn ang="0">
                    <a:pos x="T2" y="T3"/>
                  </a:cxn>
                  <a:cxn ang="0">
                    <a:pos x="T4" y="T5"/>
                  </a:cxn>
                  <a:cxn ang="0">
                    <a:pos x="T6" y="T7"/>
                  </a:cxn>
                  <a:cxn ang="0">
                    <a:pos x="T8" y="T9"/>
                  </a:cxn>
                </a:cxnLst>
                <a:rect l="0" t="0" r="r" b="b"/>
                <a:pathLst>
                  <a:path w="139" h="474">
                    <a:moveTo>
                      <a:pt x="0" y="0"/>
                    </a:moveTo>
                    <a:lnTo>
                      <a:pt x="5" y="175"/>
                    </a:lnTo>
                    <a:lnTo>
                      <a:pt x="139" y="474"/>
                    </a:lnTo>
                    <a:lnTo>
                      <a:pt x="139" y="29"/>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grpSp>
        <p:grpSp>
          <p:nvGrpSpPr>
            <p:cNvPr id="12" name="Group 5638"/>
            <p:cNvGrpSpPr>
              <a:grpSpLocks noChangeAspect="1"/>
            </p:cNvGrpSpPr>
            <p:nvPr/>
          </p:nvGrpSpPr>
          <p:grpSpPr bwMode="auto">
            <a:xfrm>
              <a:off x="4702621" y="2696801"/>
              <a:ext cx="3176887" cy="1242773"/>
              <a:chOff x="3454" y="2010"/>
              <a:chExt cx="772" cy="302"/>
            </a:xfrm>
            <a:solidFill>
              <a:schemeClr val="bg1">
                <a:lumMod val="85000"/>
              </a:schemeClr>
            </a:solidFill>
          </p:grpSpPr>
          <p:sp>
            <p:nvSpPr>
              <p:cNvPr id="48" name="Freeform 5639"/>
              <p:cNvSpPr/>
              <p:nvPr/>
            </p:nvSpPr>
            <p:spPr bwMode="auto">
              <a:xfrm>
                <a:off x="3454" y="2010"/>
                <a:ext cx="772" cy="302"/>
              </a:xfrm>
              <a:custGeom>
                <a:avLst/>
                <a:gdLst>
                  <a:gd name="T0" fmla="*/ 510 w 772"/>
                  <a:gd name="T1" fmla="*/ 0 h 302"/>
                  <a:gd name="T2" fmla="*/ 0 w 772"/>
                  <a:gd name="T3" fmla="*/ 56 h 302"/>
                  <a:gd name="T4" fmla="*/ 141 w 772"/>
                  <a:gd name="T5" fmla="*/ 302 h 302"/>
                  <a:gd name="T6" fmla="*/ 772 w 772"/>
                  <a:gd name="T7" fmla="*/ 208 h 302"/>
                  <a:gd name="T8" fmla="*/ 510 w 772"/>
                  <a:gd name="T9" fmla="*/ 0 h 302"/>
                </a:gdLst>
                <a:ahLst/>
                <a:cxnLst>
                  <a:cxn ang="0">
                    <a:pos x="T0" y="T1"/>
                  </a:cxn>
                  <a:cxn ang="0">
                    <a:pos x="T2" y="T3"/>
                  </a:cxn>
                  <a:cxn ang="0">
                    <a:pos x="T4" y="T5"/>
                  </a:cxn>
                  <a:cxn ang="0">
                    <a:pos x="T6" y="T7"/>
                  </a:cxn>
                  <a:cxn ang="0">
                    <a:pos x="T8" y="T9"/>
                  </a:cxn>
                </a:cxnLst>
                <a:rect l="0" t="0" r="r" b="b"/>
                <a:pathLst>
                  <a:path w="772" h="302">
                    <a:moveTo>
                      <a:pt x="510" y="0"/>
                    </a:moveTo>
                    <a:lnTo>
                      <a:pt x="0" y="56"/>
                    </a:lnTo>
                    <a:lnTo>
                      <a:pt x="141" y="302"/>
                    </a:lnTo>
                    <a:lnTo>
                      <a:pt x="772" y="208"/>
                    </a:lnTo>
                    <a:lnTo>
                      <a:pt x="5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49" name="Freeform 5640"/>
              <p:cNvSpPr/>
              <p:nvPr/>
            </p:nvSpPr>
            <p:spPr bwMode="auto">
              <a:xfrm>
                <a:off x="3454" y="2010"/>
                <a:ext cx="772" cy="302"/>
              </a:xfrm>
              <a:custGeom>
                <a:avLst/>
                <a:gdLst>
                  <a:gd name="T0" fmla="*/ 510 w 772"/>
                  <a:gd name="T1" fmla="*/ 0 h 302"/>
                  <a:gd name="T2" fmla="*/ 0 w 772"/>
                  <a:gd name="T3" fmla="*/ 56 h 302"/>
                  <a:gd name="T4" fmla="*/ 141 w 772"/>
                  <a:gd name="T5" fmla="*/ 302 h 302"/>
                  <a:gd name="T6" fmla="*/ 772 w 772"/>
                  <a:gd name="T7" fmla="*/ 208 h 302"/>
                  <a:gd name="T8" fmla="*/ 510 w 772"/>
                  <a:gd name="T9" fmla="*/ 0 h 302"/>
                </a:gdLst>
                <a:ahLst/>
                <a:cxnLst>
                  <a:cxn ang="0">
                    <a:pos x="T0" y="T1"/>
                  </a:cxn>
                  <a:cxn ang="0">
                    <a:pos x="T2" y="T3"/>
                  </a:cxn>
                  <a:cxn ang="0">
                    <a:pos x="T4" y="T5"/>
                  </a:cxn>
                  <a:cxn ang="0">
                    <a:pos x="T6" y="T7"/>
                  </a:cxn>
                  <a:cxn ang="0">
                    <a:pos x="T8" y="T9"/>
                  </a:cxn>
                </a:cxnLst>
                <a:rect l="0" t="0" r="r" b="b"/>
                <a:pathLst>
                  <a:path w="772" h="302">
                    <a:moveTo>
                      <a:pt x="510" y="0"/>
                    </a:moveTo>
                    <a:lnTo>
                      <a:pt x="0" y="56"/>
                    </a:lnTo>
                    <a:lnTo>
                      <a:pt x="141" y="302"/>
                    </a:lnTo>
                    <a:lnTo>
                      <a:pt x="772" y="208"/>
                    </a:lnTo>
                    <a:lnTo>
                      <a:pt x="51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grpSp>
        <p:grpSp>
          <p:nvGrpSpPr>
            <p:cNvPr id="13" name="组合 12"/>
            <p:cNvGrpSpPr/>
            <p:nvPr/>
          </p:nvGrpSpPr>
          <p:grpSpPr>
            <a:xfrm>
              <a:off x="4585523" y="1271914"/>
              <a:ext cx="4353645" cy="3457512"/>
              <a:chOff x="4585524" y="1271913"/>
              <a:chExt cx="4353648" cy="3457509"/>
            </a:xfrm>
          </p:grpSpPr>
          <p:grpSp>
            <p:nvGrpSpPr>
              <p:cNvPr id="20" name="组合 19"/>
              <p:cNvGrpSpPr/>
              <p:nvPr/>
            </p:nvGrpSpPr>
            <p:grpSpPr>
              <a:xfrm>
                <a:off x="4585524" y="1778245"/>
                <a:ext cx="1411857" cy="2951177"/>
                <a:chOff x="4400552" y="1170243"/>
                <a:chExt cx="1411857" cy="2951180"/>
              </a:xfrm>
            </p:grpSpPr>
            <p:sp>
              <p:nvSpPr>
                <p:cNvPr id="42" name="Freeform 5702"/>
                <p:cNvSpPr/>
                <p:nvPr/>
              </p:nvSpPr>
              <p:spPr bwMode="auto">
                <a:xfrm>
                  <a:off x="5450459" y="3873773"/>
                  <a:ext cx="361950" cy="247650"/>
                </a:xfrm>
                <a:custGeom>
                  <a:avLst/>
                  <a:gdLst>
                    <a:gd name="T0" fmla="*/ 39 w 39"/>
                    <a:gd name="T1" fmla="*/ 11 h 27"/>
                    <a:gd name="T2" fmla="*/ 39 w 39"/>
                    <a:gd name="T3" fmla="*/ 12 h 27"/>
                    <a:gd name="T4" fmla="*/ 38 w 39"/>
                    <a:gd name="T5" fmla="*/ 13 h 27"/>
                    <a:gd name="T6" fmla="*/ 31 w 39"/>
                    <a:gd name="T7" fmla="*/ 19 h 27"/>
                    <a:gd name="T8" fmla="*/ 30 w 39"/>
                    <a:gd name="T9" fmla="*/ 20 h 27"/>
                    <a:gd name="T10" fmla="*/ 29 w 39"/>
                    <a:gd name="T11" fmla="*/ 21 h 27"/>
                    <a:gd name="T12" fmla="*/ 19 w 39"/>
                    <a:gd name="T13" fmla="*/ 25 h 27"/>
                    <a:gd name="T14" fmla="*/ 17 w 39"/>
                    <a:gd name="T15" fmla="*/ 26 h 27"/>
                    <a:gd name="T16" fmla="*/ 16 w 39"/>
                    <a:gd name="T17" fmla="*/ 26 h 27"/>
                    <a:gd name="T18" fmla="*/ 7 w 39"/>
                    <a:gd name="T19" fmla="*/ 27 h 27"/>
                    <a:gd name="T20" fmla="*/ 6 w 39"/>
                    <a:gd name="T21" fmla="*/ 26 h 27"/>
                    <a:gd name="T22" fmla="*/ 5 w 39"/>
                    <a:gd name="T23" fmla="*/ 26 h 27"/>
                    <a:gd name="T24" fmla="*/ 0 w 39"/>
                    <a:gd name="T25" fmla="*/ 15 h 27"/>
                    <a:gd name="T26" fmla="*/ 11 w 39"/>
                    <a:gd name="T27" fmla="*/ 14 h 27"/>
                    <a:gd name="T28" fmla="*/ 11 w 39"/>
                    <a:gd name="T29" fmla="*/ 15 h 27"/>
                    <a:gd name="T30" fmla="*/ 12 w 39"/>
                    <a:gd name="T31" fmla="*/ 14 h 27"/>
                    <a:gd name="T32" fmla="*/ 26 w 39"/>
                    <a:gd name="T33" fmla="*/ 8 h 27"/>
                    <a:gd name="T34" fmla="*/ 26 w 39"/>
                    <a:gd name="T35" fmla="*/ 8 h 27"/>
                    <a:gd name="T36" fmla="*/ 34 w 39"/>
                    <a:gd name="T37" fmla="*/ 0 h 27"/>
                    <a:gd name="T38" fmla="*/ 39 w 39"/>
                    <a:gd name="T39"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27">
                      <a:moveTo>
                        <a:pt x="39" y="11"/>
                      </a:moveTo>
                      <a:cubicBezTo>
                        <a:pt x="39" y="11"/>
                        <a:pt x="39" y="12"/>
                        <a:pt x="39" y="12"/>
                      </a:cubicBezTo>
                      <a:cubicBezTo>
                        <a:pt x="39" y="12"/>
                        <a:pt x="38" y="13"/>
                        <a:pt x="38" y="13"/>
                      </a:cubicBezTo>
                      <a:cubicBezTo>
                        <a:pt x="31" y="19"/>
                        <a:pt x="31" y="19"/>
                        <a:pt x="31" y="19"/>
                      </a:cubicBezTo>
                      <a:cubicBezTo>
                        <a:pt x="31" y="20"/>
                        <a:pt x="31" y="20"/>
                        <a:pt x="30" y="20"/>
                      </a:cubicBezTo>
                      <a:cubicBezTo>
                        <a:pt x="30" y="20"/>
                        <a:pt x="29" y="21"/>
                        <a:pt x="29" y="21"/>
                      </a:cubicBezTo>
                      <a:cubicBezTo>
                        <a:pt x="19" y="25"/>
                        <a:pt x="19" y="25"/>
                        <a:pt x="19" y="25"/>
                      </a:cubicBezTo>
                      <a:cubicBezTo>
                        <a:pt x="18" y="26"/>
                        <a:pt x="18" y="26"/>
                        <a:pt x="17" y="26"/>
                      </a:cubicBezTo>
                      <a:cubicBezTo>
                        <a:pt x="17" y="26"/>
                        <a:pt x="16" y="26"/>
                        <a:pt x="16" y="26"/>
                      </a:cubicBezTo>
                      <a:cubicBezTo>
                        <a:pt x="7" y="27"/>
                        <a:pt x="7" y="27"/>
                        <a:pt x="7" y="27"/>
                      </a:cubicBezTo>
                      <a:cubicBezTo>
                        <a:pt x="6" y="26"/>
                        <a:pt x="6" y="26"/>
                        <a:pt x="6" y="26"/>
                      </a:cubicBezTo>
                      <a:cubicBezTo>
                        <a:pt x="5" y="26"/>
                        <a:pt x="5" y="26"/>
                        <a:pt x="5" y="26"/>
                      </a:cubicBezTo>
                      <a:cubicBezTo>
                        <a:pt x="0" y="15"/>
                        <a:pt x="0" y="15"/>
                        <a:pt x="0" y="15"/>
                      </a:cubicBezTo>
                      <a:cubicBezTo>
                        <a:pt x="11" y="14"/>
                        <a:pt x="11" y="14"/>
                        <a:pt x="11" y="14"/>
                      </a:cubicBezTo>
                      <a:cubicBezTo>
                        <a:pt x="11" y="15"/>
                        <a:pt x="11" y="15"/>
                        <a:pt x="11" y="15"/>
                      </a:cubicBezTo>
                      <a:cubicBezTo>
                        <a:pt x="12" y="14"/>
                        <a:pt x="12" y="14"/>
                        <a:pt x="12" y="14"/>
                      </a:cubicBezTo>
                      <a:cubicBezTo>
                        <a:pt x="26" y="8"/>
                        <a:pt x="26" y="8"/>
                        <a:pt x="26" y="8"/>
                      </a:cubicBezTo>
                      <a:cubicBezTo>
                        <a:pt x="26" y="8"/>
                        <a:pt x="26" y="8"/>
                        <a:pt x="26" y="8"/>
                      </a:cubicBezTo>
                      <a:cubicBezTo>
                        <a:pt x="34" y="0"/>
                        <a:pt x="34" y="0"/>
                        <a:pt x="34" y="0"/>
                      </a:cubicBezTo>
                      <a:lnTo>
                        <a:pt x="39" y="11"/>
                      </a:lnTo>
                      <a:close/>
                    </a:path>
                  </a:pathLst>
                </a:custGeom>
                <a:solidFill>
                  <a:srgbClr val="E87071"/>
                </a:solidFill>
                <a:ln w="9525">
                  <a:noFill/>
                  <a:round/>
                </a:ln>
              </p:spPr>
              <p:txBody>
                <a:bodyPr vert="horz" wrap="square" lIns="68562" tIns="34281" rIns="68562" bIns="34281" numCol="1" anchor="t" anchorCtr="0" compatLnSpc="1"/>
                <a:lstStyle/>
                <a:p>
                  <a:endParaRPr lang="zh-CN" altLang="en-US" sz="1012">
                    <a:solidFill>
                      <a:srgbClr val="E87071"/>
                    </a:solidFill>
                  </a:endParaRPr>
                </a:p>
              </p:txBody>
            </p:sp>
            <p:sp>
              <p:nvSpPr>
                <p:cNvPr id="43" name="Freeform 5704"/>
                <p:cNvSpPr/>
                <p:nvPr/>
              </p:nvSpPr>
              <p:spPr bwMode="auto">
                <a:xfrm>
                  <a:off x="4400552" y="1170243"/>
                  <a:ext cx="493713" cy="893763"/>
                </a:xfrm>
                <a:custGeom>
                  <a:avLst/>
                  <a:gdLst>
                    <a:gd name="T0" fmla="*/ 27 w 54"/>
                    <a:gd name="T1" fmla="*/ 95 h 96"/>
                    <a:gd name="T2" fmla="*/ 39 w 54"/>
                    <a:gd name="T3" fmla="*/ 90 h 96"/>
                    <a:gd name="T4" fmla="*/ 50 w 54"/>
                    <a:gd name="T5" fmla="*/ 85 h 96"/>
                    <a:gd name="T6" fmla="*/ 50 w 54"/>
                    <a:gd name="T7" fmla="*/ 67 h 96"/>
                    <a:gd name="T8" fmla="*/ 43 w 54"/>
                    <a:gd name="T9" fmla="*/ 51 h 96"/>
                    <a:gd name="T10" fmla="*/ 37 w 54"/>
                    <a:gd name="T11" fmla="*/ 41 h 96"/>
                    <a:gd name="T12" fmla="*/ 37 w 54"/>
                    <a:gd name="T13" fmla="*/ 41 h 96"/>
                    <a:gd name="T14" fmla="*/ 2 w 54"/>
                    <a:gd name="T15" fmla="*/ 1 h 96"/>
                    <a:gd name="T16" fmla="*/ 0 w 54"/>
                    <a:gd name="T17" fmla="*/ 0 h 96"/>
                    <a:gd name="T18" fmla="*/ 0 w 54"/>
                    <a:gd name="T19" fmla="*/ 2 h 96"/>
                    <a:gd name="T20" fmla="*/ 5 w 54"/>
                    <a:gd name="T21" fmla="*/ 56 h 96"/>
                    <a:gd name="T22" fmla="*/ 7 w 54"/>
                    <a:gd name="T23" fmla="*/ 66 h 96"/>
                    <a:gd name="T24" fmla="*/ 14 w 54"/>
                    <a:gd name="T25" fmla="*/ 82 h 96"/>
                    <a:gd name="T26" fmla="*/ 27 w 54"/>
                    <a:gd name="T27" fmla="*/ 95 h 96"/>
                    <a:gd name="connsiteX0" fmla="*/ 5000 w 9814"/>
                    <a:gd name="connsiteY0" fmla="*/ 9896 h 9909"/>
                    <a:gd name="connsiteX1" fmla="*/ 7222 w 9814"/>
                    <a:gd name="connsiteY1" fmla="*/ 9375 h 9909"/>
                    <a:gd name="connsiteX2" fmla="*/ 9259 w 9814"/>
                    <a:gd name="connsiteY2" fmla="*/ 8854 h 9909"/>
                    <a:gd name="connsiteX3" fmla="*/ 9259 w 9814"/>
                    <a:gd name="connsiteY3" fmla="*/ 6979 h 9909"/>
                    <a:gd name="connsiteX4" fmla="*/ 7963 w 9814"/>
                    <a:gd name="connsiteY4" fmla="*/ 5313 h 9909"/>
                    <a:gd name="connsiteX5" fmla="*/ 6852 w 9814"/>
                    <a:gd name="connsiteY5" fmla="*/ 4271 h 9909"/>
                    <a:gd name="connsiteX6" fmla="*/ 6852 w 9814"/>
                    <a:gd name="connsiteY6" fmla="*/ 4271 h 9909"/>
                    <a:gd name="connsiteX7" fmla="*/ 370 w 9814"/>
                    <a:gd name="connsiteY7" fmla="*/ 104 h 9909"/>
                    <a:gd name="connsiteX8" fmla="*/ 0 w 9814"/>
                    <a:gd name="connsiteY8" fmla="*/ 0 h 9909"/>
                    <a:gd name="connsiteX9" fmla="*/ 0 w 9814"/>
                    <a:gd name="connsiteY9" fmla="*/ 208 h 9909"/>
                    <a:gd name="connsiteX10" fmla="*/ 926 w 9814"/>
                    <a:gd name="connsiteY10" fmla="*/ 5833 h 9909"/>
                    <a:gd name="connsiteX11" fmla="*/ 1486 w 9814"/>
                    <a:gd name="connsiteY11" fmla="*/ 6875 h 9909"/>
                    <a:gd name="connsiteX12" fmla="*/ 2593 w 9814"/>
                    <a:gd name="connsiteY12" fmla="*/ 8542 h 9909"/>
                    <a:gd name="connsiteX13" fmla="*/ 5000 w 9814"/>
                    <a:gd name="connsiteY13" fmla="*/ 9896 h 9909"/>
                    <a:gd name="connsiteX0-1" fmla="*/ 5095 w 10001"/>
                    <a:gd name="connsiteY0-2" fmla="*/ 9987 h 10000"/>
                    <a:gd name="connsiteX1-3" fmla="*/ 7359 w 10001"/>
                    <a:gd name="connsiteY1-4" fmla="*/ 9461 h 10000"/>
                    <a:gd name="connsiteX2-5" fmla="*/ 9434 w 10001"/>
                    <a:gd name="connsiteY2-6" fmla="*/ 8935 h 10000"/>
                    <a:gd name="connsiteX3-7" fmla="*/ 9434 w 10001"/>
                    <a:gd name="connsiteY3-8" fmla="*/ 7043 h 10000"/>
                    <a:gd name="connsiteX4-9" fmla="*/ 8114 w 10001"/>
                    <a:gd name="connsiteY4-10" fmla="*/ 5362 h 10000"/>
                    <a:gd name="connsiteX5-11" fmla="*/ 6982 w 10001"/>
                    <a:gd name="connsiteY5-12" fmla="*/ 4310 h 10000"/>
                    <a:gd name="connsiteX6-13" fmla="*/ 6982 w 10001"/>
                    <a:gd name="connsiteY6-14" fmla="*/ 4310 h 10000"/>
                    <a:gd name="connsiteX7-15" fmla="*/ 377 w 10001"/>
                    <a:gd name="connsiteY7-16" fmla="*/ 105 h 10000"/>
                    <a:gd name="connsiteX8-17" fmla="*/ 0 w 10001"/>
                    <a:gd name="connsiteY8-18" fmla="*/ 0 h 10000"/>
                    <a:gd name="connsiteX9-19" fmla="*/ 0 w 10001"/>
                    <a:gd name="connsiteY9-20" fmla="*/ 210 h 10000"/>
                    <a:gd name="connsiteX10-21" fmla="*/ 944 w 10001"/>
                    <a:gd name="connsiteY10-22" fmla="*/ 5887 h 10000"/>
                    <a:gd name="connsiteX11-23" fmla="*/ 1514 w 10001"/>
                    <a:gd name="connsiteY11-24" fmla="*/ 6938 h 10000"/>
                    <a:gd name="connsiteX12-25" fmla="*/ 2739 w 10001"/>
                    <a:gd name="connsiteY12-26" fmla="*/ 8620 h 10000"/>
                    <a:gd name="connsiteX13-27" fmla="*/ 5095 w 10001"/>
                    <a:gd name="connsiteY13-28" fmla="*/ 9987 h 10000"/>
                    <a:gd name="connsiteX0-29" fmla="*/ 5168 w 10074"/>
                    <a:gd name="connsiteY0-30" fmla="*/ 10248 h 10261"/>
                    <a:gd name="connsiteX1-31" fmla="*/ 7432 w 10074"/>
                    <a:gd name="connsiteY1-32" fmla="*/ 9722 h 10261"/>
                    <a:gd name="connsiteX2-33" fmla="*/ 9507 w 10074"/>
                    <a:gd name="connsiteY2-34" fmla="*/ 9196 h 10261"/>
                    <a:gd name="connsiteX3-35" fmla="*/ 9507 w 10074"/>
                    <a:gd name="connsiteY3-36" fmla="*/ 7304 h 10261"/>
                    <a:gd name="connsiteX4-37" fmla="*/ 8187 w 10074"/>
                    <a:gd name="connsiteY4-38" fmla="*/ 5623 h 10261"/>
                    <a:gd name="connsiteX5-39" fmla="*/ 7055 w 10074"/>
                    <a:gd name="connsiteY5-40" fmla="*/ 4571 h 10261"/>
                    <a:gd name="connsiteX6-41" fmla="*/ 7055 w 10074"/>
                    <a:gd name="connsiteY6-42" fmla="*/ 4571 h 10261"/>
                    <a:gd name="connsiteX7-43" fmla="*/ 450 w 10074"/>
                    <a:gd name="connsiteY7-44" fmla="*/ 366 h 10261"/>
                    <a:gd name="connsiteX8-45" fmla="*/ 73 w 10074"/>
                    <a:gd name="connsiteY8-46" fmla="*/ 261 h 10261"/>
                    <a:gd name="connsiteX9-47" fmla="*/ 73 w 10074"/>
                    <a:gd name="connsiteY9-48" fmla="*/ 471 h 10261"/>
                    <a:gd name="connsiteX10-49" fmla="*/ 1066 w 10074"/>
                    <a:gd name="connsiteY10-50" fmla="*/ 6039 h 10261"/>
                    <a:gd name="connsiteX11-51" fmla="*/ 1587 w 10074"/>
                    <a:gd name="connsiteY11-52" fmla="*/ 7199 h 10261"/>
                    <a:gd name="connsiteX12-53" fmla="*/ 2812 w 10074"/>
                    <a:gd name="connsiteY12-54" fmla="*/ 8881 h 10261"/>
                    <a:gd name="connsiteX13-55" fmla="*/ 5168 w 10074"/>
                    <a:gd name="connsiteY13-56" fmla="*/ 10248 h 102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0074" h="10261">
                      <a:moveTo>
                        <a:pt x="5168" y="10248"/>
                      </a:moveTo>
                      <a:lnTo>
                        <a:pt x="7432" y="9722"/>
                      </a:lnTo>
                      <a:lnTo>
                        <a:pt x="9507" y="9196"/>
                      </a:lnTo>
                      <a:cubicBezTo>
                        <a:pt x="10263" y="8986"/>
                        <a:pt x="10263" y="8146"/>
                        <a:pt x="9507" y="7304"/>
                      </a:cubicBezTo>
                      <a:lnTo>
                        <a:pt x="8187" y="5623"/>
                      </a:lnTo>
                      <a:cubicBezTo>
                        <a:pt x="7810" y="5097"/>
                        <a:pt x="7620" y="4886"/>
                        <a:pt x="7055" y="4571"/>
                      </a:cubicBezTo>
                      <a:lnTo>
                        <a:pt x="7055" y="4571"/>
                      </a:lnTo>
                      <a:lnTo>
                        <a:pt x="450" y="366"/>
                      </a:lnTo>
                      <a:lnTo>
                        <a:pt x="73" y="261"/>
                      </a:lnTo>
                      <a:cubicBezTo>
                        <a:pt x="73" y="331"/>
                        <a:pt x="-92" y="-492"/>
                        <a:pt x="73" y="471"/>
                      </a:cubicBezTo>
                      <a:cubicBezTo>
                        <a:pt x="238" y="1434"/>
                        <a:pt x="813" y="4917"/>
                        <a:pt x="1066" y="6039"/>
                      </a:cubicBezTo>
                      <a:cubicBezTo>
                        <a:pt x="1318" y="7160"/>
                        <a:pt x="1399" y="6778"/>
                        <a:pt x="1587" y="7199"/>
                      </a:cubicBezTo>
                      <a:cubicBezTo>
                        <a:pt x="2909" y="8881"/>
                        <a:pt x="2812" y="8881"/>
                        <a:pt x="2812" y="8881"/>
                      </a:cubicBezTo>
                      <a:cubicBezTo>
                        <a:pt x="3566" y="9827"/>
                        <a:pt x="4601" y="10353"/>
                        <a:pt x="5168" y="10248"/>
                      </a:cubicBezTo>
                    </a:path>
                  </a:pathLst>
                </a:custGeom>
                <a:solidFill>
                  <a:srgbClr val="F3D8B8"/>
                </a:solidFill>
                <a:ln>
                  <a:noFill/>
                </a:ln>
              </p:spPr>
              <p:txBody>
                <a:bodyPr vert="horz" wrap="square" lIns="68562" tIns="34281" rIns="68562" bIns="34281" numCol="1" anchor="t" anchorCtr="0" compatLnSpc="1"/>
                <a:lstStyle/>
                <a:p>
                  <a:endParaRPr lang="zh-CN" altLang="en-US" sz="1012" dirty="0"/>
                </a:p>
              </p:txBody>
            </p:sp>
            <p:sp>
              <p:nvSpPr>
                <p:cNvPr id="44" name="Freeform 5715"/>
                <p:cNvSpPr/>
                <p:nvPr/>
              </p:nvSpPr>
              <p:spPr bwMode="auto">
                <a:xfrm>
                  <a:off x="4476484" y="1752667"/>
                  <a:ext cx="1084263" cy="2273301"/>
                </a:xfrm>
                <a:custGeom>
                  <a:avLst/>
                  <a:gdLst>
                    <a:gd name="T0" fmla="*/ 105 w 117"/>
                    <a:gd name="T1" fmla="*/ 248 h 248"/>
                    <a:gd name="T2" fmla="*/ 1 w 117"/>
                    <a:gd name="T3" fmla="*/ 8 h 248"/>
                    <a:gd name="T4" fmla="*/ 3 w 117"/>
                    <a:gd name="T5" fmla="*/ 2 h 248"/>
                    <a:gd name="T6" fmla="*/ 13 w 117"/>
                    <a:gd name="T7" fmla="*/ 5 h 248"/>
                    <a:gd name="T8" fmla="*/ 117 w 117"/>
                    <a:gd name="T9" fmla="*/ 247 h 248"/>
                    <a:gd name="T10" fmla="*/ 105 w 117"/>
                    <a:gd name="T11" fmla="*/ 248 h 248"/>
                  </a:gdLst>
                  <a:ahLst/>
                  <a:cxnLst>
                    <a:cxn ang="0">
                      <a:pos x="T0" y="T1"/>
                    </a:cxn>
                    <a:cxn ang="0">
                      <a:pos x="T2" y="T3"/>
                    </a:cxn>
                    <a:cxn ang="0">
                      <a:pos x="T4" y="T5"/>
                    </a:cxn>
                    <a:cxn ang="0">
                      <a:pos x="T6" y="T7"/>
                    </a:cxn>
                    <a:cxn ang="0">
                      <a:pos x="T8" y="T9"/>
                    </a:cxn>
                    <a:cxn ang="0">
                      <a:pos x="T10" y="T11"/>
                    </a:cxn>
                  </a:cxnLst>
                  <a:rect l="0" t="0" r="r" b="b"/>
                  <a:pathLst>
                    <a:path w="117" h="248">
                      <a:moveTo>
                        <a:pt x="105" y="248"/>
                      </a:moveTo>
                      <a:cubicBezTo>
                        <a:pt x="1" y="8"/>
                        <a:pt x="1" y="8"/>
                        <a:pt x="1" y="8"/>
                      </a:cubicBezTo>
                      <a:cubicBezTo>
                        <a:pt x="0" y="7"/>
                        <a:pt x="0" y="4"/>
                        <a:pt x="3" y="2"/>
                      </a:cubicBezTo>
                      <a:cubicBezTo>
                        <a:pt x="7" y="0"/>
                        <a:pt x="12" y="4"/>
                        <a:pt x="13" y="5"/>
                      </a:cubicBezTo>
                      <a:cubicBezTo>
                        <a:pt x="117" y="247"/>
                        <a:pt x="117" y="247"/>
                        <a:pt x="117" y="247"/>
                      </a:cubicBezTo>
                      <a:lnTo>
                        <a:pt x="105" y="248"/>
                      </a:lnTo>
                      <a:close/>
                    </a:path>
                  </a:pathLst>
                </a:custGeom>
                <a:solidFill>
                  <a:srgbClr val="E34F4F"/>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45" name="Freeform 5716"/>
                <p:cNvSpPr/>
                <p:nvPr/>
              </p:nvSpPr>
              <p:spPr bwMode="auto">
                <a:xfrm>
                  <a:off x="4713020" y="1641541"/>
                  <a:ext cx="1055688" cy="2328864"/>
                </a:xfrm>
                <a:custGeom>
                  <a:avLst/>
                  <a:gdLst>
                    <a:gd name="T0" fmla="*/ 105 w 114"/>
                    <a:gd name="T1" fmla="*/ 254 h 254"/>
                    <a:gd name="T2" fmla="*/ 0 w 114"/>
                    <a:gd name="T3" fmla="*/ 12 h 254"/>
                    <a:gd name="T4" fmla="*/ 6 w 114"/>
                    <a:gd name="T5" fmla="*/ 2 h 254"/>
                    <a:gd name="T6" fmla="*/ 11 w 114"/>
                    <a:gd name="T7" fmla="*/ 5 h 254"/>
                    <a:gd name="T8" fmla="*/ 114 w 114"/>
                    <a:gd name="T9" fmla="*/ 245 h 254"/>
                    <a:gd name="T10" fmla="*/ 105 w 114"/>
                    <a:gd name="T11" fmla="*/ 254 h 254"/>
                  </a:gdLst>
                  <a:ahLst/>
                  <a:cxnLst>
                    <a:cxn ang="0">
                      <a:pos x="T0" y="T1"/>
                    </a:cxn>
                    <a:cxn ang="0">
                      <a:pos x="T2" y="T3"/>
                    </a:cxn>
                    <a:cxn ang="0">
                      <a:pos x="T4" y="T5"/>
                    </a:cxn>
                    <a:cxn ang="0">
                      <a:pos x="T6" y="T7"/>
                    </a:cxn>
                    <a:cxn ang="0">
                      <a:pos x="T8" y="T9"/>
                    </a:cxn>
                    <a:cxn ang="0">
                      <a:pos x="T10" y="T11"/>
                    </a:cxn>
                  </a:cxnLst>
                  <a:rect l="0" t="0" r="r" b="b"/>
                  <a:pathLst>
                    <a:path w="114" h="254">
                      <a:moveTo>
                        <a:pt x="105" y="254"/>
                      </a:moveTo>
                      <a:cubicBezTo>
                        <a:pt x="0" y="12"/>
                        <a:pt x="0" y="12"/>
                        <a:pt x="0" y="12"/>
                      </a:cubicBezTo>
                      <a:cubicBezTo>
                        <a:pt x="0" y="10"/>
                        <a:pt x="1" y="4"/>
                        <a:pt x="6" y="2"/>
                      </a:cubicBezTo>
                      <a:cubicBezTo>
                        <a:pt x="10" y="0"/>
                        <a:pt x="10" y="3"/>
                        <a:pt x="11" y="5"/>
                      </a:cubicBezTo>
                      <a:cubicBezTo>
                        <a:pt x="114" y="245"/>
                        <a:pt x="114" y="245"/>
                        <a:pt x="114" y="245"/>
                      </a:cubicBezTo>
                      <a:lnTo>
                        <a:pt x="105" y="254"/>
                      </a:lnTo>
                      <a:close/>
                    </a:path>
                  </a:pathLst>
                </a:custGeom>
                <a:solidFill>
                  <a:srgbClr val="E34F4F"/>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46" name="Freeform 5717"/>
                <p:cNvSpPr/>
                <p:nvPr/>
              </p:nvSpPr>
              <p:spPr bwMode="auto">
                <a:xfrm>
                  <a:off x="4597132" y="1733617"/>
                  <a:ext cx="1093788" cy="2282828"/>
                </a:xfrm>
                <a:custGeom>
                  <a:avLst/>
                  <a:gdLst>
                    <a:gd name="T0" fmla="*/ 104 w 118"/>
                    <a:gd name="T1" fmla="*/ 249 h 249"/>
                    <a:gd name="T2" fmla="*/ 1 w 118"/>
                    <a:gd name="T3" fmla="*/ 10 h 249"/>
                    <a:gd name="T4" fmla="*/ 5 w 118"/>
                    <a:gd name="T5" fmla="*/ 2 h 249"/>
                    <a:gd name="T6" fmla="*/ 14 w 118"/>
                    <a:gd name="T7" fmla="*/ 4 h 249"/>
                    <a:gd name="T8" fmla="*/ 118 w 118"/>
                    <a:gd name="T9" fmla="*/ 244 h 249"/>
                    <a:gd name="T10" fmla="*/ 104 w 118"/>
                    <a:gd name="T11" fmla="*/ 249 h 249"/>
                  </a:gdLst>
                  <a:ahLst/>
                  <a:cxnLst>
                    <a:cxn ang="0">
                      <a:pos x="T0" y="T1"/>
                    </a:cxn>
                    <a:cxn ang="0">
                      <a:pos x="T2" y="T3"/>
                    </a:cxn>
                    <a:cxn ang="0">
                      <a:pos x="T4" y="T5"/>
                    </a:cxn>
                    <a:cxn ang="0">
                      <a:pos x="T6" y="T7"/>
                    </a:cxn>
                    <a:cxn ang="0">
                      <a:pos x="T8" y="T9"/>
                    </a:cxn>
                    <a:cxn ang="0">
                      <a:pos x="T10" y="T11"/>
                    </a:cxn>
                  </a:cxnLst>
                  <a:rect l="0" t="0" r="r" b="b"/>
                  <a:pathLst>
                    <a:path w="118" h="249">
                      <a:moveTo>
                        <a:pt x="104" y="249"/>
                      </a:moveTo>
                      <a:cubicBezTo>
                        <a:pt x="1" y="10"/>
                        <a:pt x="1" y="10"/>
                        <a:pt x="1" y="10"/>
                      </a:cubicBezTo>
                      <a:cubicBezTo>
                        <a:pt x="0" y="8"/>
                        <a:pt x="1" y="4"/>
                        <a:pt x="5" y="2"/>
                      </a:cubicBezTo>
                      <a:cubicBezTo>
                        <a:pt x="11" y="0"/>
                        <a:pt x="13" y="3"/>
                        <a:pt x="14" y="4"/>
                      </a:cubicBezTo>
                      <a:cubicBezTo>
                        <a:pt x="118" y="244"/>
                        <a:pt x="118" y="244"/>
                        <a:pt x="118" y="244"/>
                      </a:cubicBezTo>
                      <a:lnTo>
                        <a:pt x="104" y="249"/>
                      </a:lnTo>
                      <a:close/>
                    </a:path>
                  </a:pathLst>
                </a:custGeom>
                <a:solidFill>
                  <a:srgbClr val="E87071"/>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47" name="Freeform 5703"/>
                <p:cNvSpPr/>
                <p:nvPr/>
              </p:nvSpPr>
              <p:spPr bwMode="auto">
                <a:xfrm>
                  <a:off x="4405578" y="1186854"/>
                  <a:ext cx="189438" cy="312121"/>
                </a:xfrm>
                <a:custGeom>
                  <a:avLst/>
                  <a:gdLst>
                    <a:gd name="T0" fmla="*/ 18 w 18"/>
                    <a:gd name="T1" fmla="*/ 22 h 30"/>
                    <a:gd name="T2" fmla="*/ 0 w 18"/>
                    <a:gd name="T3" fmla="*/ 0 h 30"/>
                    <a:gd name="T4" fmla="*/ 4 w 18"/>
                    <a:gd name="T5" fmla="*/ 28 h 30"/>
                    <a:gd name="T6" fmla="*/ 12 w 18"/>
                    <a:gd name="T7" fmla="*/ 29 h 30"/>
                    <a:gd name="T8" fmla="*/ 18 w 18"/>
                    <a:gd name="T9" fmla="*/ 22 h 30"/>
                  </a:gdLst>
                  <a:ahLst/>
                  <a:cxnLst>
                    <a:cxn ang="0">
                      <a:pos x="T0" y="T1"/>
                    </a:cxn>
                    <a:cxn ang="0">
                      <a:pos x="T2" y="T3"/>
                    </a:cxn>
                    <a:cxn ang="0">
                      <a:pos x="T4" y="T5"/>
                    </a:cxn>
                    <a:cxn ang="0">
                      <a:pos x="T6" y="T7"/>
                    </a:cxn>
                    <a:cxn ang="0">
                      <a:pos x="T8" y="T9"/>
                    </a:cxn>
                  </a:cxnLst>
                  <a:rect l="0" t="0" r="r" b="b"/>
                  <a:pathLst>
                    <a:path w="18" h="30">
                      <a:moveTo>
                        <a:pt x="18" y="22"/>
                      </a:moveTo>
                      <a:cubicBezTo>
                        <a:pt x="0" y="0"/>
                        <a:pt x="0" y="0"/>
                        <a:pt x="0" y="0"/>
                      </a:cubicBezTo>
                      <a:cubicBezTo>
                        <a:pt x="4" y="28"/>
                        <a:pt x="4" y="28"/>
                        <a:pt x="4" y="28"/>
                      </a:cubicBezTo>
                      <a:cubicBezTo>
                        <a:pt x="7" y="30"/>
                        <a:pt x="10" y="30"/>
                        <a:pt x="12" y="29"/>
                      </a:cubicBezTo>
                      <a:cubicBezTo>
                        <a:pt x="15" y="27"/>
                        <a:pt x="17" y="25"/>
                        <a:pt x="18" y="22"/>
                      </a:cubicBezTo>
                    </a:path>
                  </a:pathLst>
                </a:custGeom>
                <a:solidFill>
                  <a:schemeClr val="tx1">
                    <a:lumMod val="75000"/>
                    <a:lumOff val="25000"/>
                  </a:schemeClr>
                </a:solidFill>
                <a:ln>
                  <a:noFill/>
                </a:ln>
              </p:spPr>
              <p:txBody>
                <a:bodyPr vert="horz" wrap="square" lIns="68562" tIns="34281" rIns="68562" bIns="34281" numCol="1" anchor="t" anchorCtr="0" compatLnSpc="1"/>
                <a:lstStyle/>
                <a:p>
                  <a:endParaRPr lang="zh-CN" altLang="en-US" sz="1012"/>
                </a:p>
              </p:txBody>
            </p:sp>
          </p:grpSp>
          <p:grpSp>
            <p:nvGrpSpPr>
              <p:cNvPr id="21" name="组合 20"/>
              <p:cNvGrpSpPr/>
              <p:nvPr/>
            </p:nvGrpSpPr>
            <p:grpSpPr>
              <a:xfrm rot="781172">
                <a:off x="5242049" y="1323326"/>
                <a:ext cx="1411857" cy="2951177"/>
                <a:chOff x="4400552" y="1170242"/>
                <a:chExt cx="1411857" cy="2951181"/>
              </a:xfrm>
            </p:grpSpPr>
            <p:sp>
              <p:nvSpPr>
                <p:cNvPr id="36" name="Freeform 5702"/>
                <p:cNvSpPr/>
                <p:nvPr/>
              </p:nvSpPr>
              <p:spPr bwMode="auto">
                <a:xfrm>
                  <a:off x="5450459" y="3873773"/>
                  <a:ext cx="361950" cy="247650"/>
                </a:xfrm>
                <a:custGeom>
                  <a:avLst/>
                  <a:gdLst>
                    <a:gd name="T0" fmla="*/ 39 w 39"/>
                    <a:gd name="T1" fmla="*/ 11 h 27"/>
                    <a:gd name="T2" fmla="*/ 39 w 39"/>
                    <a:gd name="T3" fmla="*/ 12 h 27"/>
                    <a:gd name="T4" fmla="*/ 38 w 39"/>
                    <a:gd name="T5" fmla="*/ 13 h 27"/>
                    <a:gd name="T6" fmla="*/ 31 w 39"/>
                    <a:gd name="T7" fmla="*/ 19 h 27"/>
                    <a:gd name="T8" fmla="*/ 30 w 39"/>
                    <a:gd name="T9" fmla="*/ 20 h 27"/>
                    <a:gd name="T10" fmla="*/ 29 w 39"/>
                    <a:gd name="T11" fmla="*/ 21 h 27"/>
                    <a:gd name="T12" fmla="*/ 19 w 39"/>
                    <a:gd name="T13" fmla="*/ 25 h 27"/>
                    <a:gd name="T14" fmla="*/ 17 w 39"/>
                    <a:gd name="T15" fmla="*/ 26 h 27"/>
                    <a:gd name="T16" fmla="*/ 16 w 39"/>
                    <a:gd name="T17" fmla="*/ 26 h 27"/>
                    <a:gd name="T18" fmla="*/ 7 w 39"/>
                    <a:gd name="T19" fmla="*/ 27 h 27"/>
                    <a:gd name="T20" fmla="*/ 6 w 39"/>
                    <a:gd name="T21" fmla="*/ 26 h 27"/>
                    <a:gd name="T22" fmla="*/ 5 w 39"/>
                    <a:gd name="T23" fmla="*/ 26 h 27"/>
                    <a:gd name="T24" fmla="*/ 0 w 39"/>
                    <a:gd name="T25" fmla="*/ 15 h 27"/>
                    <a:gd name="T26" fmla="*/ 11 w 39"/>
                    <a:gd name="T27" fmla="*/ 14 h 27"/>
                    <a:gd name="T28" fmla="*/ 11 w 39"/>
                    <a:gd name="T29" fmla="*/ 15 h 27"/>
                    <a:gd name="T30" fmla="*/ 12 w 39"/>
                    <a:gd name="T31" fmla="*/ 14 h 27"/>
                    <a:gd name="T32" fmla="*/ 26 w 39"/>
                    <a:gd name="T33" fmla="*/ 8 h 27"/>
                    <a:gd name="T34" fmla="*/ 26 w 39"/>
                    <a:gd name="T35" fmla="*/ 8 h 27"/>
                    <a:gd name="T36" fmla="*/ 34 w 39"/>
                    <a:gd name="T37" fmla="*/ 0 h 27"/>
                    <a:gd name="T38" fmla="*/ 39 w 39"/>
                    <a:gd name="T39"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27">
                      <a:moveTo>
                        <a:pt x="39" y="11"/>
                      </a:moveTo>
                      <a:cubicBezTo>
                        <a:pt x="39" y="11"/>
                        <a:pt x="39" y="12"/>
                        <a:pt x="39" y="12"/>
                      </a:cubicBezTo>
                      <a:cubicBezTo>
                        <a:pt x="39" y="12"/>
                        <a:pt x="38" y="13"/>
                        <a:pt x="38" y="13"/>
                      </a:cubicBezTo>
                      <a:cubicBezTo>
                        <a:pt x="31" y="19"/>
                        <a:pt x="31" y="19"/>
                        <a:pt x="31" y="19"/>
                      </a:cubicBezTo>
                      <a:cubicBezTo>
                        <a:pt x="31" y="20"/>
                        <a:pt x="31" y="20"/>
                        <a:pt x="30" y="20"/>
                      </a:cubicBezTo>
                      <a:cubicBezTo>
                        <a:pt x="30" y="20"/>
                        <a:pt x="29" y="21"/>
                        <a:pt x="29" y="21"/>
                      </a:cubicBezTo>
                      <a:cubicBezTo>
                        <a:pt x="19" y="25"/>
                        <a:pt x="19" y="25"/>
                        <a:pt x="19" y="25"/>
                      </a:cubicBezTo>
                      <a:cubicBezTo>
                        <a:pt x="18" y="26"/>
                        <a:pt x="18" y="26"/>
                        <a:pt x="17" y="26"/>
                      </a:cubicBezTo>
                      <a:cubicBezTo>
                        <a:pt x="17" y="26"/>
                        <a:pt x="16" y="26"/>
                        <a:pt x="16" y="26"/>
                      </a:cubicBezTo>
                      <a:cubicBezTo>
                        <a:pt x="7" y="27"/>
                        <a:pt x="7" y="27"/>
                        <a:pt x="7" y="27"/>
                      </a:cubicBezTo>
                      <a:cubicBezTo>
                        <a:pt x="6" y="26"/>
                        <a:pt x="6" y="26"/>
                        <a:pt x="6" y="26"/>
                      </a:cubicBezTo>
                      <a:cubicBezTo>
                        <a:pt x="5" y="26"/>
                        <a:pt x="5" y="26"/>
                        <a:pt x="5" y="26"/>
                      </a:cubicBezTo>
                      <a:cubicBezTo>
                        <a:pt x="0" y="15"/>
                        <a:pt x="0" y="15"/>
                        <a:pt x="0" y="15"/>
                      </a:cubicBezTo>
                      <a:cubicBezTo>
                        <a:pt x="11" y="14"/>
                        <a:pt x="11" y="14"/>
                        <a:pt x="11" y="14"/>
                      </a:cubicBezTo>
                      <a:cubicBezTo>
                        <a:pt x="11" y="15"/>
                        <a:pt x="11" y="15"/>
                        <a:pt x="11" y="15"/>
                      </a:cubicBezTo>
                      <a:cubicBezTo>
                        <a:pt x="12" y="14"/>
                        <a:pt x="12" y="14"/>
                        <a:pt x="12" y="14"/>
                      </a:cubicBezTo>
                      <a:cubicBezTo>
                        <a:pt x="26" y="8"/>
                        <a:pt x="26" y="8"/>
                        <a:pt x="26" y="8"/>
                      </a:cubicBezTo>
                      <a:cubicBezTo>
                        <a:pt x="26" y="8"/>
                        <a:pt x="26" y="8"/>
                        <a:pt x="26" y="8"/>
                      </a:cubicBezTo>
                      <a:cubicBezTo>
                        <a:pt x="34" y="0"/>
                        <a:pt x="34" y="0"/>
                        <a:pt x="34" y="0"/>
                      </a:cubicBezTo>
                      <a:lnTo>
                        <a:pt x="39" y="11"/>
                      </a:lnTo>
                      <a:close/>
                    </a:path>
                  </a:pathLst>
                </a:custGeom>
                <a:solidFill>
                  <a:srgbClr val="E87071"/>
                </a:solidFill>
                <a:ln w="9525">
                  <a:noFill/>
                  <a:round/>
                </a:ln>
              </p:spPr>
              <p:txBody>
                <a:bodyPr vert="horz" wrap="square" lIns="68562" tIns="34281" rIns="68562" bIns="34281" numCol="1" anchor="t" anchorCtr="0" compatLnSpc="1"/>
                <a:lstStyle/>
                <a:p>
                  <a:endParaRPr lang="zh-CN" altLang="en-US" sz="1012">
                    <a:solidFill>
                      <a:srgbClr val="E87071"/>
                    </a:solidFill>
                  </a:endParaRPr>
                </a:p>
              </p:txBody>
            </p:sp>
            <p:sp>
              <p:nvSpPr>
                <p:cNvPr id="37" name="Freeform 5704"/>
                <p:cNvSpPr/>
                <p:nvPr/>
              </p:nvSpPr>
              <p:spPr bwMode="auto">
                <a:xfrm>
                  <a:off x="4400552" y="1170242"/>
                  <a:ext cx="493713" cy="893764"/>
                </a:xfrm>
                <a:custGeom>
                  <a:avLst/>
                  <a:gdLst>
                    <a:gd name="T0" fmla="*/ 27 w 54"/>
                    <a:gd name="T1" fmla="*/ 95 h 96"/>
                    <a:gd name="T2" fmla="*/ 39 w 54"/>
                    <a:gd name="T3" fmla="*/ 90 h 96"/>
                    <a:gd name="T4" fmla="*/ 50 w 54"/>
                    <a:gd name="T5" fmla="*/ 85 h 96"/>
                    <a:gd name="T6" fmla="*/ 50 w 54"/>
                    <a:gd name="T7" fmla="*/ 67 h 96"/>
                    <a:gd name="T8" fmla="*/ 43 w 54"/>
                    <a:gd name="T9" fmla="*/ 51 h 96"/>
                    <a:gd name="T10" fmla="*/ 37 w 54"/>
                    <a:gd name="T11" fmla="*/ 41 h 96"/>
                    <a:gd name="T12" fmla="*/ 37 w 54"/>
                    <a:gd name="T13" fmla="*/ 41 h 96"/>
                    <a:gd name="T14" fmla="*/ 2 w 54"/>
                    <a:gd name="T15" fmla="*/ 1 h 96"/>
                    <a:gd name="T16" fmla="*/ 0 w 54"/>
                    <a:gd name="T17" fmla="*/ 0 h 96"/>
                    <a:gd name="T18" fmla="*/ 0 w 54"/>
                    <a:gd name="T19" fmla="*/ 2 h 96"/>
                    <a:gd name="T20" fmla="*/ 5 w 54"/>
                    <a:gd name="T21" fmla="*/ 56 h 96"/>
                    <a:gd name="T22" fmla="*/ 7 w 54"/>
                    <a:gd name="T23" fmla="*/ 66 h 96"/>
                    <a:gd name="T24" fmla="*/ 14 w 54"/>
                    <a:gd name="T25" fmla="*/ 82 h 96"/>
                    <a:gd name="T26" fmla="*/ 27 w 54"/>
                    <a:gd name="T27" fmla="*/ 95 h 96"/>
                    <a:gd name="connsiteX0" fmla="*/ 5000 w 9814"/>
                    <a:gd name="connsiteY0" fmla="*/ 9896 h 9909"/>
                    <a:gd name="connsiteX1" fmla="*/ 7222 w 9814"/>
                    <a:gd name="connsiteY1" fmla="*/ 9375 h 9909"/>
                    <a:gd name="connsiteX2" fmla="*/ 9259 w 9814"/>
                    <a:gd name="connsiteY2" fmla="*/ 8854 h 9909"/>
                    <a:gd name="connsiteX3" fmla="*/ 9259 w 9814"/>
                    <a:gd name="connsiteY3" fmla="*/ 6979 h 9909"/>
                    <a:gd name="connsiteX4" fmla="*/ 7963 w 9814"/>
                    <a:gd name="connsiteY4" fmla="*/ 5313 h 9909"/>
                    <a:gd name="connsiteX5" fmla="*/ 6852 w 9814"/>
                    <a:gd name="connsiteY5" fmla="*/ 4271 h 9909"/>
                    <a:gd name="connsiteX6" fmla="*/ 6852 w 9814"/>
                    <a:gd name="connsiteY6" fmla="*/ 4271 h 9909"/>
                    <a:gd name="connsiteX7" fmla="*/ 370 w 9814"/>
                    <a:gd name="connsiteY7" fmla="*/ 104 h 9909"/>
                    <a:gd name="connsiteX8" fmla="*/ 0 w 9814"/>
                    <a:gd name="connsiteY8" fmla="*/ 0 h 9909"/>
                    <a:gd name="connsiteX9" fmla="*/ 0 w 9814"/>
                    <a:gd name="connsiteY9" fmla="*/ 208 h 9909"/>
                    <a:gd name="connsiteX10" fmla="*/ 926 w 9814"/>
                    <a:gd name="connsiteY10" fmla="*/ 5833 h 9909"/>
                    <a:gd name="connsiteX11" fmla="*/ 1486 w 9814"/>
                    <a:gd name="connsiteY11" fmla="*/ 6875 h 9909"/>
                    <a:gd name="connsiteX12" fmla="*/ 2593 w 9814"/>
                    <a:gd name="connsiteY12" fmla="*/ 8542 h 9909"/>
                    <a:gd name="connsiteX13" fmla="*/ 5000 w 9814"/>
                    <a:gd name="connsiteY13" fmla="*/ 9896 h 9909"/>
                    <a:gd name="connsiteX0-1" fmla="*/ 5095 w 10001"/>
                    <a:gd name="connsiteY0-2" fmla="*/ 9987 h 10000"/>
                    <a:gd name="connsiteX1-3" fmla="*/ 7359 w 10001"/>
                    <a:gd name="connsiteY1-4" fmla="*/ 9461 h 10000"/>
                    <a:gd name="connsiteX2-5" fmla="*/ 9434 w 10001"/>
                    <a:gd name="connsiteY2-6" fmla="*/ 8935 h 10000"/>
                    <a:gd name="connsiteX3-7" fmla="*/ 9434 w 10001"/>
                    <a:gd name="connsiteY3-8" fmla="*/ 7043 h 10000"/>
                    <a:gd name="connsiteX4-9" fmla="*/ 8114 w 10001"/>
                    <a:gd name="connsiteY4-10" fmla="*/ 5362 h 10000"/>
                    <a:gd name="connsiteX5-11" fmla="*/ 6982 w 10001"/>
                    <a:gd name="connsiteY5-12" fmla="*/ 4310 h 10000"/>
                    <a:gd name="connsiteX6-13" fmla="*/ 6982 w 10001"/>
                    <a:gd name="connsiteY6-14" fmla="*/ 4310 h 10000"/>
                    <a:gd name="connsiteX7-15" fmla="*/ 377 w 10001"/>
                    <a:gd name="connsiteY7-16" fmla="*/ 105 h 10000"/>
                    <a:gd name="connsiteX8-17" fmla="*/ 0 w 10001"/>
                    <a:gd name="connsiteY8-18" fmla="*/ 0 h 10000"/>
                    <a:gd name="connsiteX9-19" fmla="*/ 0 w 10001"/>
                    <a:gd name="connsiteY9-20" fmla="*/ 210 h 10000"/>
                    <a:gd name="connsiteX10-21" fmla="*/ 944 w 10001"/>
                    <a:gd name="connsiteY10-22" fmla="*/ 5887 h 10000"/>
                    <a:gd name="connsiteX11-23" fmla="*/ 1514 w 10001"/>
                    <a:gd name="connsiteY11-24" fmla="*/ 6938 h 10000"/>
                    <a:gd name="connsiteX12-25" fmla="*/ 2739 w 10001"/>
                    <a:gd name="connsiteY12-26" fmla="*/ 8620 h 10000"/>
                    <a:gd name="connsiteX13-27" fmla="*/ 5095 w 10001"/>
                    <a:gd name="connsiteY13-28" fmla="*/ 9987 h 10000"/>
                    <a:gd name="connsiteX0-29" fmla="*/ 5168 w 10074"/>
                    <a:gd name="connsiteY0-30" fmla="*/ 10248 h 10261"/>
                    <a:gd name="connsiteX1-31" fmla="*/ 7432 w 10074"/>
                    <a:gd name="connsiteY1-32" fmla="*/ 9722 h 10261"/>
                    <a:gd name="connsiteX2-33" fmla="*/ 9507 w 10074"/>
                    <a:gd name="connsiteY2-34" fmla="*/ 9196 h 10261"/>
                    <a:gd name="connsiteX3-35" fmla="*/ 9507 w 10074"/>
                    <a:gd name="connsiteY3-36" fmla="*/ 7304 h 10261"/>
                    <a:gd name="connsiteX4-37" fmla="*/ 8187 w 10074"/>
                    <a:gd name="connsiteY4-38" fmla="*/ 5623 h 10261"/>
                    <a:gd name="connsiteX5-39" fmla="*/ 7055 w 10074"/>
                    <a:gd name="connsiteY5-40" fmla="*/ 4571 h 10261"/>
                    <a:gd name="connsiteX6-41" fmla="*/ 7055 w 10074"/>
                    <a:gd name="connsiteY6-42" fmla="*/ 4571 h 10261"/>
                    <a:gd name="connsiteX7-43" fmla="*/ 450 w 10074"/>
                    <a:gd name="connsiteY7-44" fmla="*/ 366 h 10261"/>
                    <a:gd name="connsiteX8-45" fmla="*/ 73 w 10074"/>
                    <a:gd name="connsiteY8-46" fmla="*/ 261 h 10261"/>
                    <a:gd name="connsiteX9-47" fmla="*/ 73 w 10074"/>
                    <a:gd name="connsiteY9-48" fmla="*/ 471 h 10261"/>
                    <a:gd name="connsiteX10-49" fmla="*/ 1066 w 10074"/>
                    <a:gd name="connsiteY10-50" fmla="*/ 6039 h 10261"/>
                    <a:gd name="connsiteX11-51" fmla="*/ 1587 w 10074"/>
                    <a:gd name="connsiteY11-52" fmla="*/ 7199 h 10261"/>
                    <a:gd name="connsiteX12-53" fmla="*/ 2812 w 10074"/>
                    <a:gd name="connsiteY12-54" fmla="*/ 8881 h 10261"/>
                    <a:gd name="connsiteX13-55" fmla="*/ 5168 w 10074"/>
                    <a:gd name="connsiteY13-56" fmla="*/ 10248 h 102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0074" h="10261">
                      <a:moveTo>
                        <a:pt x="5168" y="10248"/>
                      </a:moveTo>
                      <a:lnTo>
                        <a:pt x="7432" y="9722"/>
                      </a:lnTo>
                      <a:lnTo>
                        <a:pt x="9507" y="9196"/>
                      </a:lnTo>
                      <a:cubicBezTo>
                        <a:pt x="10263" y="8986"/>
                        <a:pt x="10263" y="8146"/>
                        <a:pt x="9507" y="7304"/>
                      </a:cubicBezTo>
                      <a:lnTo>
                        <a:pt x="8187" y="5623"/>
                      </a:lnTo>
                      <a:cubicBezTo>
                        <a:pt x="7810" y="5097"/>
                        <a:pt x="7620" y="4886"/>
                        <a:pt x="7055" y="4571"/>
                      </a:cubicBezTo>
                      <a:lnTo>
                        <a:pt x="7055" y="4571"/>
                      </a:lnTo>
                      <a:lnTo>
                        <a:pt x="450" y="366"/>
                      </a:lnTo>
                      <a:lnTo>
                        <a:pt x="73" y="261"/>
                      </a:lnTo>
                      <a:cubicBezTo>
                        <a:pt x="73" y="331"/>
                        <a:pt x="-92" y="-492"/>
                        <a:pt x="73" y="471"/>
                      </a:cubicBezTo>
                      <a:cubicBezTo>
                        <a:pt x="238" y="1434"/>
                        <a:pt x="813" y="4917"/>
                        <a:pt x="1066" y="6039"/>
                      </a:cubicBezTo>
                      <a:cubicBezTo>
                        <a:pt x="1318" y="7160"/>
                        <a:pt x="1399" y="6778"/>
                        <a:pt x="1587" y="7199"/>
                      </a:cubicBezTo>
                      <a:cubicBezTo>
                        <a:pt x="2909" y="8881"/>
                        <a:pt x="2812" y="8881"/>
                        <a:pt x="2812" y="8881"/>
                      </a:cubicBezTo>
                      <a:cubicBezTo>
                        <a:pt x="3566" y="9827"/>
                        <a:pt x="4601" y="10353"/>
                        <a:pt x="5168" y="10248"/>
                      </a:cubicBezTo>
                    </a:path>
                  </a:pathLst>
                </a:custGeom>
                <a:solidFill>
                  <a:srgbClr val="F3D8B8"/>
                </a:solidFill>
                <a:ln>
                  <a:noFill/>
                </a:ln>
              </p:spPr>
              <p:txBody>
                <a:bodyPr vert="horz" wrap="square" lIns="68562" tIns="34281" rIns="68562" bIns="34281" numCol="1" anchor="t" anchorCtr="0" compatLnSpc="1"/>
                <a:lstStyle/>
                <a:p>
                  <a:endParaRPr lang="zh-CN" altLang="en-US" sz="1012" dirty="0"/>
                </a:p>
              </p:txBody>
            </p:sp>
            <p:sp>
              <p:nvSpPr>
                <p:cNvPr id="38" name="Freeform 5715"/>
                <p:cNvSpPr/>
                <p:nvPr/>
              </p:nvSpPr>
              <p:spPr bwMode="auto">
                <a:xfrm>
                  <a:off x="4476483" y="1752666"/>
                  <a:ext cx="1084263" cy="2273302"/>
                </a:xfrm>
                <a:custGeom>
                  <a:avLst/>
                  <a:gdLst>
                    <a:gd name="T0" fmla="*/ 105 w 117"/>
                    <a:gd name="T1" fmla="*/ 248 h 248"/>
                    <a:gd name="T2" fmla="*/ 1 w 117"/>
                    <a:gd name="T3" fmla="*/ 8 h 248"/>
                    <a:gd name="T4" fmla="*/ 3 w 117"/>
                    <a:gd name="T5" fmla="*/ 2 h 248"/>
                    <a:gd name="T6" fmla="*/ 13 w 117"/>
                    <a:gd name="T7" fmla="*/ 5 h 248"/>
                    <a:gd name="T8" fmla="*/ 117 w 117"/>
                    <a:gd name="T9" fmla="*/ 247 h 248"/>
                    <a:gd name="T10" fmla="*/ 105 w 117"/>
                    <a:gd name="T11" fmla="*/ 248 h 248"/>
                  </a:gdLst>
                  <a:ahLst/>
                  <a:cxnLst>
                    <a:cxn ang="0">
                      <a:pos x="T0" y="T1"/>
                    </a:cxn>
                    <a:cxn ang="0">
                      <a:pos x="T2" y="T3"/>
                    </a:cxn>
                    <a:cxn ang="0">
                      <a:pos x="T4" y="T5"/>
                    </a:cxn>
                    <a:cxn ang="0">
                      <a:pos x="T6" y="T7"/>
                    </a:cxn>
                    <a:cxn ang="0">
                      <a:pos x="T8" y="T9"/>
                    </a:cxn>
                    <a:cxn ang="0">
                      <a:pos x="T10" y="T11"/>
                    </a:cxn>
                  </a:cxnLst>
                  <a:rect l="0" t="0" r="r" b="b"/>
                  <a:pathLst>
                    <a:path w="117" h="248">
                      <a:moveTo>
                        <a:pt x="105" y="248"/>
                      </a:moveTo>
                      <a:cubicBezTo>
                        <a:pt x="1" y="8"/>
                        <a:pt x="1" y="8"/>
                        <a:pt x="1" y="8"/>
                      </a:cubicBezTo>
                      <a:cubicBezTo>
                        <a:pt x="0" y="7"/>
                        <a:pt x="0" y="4"/>
                        <a:pt x="3" y="2"/>
                      </a:cubicBezTo>
                      <a:cubicBezTo>
                        <a:pt x="7" y="0"/>
                        <a:pt x="12" y="4"/>
                        <a:pt x="13" y="5"/>
                      </a:cubicBezTo>
                      <a:cubicBezTo>
                        <a:pt x="117" y="247"/>
                        <a:pt x="117" y="247"/>
                        <a:pt x="117" y="247"/>
                      </a:cubicBezTo>
                      <a:lnTo>
                        <a:pt x="105" y="248"/>
                      </a:lnTo>
                      <a:close/>
                    </a:path>
                  </a:pathLst>
                </a:custGeom>
                <a:solidFill>
                  <a:srgbClr val="018B99"/>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39" name="Freeform 5716"/>
                <p:cNvSpPr/>
                <p:nvPr/>
              </p:nvSpPr>
              <p:spPr bwMode="auto">
                <a:xfrm>
                  <a:off x="4713021" y="1641541"/>
                  <a:ext cx="1055688" cy="2328865"/>
                </a:xfrm>
                <a:custGeom>
                  <a:avLst/>
                  <a:gdLst>
                    <a:gd name="T0" fmla="*/ 105 w 114"/>
                    <a:gd name="T1" fmla="*/ 254 h 254"/>
                    <a:gd name="T2" fmla="*/ 0 w 114"/>
                    <a:gd name="T3" fmla="*/ 12 h 254"/>
                    <a:gd name="T4" fmla="*/ 6 w 114"/>
                    <a:gd name="T5" fmla="*/ 2 h 254"/>
                    <a:gd name="T6" fmla="*/ 11 w 114"/>
                    <a:gd name="T7" fmla="*/ 5 h 254"/>
                    <a:gd name="T8" fmla="*/ 114 w 114"/>
                    <a:gd name="T9" fmla="*/ 245 h 254"/>
                    <a:gd name="T10" fmla="*/ 105 w 114"/>
                    <a:gd name="T11" fmla="*/ 254 h 254"/>
                  </a:gdLst>
                  <a:ahLst/>
                  <a:cxnLst>
                    <a:cxn ang="0">
                      <a:pos x="T0" y="T1"/>
                    </a:cxn>
                    <a:cxn ang="0">
                      <a:pos x="T2" y="T3"/>
                    </a:cxn>
                    <a:cxn ang="0">
                      <a:pos x="T4" y="T5"/>
                    </a:cxn>
                    <a:cxn ang="0">
                      <a:pos x="T6" y="T7"/>
                    </a:cxn>
                    <a:cxn ang="0">
                      <a:pos x="T8" y="T9"/>
                    </a:cxn>
                    <a:cxn ang="0">
                      <a:pos x="T10" y="T11"/>
                    </a:cxn>
                  </a:cxnLst>
                  <a:rect l="0" t="0" r="r" b="b"/>
                  <a:pathLst>
                    <a:path w="114" h="254">
                      <a:moveTo>
                        <a:pt x="105" y="254"/>
                      </a:moveTo>
                      <a:cubicBezTo>
                        <a:pt x="0" y="12"/>
                        <a:pt x="0" y="12"/>
                        <a:pt x="0" y="12"/>
                      </a:cubicBezTo>
                      <a:cubicBezTo>
                        <a:pt x="0" y="10"/>
                        <a:pt x="1" y="4"/>
                        <a:pt x="6" y="2"/>
                      </a:cubicBezTo>
                      <a:cubicBezTo>
                        <a:pt x="10" y="0"/>
                        <a:pt x="10" y="3"/>
                        <a:pt x="11" y="5"/>
                      </a:cubicBezTo>
                      <a:cubicBezTo>
                        <a:pt x="114" y="245"/>
                        <a:pt x="114" y="245"/>
                        <a:pt x="114" y="245"/>
                      </a:cubicBezTo>
                      <a:lnTo>
                        <a:pt x="105" y="254"/>
                      </a:lnTo>
                      <a:close/>
                    </a:path>
                  </a:pathLst>
                </a:custGeom>
                <a:solidFill>
                  <a:srgbClr val="018B99"/>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40" name="Freeform 5717"/>
                <p:cNvSpPr/>
                <p:nvPr/>
              </p:nvSpPr>
              <p:spPr bwMode="auto">
                <a:xfrm>
                  <a:off x="4597132" y="1733617"/>
                  <a:ext cx="1093788" cy="2282828"/>
                </a:xfrm>
                <a:custGeom>
                  <a:avLst/>
                  <a:gdLst>
                    <a:gd name="T0" fmla="*/ 104 w 118"/>
                    <a:gd name="T1" fmla="*/ 249 h 249"/>
                    <a:gd name="T2" fmla="*/ 1 w 118"/>
                    <a:gd name="T3" fmla="*/ 10 h 249"/>
                    <a:gd name="T4" fmla="*/ 5 w 118"/>
                    <a:gd name="T5" fmla="*/ 2 h 249"/>
                    <a:gd name="T6" fmla="*/ 14 w 118"/>
                    <a:gd name="T7" fmla="*/ 4 h 249"/>
                    <a:gd name="T8" fmla="*/ 118 w 118"/>
                    <a:gd name="T9" fmla="*/ 244 h 249"/>
                    <a:gd name="T10" fmla="*/ 104 w 118"/>
                    <a:gd name="T11" fmla="*/ 249 h 249"/>
                  </a:gdLst>
                  <a:ahLst/>
                  <a:cxnLst>
                    <a:cxn ang="0">
                      <a:pos x="T0" y="T1"/>
                    </a:cxn>
                    <a:cxn ang="0">
                      <a:pos x="T2" y="T3"/>
                    </a:cxn>
                    <a:cxn ang="0">
                      <a:pos x="T4" y="T5"/>
                    </a:cxn>
                    <a:cxn ang="0">
                      <a:pos x="T6" y="T7"/>
                    </a:cxn>
                    <a:cxn ang="0">
                      <a:pos x="T8" y="T9"/>
                    </a:cxn>
                    <a:cxn ang="0">
                      <a:pos x="T10" y="T11"/>
                    </a:cxn>
                  </a:cxnLst>
                  <a:rect l="0" t="0" r="r" b="b"/>
                  <a:pathLst>
                    <a:path w="118" h="249">
                      <a:moveTo>
                        <a:pt x="104" y="249"/>
                      </a:moveTo>
                      <a:cubicBezTo>
                        <a:pt x="1" y="10"/>
                        <a:pt x="1" y="10"/>
                        <a:pt x="1" y="10"/>
                      </a:cubicBezTo>
                      <a:cubicBezTo>
                        <a:pt x="0" y="8"/>
                        <a:pt x="1" y="4"/>
                        <a:pt x="5" y="2"/>
                      </a:cubicBezTo>
                      <a:cubicBezTo>
                        <a:pt x="11" y="0"/>
                        <a:pt x="13" y="3"/>
                        <a:pt x="14" y="4"/>
                      </a:cubicBezTo>
                      <a:cubicBezTo>
                        <a:pt x="118" y="244"/>
                        <a:pt x="118" y="244"/>
                        <a:pt x="118" y="244"/>
                      </a:cubicBezTo>
                      <a:lnTo>
                        <a:pt x="104" y="249"/>
                      </a:lnTo>
                      <a:close/>
                    </a:path>
                  </a:pathLst>
                </a:custGeom>
                <a:solidFill>
                  <a:srgbClr val="01ACBE"/>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41" name="Freeform 5703"/>
                <p:cNvSpPr/>
                <p:nvPr/>
              </p:nvSpPr>
              <p:spPr bwMode="auto">
                <a:xfrm>
                  <a:off x="4405578" y="1186853"/>
                  <a:ext cx="189438" cy="312121"/>
                </a:xfrm>
                <a:custGeom>
                  <a:avLst/>
                  <a:gdLst>
                    <a:gd name="T0" fmla="*/ 18 w 18"/>
                    <a:gd name="T1" fmla="*/ 22 h 30"/>
                    <a:gd name="T2" fmla="*/ 0 w 18"/>
                    <a:gd name="T3" fmla="*/ 0 h 30"/>
                    <a:gd name="T4" fmla="*/ 4 w 18"/>
                    <a:gd name="T5" fmla="*/ 28 h 30"/>
                    <a:gd name="T6" fmla="*/ 12 w 18"/>
                    <a:gd name="T7" fmla="*/ 29 h 30"/>
                    <a:gd name="T8" fmla="*/ 18 w 18"/>
                    <a:gd name="T9" fmla="*/ 22 h 30"/>
                  </a:gdLst>
                  <a:ahLst/>
                  <a:cxnLst>
                    <a:cxn ang="0">
                      <a:pos x="T0" y="T1"/>
                    </a:cxn>
                    <a:cxn ang="0">
                      <a:pos x="T2" y="T3"/>
                    </a:cxn>
                    <a:cxn ang="0">
                      <a:pos x="T4" y="T5"/>
                    </a:cxn>
                    <a:cxn ang="0">
                      <a:pos x="T6" y="T7"/>
                    </a:cxn>
                    <a:cxn ang="0">
                      <a:pos x="T8" y="T9"/>
                    </a:cxn>
                  </a:cxnLst>
                  <a:rect l="0" t="0" r="r" b="b"/>
                  <a:pathLst>
                    <a:path w="18" h="30">
                      <a:moveTo>
                        <a:pt x="18" y="22"/>
                      </a:moveTo>
                      <a:cubicBezTo>
                        <a:pt x="0" y="0"/>
                        <a:pt x="0" y="0"/>
                        <a:pt x="0" y="0"/>
                      </a:cubicBezTo>
                      <a:cubicBezTo>
                        <a:pt x="4" y="28"/>
                        <a:pt x="4" y="28"/>
                        <a:pt x="4" y="28"/>
                      </a:cubicBezTo>
                      <a:cubicBezTo>
                        <a:pt x="7" y="30"/>
                        <a:pt x="10" y="30"/>
                        <a:pt x="12" y="29"/>
                      </a:cubicBezTo>
                      <a:cubicBezTo>
                        <a:pt x="15" y="27"/>
                        <a:pt x="17" y="25"/>
                        <a:pt x="18" y="22"/>
                      </a:cubicBezTo>
                    </a:path>
                  </a:pathLst>
                </a:custGeom>
                <a:solidFill>
                  <a:schemeClr val="tx1">
                    <a:lumMod val="75000"/>
                    <a:lumOff val="25000"/>
                  </a:schemeClr>
                </a:solidFill>
                <a:ln>
                  <a:noFill/>
                </a:ln>
              </p:spPr>
              <p:txBody>
                <a:bodyPr vert="horz" wrap="square" lIns="68562" tIns="34281" rIns="68562" bIns="34281" numCol="1" anchor="t" anchorCtr="0" compatLnSpc="1"/>
                <a:lstStyle/>
                <a:p>
                  <a:endParaRPr lang="zh-CN" altLang="en-US" sz="1012"/>
                </a:p>
              </p:txBody>
            </p:sp>
          </p:grpSp>
          <p:grpSp>
            <p:nvGrpSpPr>
              <p:cNvPr id="22" name="组合 21"/>
              <p:cNvGrpSpPr/>
              <p:nvPr/>
            </p:nvGrpSpPr>
            <p:grpSpPr>
              <a:xfrm rot="1701895">
                <a:off x="6140258" y="1271913"/>
                <a:ext cx="1411857" cy="2951177"/>
                <a:chOff x="4400548" y="1170243"/>
                <a:chExt cx="1411855" cy="2951179"/>
              </a:xfrm>
            </p:grpSpPr>
            <p:sp>
              <p:nvSpPr>
                <p:cNvPr id="30" name="Freeform 5702"/>
                <p:cNvSpPr/>
                <p:nvPr/>
              </p:nvSpPr>
              <p:spPr bwMode="auto">
                <a:xfrm>
                  <a:off x="5450453" y="3873772"/>
                  <a:ext cx="361950" cy="247650"/>
                </a:xfrm>
                <a:custGeom>
                  <a:avLst/>
                  <a:gdLst>
                    <a:gd name="T0" fmla="*/ 39 w 39"/>
                    <a:gd name="T1" fmla="*/ 11 h 27"/>
                    <a:gd name="T2" fmla="*/ 39 w 39"/>
                    <a:gd name="T3" fmla="*/ 12 h 27"/>
                    <a:gd name="T4" fmla="*/ 38 w 39"/>
                    <a:gd name="T5" fmla="*/ 13 h 27"/>
                    <a:gd name="T6" fmla="*/ 31 w 39"/>
                    <a:gd name="T7" fmla="*/ 19 h 27"/>
                    <a:gd name="T8" fmla="*/ 30 w 39"/>
                    <a:gd name="T9" fmla="*/ 20 h 27"/>
                    <a:gd name="T10" fmla="*/ 29 w 39"/>
                    <a:gd name="T11" fmla="*/ 21 h 27"/>
                    <a:gd name="T12" fmla="*/ 19 w 39"/>
                    <a:gd name="T13" fmla="*/ 25 h 27"/>
                    <a:gd name="T14" fmla="*/ 17 w 39"/>
                    <a:gd name="T15" fmla="*/ 26 h 27"/>
                    <a:gd name="T16" fmla="*/ 16 w 39"/>
                    <a:gd name="T17" fmla="*/ 26 h 27"/>
                    <a:gd name="T18" fmla="*/ 7 w 39"/>
                    <a:gd name="T19" fmla="*/ 27 h 27"/>
                    <a:gd name="T20" fmla="*/ 6 w 39"/>
                    <a:gd name="T21" fmla="*/ 26 h 27"/>
                    <a:gd name="T22" fmla="*/ 5 w 39"/>
                    <a:gd name="T23" fmla="*/ 26 h 27"/>
                    <a:gd name="T24" fmla="*/ 0 w 39"/>
                    <a:gd name="T25" fmla="*/ 15 h 27"/>
                    <a:gd name="T26" fmla="*/ 11 w 39"/>
                    <a:gd name="T27" fmla="*/ 14 h 27"/>
                    <a:gd name="T28" fmla="*/ 11 w 39"/>
                    <a:gd name="T29" fmla="*/ 15 h 27"/>
                    <a:gd name="T30" fmla="*/ 12 w 39"/>
                    <a:gd name="T31" fmla="*/ 14 h 27"/>
                    <a:gd name="T32" fmla="*/ 26 w 39"/>
                    <a:gd name="T33" fmla="*/ 8 h 27"/>
                    <a:gd name="T34" fmla="*/ 26 w 39"/>
                    <a:gd name="T35" fmla="*/ 8 h 27"/>
                    <a:gd name="T36" fmla="*/ 34 w 39"/>
                    <a:gd name="T37" fmla="*/ 0 h 27"/>
                    <a:gd name="T38" fmla="*/ 39 w 39"/>
                    <a:gd name="T39"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27">
                      <a:moveTo>
                        <a:pt x="39" y="11"/>
                      </a:moveTo>
                      <a:cubicBezTo>
                        <a:pt x="39" y="11"/>
                        <a:pt x="39" y="12"/>
                        <a:pt x="39" y="12"/>
                      </a:cubicBezTo>
                      <a:cubicBezTo>
                        <a:pt x="39" y="12"/>
                        <a:pt x="38" y="13"/>
                        <a:pt x="38" y="13"/>
                      </a:cubicBezTo>
                      <a:cubicBezTo>
                        <a:pt x="31" y="19"/>
                        <a:pt x="31" y="19"/>
                        <a:pt x="31" y="19"/>
                      </a:cubicBezTo>
                      <a:cubicBezTo>
                        <a:pt x="31" y="20"/>
                        <a:pt x="31" y="20"/>
                        <a:pt x="30" y="20"/>
                      </a:cubicBezTo>
                      <a:cubicBezTo>
                        <a:pt x="30" y="20"/>
                        <a:pt x="29" y="21"/>
                        <a:pt x="29" y="21"/>
                      </a:cubicBezTo>
                      <a:cubicBezTo>
                        <a:pt x="19" y="25"/>
                        <a:pt x="19" y="25"/>
                        <a:pt x="19" y="25"/>
                      </a:cubicBezTo>
                      <a:cubicBezTo>
                        <a:pt x="18" y="26"/>
                        <a:pt x="18" y="26"/>
                        <a:pt x="17" y="26"/>
                      </a:cubicBezTo>
                      <a:cubicBezTo>
                        <a:pt x="17" y="26"/>
                        <a:pt x="16" y="26"/>
                        <a:pt x="16" y="26"/>
                      </a:cubicBezTo>
                      <a:cubicBezTo>
                        <a:pt x="7" y="27"/>
                        <a:pt x="7" y="27"/>
                        <a:pt x="7" y="27"/>
                      </a:cubicBezTo>
                      <a:cubicBezTo>
                        <a:pt x="6" y="26"/>
                        <a:pt x="6" y="26"/>
                        <a:pt x="6" y="26"/>
                      </a:cubicBezTo>
                      <a:cubicBezTo>
                        <a:pt x="5" y="26"/>
                        <a:pt x="5" y="26"/>
                        <a:pt x="5" y="26"/>
                      </a:cubicBezTo>
                      <a:cubicBezTo>
                        <a:pt x="0" y="15"/>
                        <a:pt x="0" y="15"/>
                        <a:pt x="0" y="15"/>
                      </a:cubicBezTo>
                      <a:cubicBezTo>
                        <a:pt x="11" y="14"/>
                        <a:pt x="11" y="14"/>
                        <a:pt x="11" y="14"/>
                      </a:cubicBezTo>
                      <a:cubicBezTo>
                        <a:pt x="11" y="15"/>
                        <a:pt x="11" y="15"/>
                        <a:pt x="11" y="15"/>
                      </a:cubicBezTo>
                      <a:cubicBezTo>
                        <a:pt x="12" y="14"/>
                        <a:pt x="12" y="14"/>
                        <a:pt x="12" y="14"/>
                      </a:cubicBezTo>
                      <a:cubicBezTo>
                        <a:pt x="26" y="8"/>
                        <a:pt x="26" y="8"/>
                        <a:pt x="26" y="8"/>
                      </a:cubicBezTo>
                      <a:cubicBezTo>
                        <a:pt x="26" y="8"/>
                        <a:pt x="26" y="8"/>
                        <a:pt x="26" y="8"/>
                      </a:cubicBezTo>
                      <a:cubicBezTo>
                        <a:pt x="34" y="0"/>
                        <a:pt x="34" y="0"/>
                        <a:pt x="34" y="0"/>
                      </a:cubicBezTo>
                      <a:lnTo>
                        <a:pt x="39" y="11"/>
                      </a:lnTo>
                      <a:close/>
                    </a:path>
                  </a:pathLst>
                </a:custGeom>
                <a:solidFill>
                  <a:srgbClr val="E87071"/>
                </a:solidFill>
                <a:ln w="9525">
                  <a:noFill/>
                  <a:round/>
                </a:ln>
              </p:spPr>
              <p:txBody>
                <a:bodyPr vert="horz" wrap="square" lIns="68562" tIns="34281" rIns="68562" bIns="34281" numCol="1" anchor="t" anchorCtr="0" compatLnSpc="1"/>
                <a:lstStyle/>
                <a:p>
                  <a:endParaRPr lang="zh-CN" altLang="en-US" sz="1012">
                    <a:solidFill>
                      <a:srgbClr val="E87071"/>
                    </a:solidFill>
                  </a:endParaRPr>
                </a:p>
              </p:txBody>
            </p:sp>
            <p:sp>
              <p:nvSpPr>
                <p:cNvPr id="31" name="Freeform 5704"/>
                <p:cNvSpPr/>
                <p:nvPr/>
              </p:nvSpPr>
              <p:spPr bwMode="auto">
                <a:xfrm>
                  <a:off x="4400548" y="1170243"/>
                  <a:ext cx="493712" cy="893763"/>
                </a:xfrm>
                <a:custGeom>
                  <a:avLst/>
                  <a:gdLst>
                    <a:gd name="T0" fmla="*/ 27 w 54"/>
                    <a:gd name="T1" fmla="*/ 95 h 96"/>
                    <a:gd name="T2" fmla="*/ 39 w 54"/>
                    <a:gd name="T3" fmla="*/ 90 h 96"/>
                    <a:gd name="T4" fmla="*/ 50 w 54"/>
                    <a:gd name="T5" fmla="*/ 85 h 96"/>
                    <a:gd name="T6" fmla="*/ 50 w 54"/>
                    <a:gd name="T7" fmla="*/ 67 h 96"/>
                    <a:gd name="T8" fmla="*/ 43 w 54"/>
                    <a:gd name="T9" fmla="*/ 51 h 96"/>
                    <a:gd name="T10" fmla="*/ 37 w 54"/>
                    <a:gd name="T11" fmla="*/ 41 h 96"/>
                    <a:gd name="T12" fmla="*/ 37 w 54"/>
                    <a:gd name="T13" fmla="*/ 41 h 96"/>
                    <a:gd name="T14" fmla="*/ 2 w 54"/>
                    <a:gd name="T15" fmla="*/ 1 h 96"/>
                    <a:gd name="T16" fmla="*/ 0 w 54"/>
                    <a:gd name="T17" fmla="*/ 0 h 96"/>
                    <a:gd name="T18" fmla="*/ 0 w 54"/>
                    <a:gd name="T19" fmla="*/ 2 h 96"/>
                    <a:gd name="T20" fmla="*/ 5 w 54"/>
                    <a:gd name="T21" fmla="*/ 56 h 96"/>
                    <a:gd name="T22" fmla="*/ 7 w 54"/>
                    <a:gd name="T23" fmla="*/ 66 h 96"/>
                    <a:gd name="T24" fmla="*/ 14 w 54"/>
                    <a:gd name="T25" fmla="*/ 82 h 96"/>
                    <a:gd name="T26" fmla="*/ 27 w 54"/>
                    <a:gd name="T27" fmla="*/ 95 h 96"/>
                    <a:gd name="connsiteX0" fmla="*/ 5000 w 9814"/>
                    <a:gd name="connsiteY0" fmla="*/ 9896 h 9909"/>
                    <a:gd name="connsiteX1" fmla="*/ 7222 w 9814"/>
                    <a:gd name="connsiteY1" fmla="*/ 9375 h 9909"/>
                    <a:gd name="connsiteX2" fmla="*/ 9259 w 9814"/>
                    <a:gd name="connsiteY2" fmla="*/ 8854 h 9909"/>
                    <a:gd name="connsiteX3" fmla="*/ 9259 w 9814"/>
                    <a:gd name="connsiteY3" fmla="*/ 6979 h 9909"/>
                    <a:gd name="connsiteX4" fmla="*/ 7963 w 9814"/>
                    <a:gd name="connsiteY4" fmla="*/ 5313 h 9909"/>
                    <a:gd name="connsiteX5" fmla="*/ 6852 w 9814"/>
                    <a:gd name="connsiteY5" fmla="*/ 4271 h 9909"/>
                    <a:gd name="connsiteX6" fmla="*/ 6852 w 9814"/>
                    <a:gd name="connsiteY6" fmla="*/ 4271 h 9909"/>
                    <a:gd name="connsiteX7" fmla="*/ 370 w 9814"/>
                    <a:gd name="connsiteY7" fmla="*/ 104 h 9909"/>
                    <a:gd name="connsiteX8" fmla="*/ 0 w 9814"/>
                    <a:gd name="connsiteY8" fmla="*/ 0 h 9909"/>
                    <a:gd name="connsiteX9" fmla="*/ 0 w 9814"/>
                    <a:gd name="connsiteY9" fmla="*/ 208 h 9909"/>
                    <a:gd name="connsiteX10" fmla="*/ 926 w 9814"/>
                    <a:gd name="connsiteY10" fmla="*/ 5833 h 9909"/>
                    <a:gd name="connsiteX11" fmla="*/ 1486 w 9814"/>
                    <a:gd name="connsiteY11" fmla="*/ 6875 h 9909"/>
                    <a:gd name="connsiteX12" fmla="*/ 2593 w 9814"/>
                    <a:gd name="connsiteY12" fmla="*/ 8542 h 9909"/>
                    <a:gd name="connsiteX13" fmla="*/ 5000 w 9814"/>
                    <a:gd name="connsiteY13" fmla="*/ 9896 h 9909"/>
                    <a:gd name="connsiteX0-1" fmla="*/ 5095 w 10001"/>
                    <a:gd name="connsiteY0-2" fmla="*/ 9987 h 10000"/>
                    <a:gd name="connsiteX1-3" fmla="*/ 7359 w 10001"/>
                    <a:gd name="connsiteY1-4" fmla="*/ 9461 h 10000"/>
                    <a:gd name="connsiteX2-5" fmla="*/ 9434 w 10001"/>
                    <a:gd name="connsiteY2-6" fmla="*/ 8935 h 10000"/>
                    <a:gd name="connsiteX3-7" fmla="*/ 9434 w 10001"/>
                    <a:gd name="connsiteY3-8" fmla="*/ 7043 h 10000"/>
                    <a:gd name="connsiteX4-9" fmla="*/ 8114 w 10001"/>
                    <a:gd name="connsiteY4-10" fmla="*/ 5362 h 10000"/>
                    <a:gd name="connsiteX5-11" fmla="*/ 6982 w 10001"/>
                    <a:gd name="connsiteY5-12" fmla="*/ 4310 h 10000"/>
                    <a:gd name="connsiteX6-13" fmla="*/ 6982 w 10001"/>
                    <a:gd name="connsiteY6-14" fmla="*/ 4310 h 10000"/>
                    <a:gd name="connsiteX7-15" fmla="*/ 377 w 10001"/>
                    <a:gd name="connsiteY7-16" fmla="*/ 105 h 10000"/>
                    <a:gd name="connsiteX8-17" fmla="*/ 0 w 10001"/>
                    <a:gd name="connsiteY8-18" fmla="*/ 0 h 10000"/>
                    <a:gd name="connsiteX9-19" fmla="*/ 0 w 10001"/>
                    <a:gd name="connsiteY9-20" fmla="*/ 210 h 10000"/>
                    <a:gd name="connsiteX10-21" fmla="*/ 944 w 10001"/>
                    <a:gd name="connsiteY10-22" fmla="*/ 5887 h 10000"/>
                    <a:gd name="connsiteX11-23" fmla="*/ 1514 w 10001"/>
                    <a:gd name="connsiteY11-24" fmla="*/ 6938 h 10000"/>
                    <a:gd name="connsiteX12-25" fmla="*/ 2739 w 10001"/>
                    <a:gd name="connsiteY12-26" fmla="*/ 8620 h 10000"/>
                    <a:gd name="connsiteX13-27" fmla="*/ 5095 w 10001"/>
                    <a:gd name="connsiteY13-28" fmla="*/ 9987 h 10000"/>
                    <a:gd name="connsiteX0-29" fmla="*/ 5168 w 10074"/>
                    <a:gd name="connsiteY0-30" fmla="*/ 10248 h 10261"/>
                    <a:gd name="connsiteX1-31" fmla="*/ 7432 w 10074"/>
                    <a:gd name="connsiteY1-32" fmla="*/ 9722 h 10261"/>
                    <a:gd name="connsiteX2-33" fmla="*/ 9507 w 10074"/>
                    <a:gd name="connsiteY2-34" fmla="*/ 9196 h 10261"/>
                    <a:gd name="connsiteX3-35" fmla="*/ 9507 w 10074"/>
                    <a:gd name="connsiteY3-36" fmla="*/ 7304 h 10261"/>
                    <a:gd name="connsiteX4-37" fmla="*/ 8187 w 10074"/>
                    <a:gd name="connsiteY4-38" fmla="*/ 5623 h 10261"/>
                    <a:gd name="connsiteX5-39" fmla="*/ 7055 w 10074"/>
                    <a:gd name="connsiteY5-40" fmla="*/ 4571 h 10261"/>
                    <a:gd name="connsiteX6-41" fmla="*/ 7055 w 10074"/>
                    <a:gd name="connsiteY6-42" fmla="*/ 4571 h 10261"/>
                    <a:gd name="connsiteX7-43" fmla="*/ 450 w 10074"/>
                    <a:gd name="connsiteY7-44" fmla="*/ 366 h 10261"/>
                    <a:gd name="connsiteX8-45" fmla="*/ 73 w 10074"/>
                    <a:gd name="connsiteY8-46" fmla="*/ 261 h 10261"/>
                    <a:gd name="connsiteX9-47" fmla="*/ 73 w 10074"/>
                    <a:gd name="connsiteY9-48" fmla="*/ 471 h 10261"/>
                    <a:gd name="connsiteX10-49" fmla="*/ 1066 w 10074"/>
                    <a:gd name="connsiteY10-50" fmla="*/ 6039 h 10261"/>
                    <a:gd name="connsiteX11-51" fmla="*/ 1587 w 10074"/>
                    <a:gd name="connsiteY11-52" fmla="*/ 7199 h 10261"/>
                    <a:gd name="connsiteX12-53" fmla="*/ 2812 w 10074"/>
                    <a:gd name="connsiteY12-54" fmla="*/ 8881 h 10261"/>
                    <a:gd name="connsiteX13-55" fmla="*/ 5168 w 10074"/>
                    <a:gd name="connsiteY13-56" fmla="*/ 10248 h 102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0074" h="10261">
                      <a:moveTo>
                        <a:pt x="5168" y="10248"/>
                      </a:moveTo>
                      <a:lnTo>
                        <a:pt x="7432" y="9722"/>
                      </a:lnTo>
                      <a:lnTo>
                        <a:pt x="9507" y="9196"/>
                      </a:lnTo>
                      <a:cubicBezTo>
                        <a:pt x="10263" y="8986"/>
                        <a:pt x="10263" y="8146"/>
                        <a:pt x="9507" y="7304"/>
                      </a:cubicBezTo>
                      <a:lnTo>
                        <a:pt x="8187" y="5623"/>
                      </a:lnTo>
                      <a:cubicBezTo>
                        <a:pt x="7810" y="5097"/>
                        <a:pt x="7620" y="4886"/>
                        <a:pt x="7055" y="4571"/>
                      </a:cubicBezTo>
                      <a:lnTo>
                        <a:pt x="7055" y="4571"/>
                      </a:lnTo>
                      <a:lnTo>
                        <a:pt x="450" y="366"/>
                      </a:lnTo>
                      <a:lnTo>
                        <a:pt x="73" y="261"/>
                      </a:lnTo>
                      <a:cubicBezTo>
                        <a:pt x="73" y="331"/>
                        <a:pt x="-92" y="-492"/>
                        <a:pt x="73" y="471"/>
                      </a:cubicBezTo>
                      <a:cubicBezTo>
                        <a:pt x="238" y="1434"/>
                        <a:pt x="813" y="4917"/>
                        <a:pt x="1066" y="6039"/>
                      </a:cubicBezTo>
                      <a:cubicBezTo>
                        <a:pt x="1318" y="7160"/>
                        <a:pt x="1399" y="6778"/>
                        <a:pt x="1587" y="7199"/>
                      </a:cubicBezTo>
                      <a:cubicBezTo>
                        <a:pt x="2909" y="8881"/>
                        <a:pt x="2812" y="8881"/>
                        <a:pt x="2812" y="8881"/>
                      </a:cubicBezTo>
                      <a:cubicBezTo>
                        <a:pt x="3566" y="9827"/>
                        <a:pt x="4601" y="10353"/>
                        <a:pt x="5168" y="10248"/>
                      </a:cubicBezTo>
                    </a:path>
                  </a:pathLst>
                </a:custGeom>
                <a:solidFill>
                  <a:srgbClr val="F3D8B8"/>
                </a:solidFill>
                <a:ln>
                  <a:noFill/>
                </a:ln>
              </p:spPr>
              <p:txBody>
                <a:bodyPr vert="horz" wrap="square" lIns="68562" tIns="34281" rIns="68562" bIns="34281" numCol="1" anchor="t" anchorCtr="0" compatLnSpc="1"/>
                <a:lstStyle/>
                <a:p>
                  <a:endParaRPr lang="zh-CN" altLang="en-US" sz="1012" dirty="0"/>
                </a:p>
              </p:txBody>
            </p:sp>
            <p:sp>
              <p:nvSpPr>
                <p:cNvPr id="32" name="Freeform 5715"/>
                <p:cNvSpPr/>
                <p:nvPr/>
              </p:nvSpPr>
              <p:spPr bwMode="auto">
                <a:xfrm>
                  <a:off x="4476479" y="1752665"/>
                  <a:ext cx="1084262" cy="2273302"/>
                </a:xfrm>
                <a:custGeom>
                  <a:avLst/>
                  <a:gdLst>
                    <a:gd name="T0" fmla="*/ 105 w 117"/>
                    <a:gd name="T1" fmla="*/ 248 h 248"/>
                    <a:gd name="T2" fmla="*/ 1 w 117"/>
                    <a:gd name="T3" fmla="*/ 8 h 248"/>
                    <a:gd name="T4" fmla="*/ 3 w 117"/>
                    <a:gd name="T5" fmla="*/ 2 h 248"/>
                    <a:gd name="T6" fmla="*/ 13 w 117"/>
                    <a:gd name="T7" fmla="*/ 5 h 248"/>
                    <a:gd name="T8" fmla="*/ 117 w 117"/>
                    <a:gd name="T9" fmla="*/ 247 h 248"/>
                    <a:gd name="T10" fmla="*/ 105 w 117"/>
                    <a:gd name="T11" fmla="*/ 248 h 248"/>
                  </a:gdLst>
                  <a:ahLst/>
                  <a:cxnLst>
                    <a:cxn ang="0">
                      <a:pos x="T0" y="T1"/>
                    </a:cxn>
                    <a:cxn ang="0">
                      <a:pos x="T2" y="T3"/>
                    </a:cxn>
                    <a:cxn ang="0">
                      <a:pos x="T4" y="T5"/>
                    </a:cxn>
                    <a:cxn ang="0">
                      <a:pos x="T6" y="T7"/>
                    </a:cxn>
                    <a:cxn ang="0">
                      <a:pos x="T8" y="T9"/>
                    </a:cxn>
                    <a:cxn ang="0">
                      <a:pos x="T10" y="T11"/>
                    </a:cxn>
                  </a:cxnLst>
                  <a:rect l="0" t="0" r="r" b="b"/>
                  <a:pathLst>
                    <a:path w="117" h="248">
                      <a:moveTo>
                        <a:pt x="105" y="248"/>
                      </a:moveTo>
                      <a:cubicBezTo>
                        <a:pt x="1" y="8"/>
                        <a:pt x="1" y="8"/>
                        <a:pt x="1" y="8"/>
                      </a:cubicBezTo>
                      <a:cubicBezTo>
                        <a:pt x="0" y="7"/>
                        <a:pt x="0" y="4"/>
                        <a:pt x="3" y="2"/>
                      </a:cubicBezTo>
                      <a:cubicBezTo>
                        <a:pt x="7" y="0"/>
                        <a:pt x="12" y="4"/>
                        <a:pt x="13" y="5"/>
                      </a:cubicBezTo>
                      <a:cubicBezTo>
                        <a:pt x="117" y="247"/>
                        <a:pt x="117" y="247"/>
                        <a:pt x="117" y="247"/>
                      </a:cubicBezTo>
                      <a:lnTo>
                        <a:pt x="105" y="248"/>
                      </a:lnTo>
                      <a:close/>
                    </a:path>
                  </a:pathLst>
                </a:custGeom>
                <a:solidFill>
                  <a:srgbClr val="FFA219"/>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33" name="Freeform 5716"/>
                <p:cNvSpPr/>
                <p:nvPr/>
              </p:nvSpPr>
              <p:spPr bwMode="auto">
                <a:xfrm>
                  <a:off x="4713018" y="1641539"/>
                  <a:ext cx="1055688" cy="2328864"/>
                </a:xfrm>
                <a:custGeom>
                  <a:avLst/>
                  <a:gdLst>
                    <a:gd name="T0" fmla="*/ 105 w 114"/>
                    <a:gd name="T1" fmla="*/ 254 h 254"/>
                    <a:gd name="T2" fmla="*/ 0 w 114"/>
                    <a:gd name="T3" fmla="*/ 12 h 254"/>
                    <a:gd name="T4" fmla="*/ 6 w 114"/>
                    <a:gd name="T5" fmla="*/ 2 h 254"/>
                    <a:gd name="T6" fmla="*/ 11 w 114"/>
                    <a:gd name="T7" fmla="*/ 5 h 254"/>
                    <a:gd name="T8" fmla="*/ 114 w 114"/>
                    <a:gd name="T9" fmla="*/ 245 h 254"/>
                    <a:gd name="T10" fmla="*/ 105 w 114"/>
                    <a:gd name="T11" fmla="*/ 254 h 254"/>
                  </a:gdLst>
                  <a:ahLst/>
                  <a:cxnLst>
                    <a:cxn ang="0">
                      <a:pos x="T0" y="T1"/>
                    </a:cxn>
                    <a:cxn ang="0">
                      <a:pos x="T2" y="T3"/>
                    </a:cxn>
                    <a:cxn ang="0">
                      <a:pos x="T4" y="T5"/>
                    </a:cxn>
                    <a:cxn ang="0">
                      <a:pos x="T6" y="T7"/>
                    </a:cxn>
                    <a:cxn ang="0">
                      <a:pos x="T8" y="T9"/>
                    </a:cxn>
                    <a:cxn ang="0">
                      <a:pos x="T10" y="T11"/>
                    </a:cxn>
                  </a:cxnLst>
                  <a:rect l="0" t="0" r="r" b="b"/>
                  <a:pathLst>
                    <a:path w="114" h="254">
                      <a:moveTo>
                        <a:pt x="105" y="254"/>
                      </a:moveTo>
                      <a:cubicBezTo>
                        <a:pt x="0" y="12"/>
                        <a:pt x="0" y="12"/>
                        <a:pt x="0" y="12"/>
                      </a:cubicBezTo>
                      <a:cubicBezTo>
                        <a:pt x="0" y="10"/>
                        <a:pt x="1" y="4"/>
                        <a:pt x="6" y="2"/>
                      </a:cubicBezTo>
                      <a:cubicBezTo>
                        <a:pt x="10" y="0"/>
                        <a:pt x="10" y="3"/>
                        <a:pt x="11" y="5"/>
                      </a:cubicBezTo>
                      <a:cubicBezTo>
                        <a:pt x="114" y="245"/>
                        <a:pt x="114" y="245"/>
                        <a:pt x="114" y="245"/>
                      </a:cubicBezTo>
                      <a:lnTo>
                        <a:pt x="105" y="254"/>
                      </a:lnTo>
                      <a:close/>
                    </a:path>
                  </a:pathLst>
                </a:custGeom>
                <a:solidFill>
                  <a:srgbClr val="FFA219"/>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34" name="Freeform 5717"/>
                <p:cNvSpPr/>
                <p:nvPr/>
              </p:nvSpPr>
              <p:spPr bwMode="auto">
                <a:xfrm>
                  <a:off x="4597131" y="1733615"/>
                  <a:ext cx="1093788" cy="2282828"/>
                </a:xfrm>
                <a:custGeom>
                  <a:avLst/>
                  <a:gdLst>
                    <a:gd name="T0" fmla="*/ 104 w 118"/>
                    <a:gd name="T1" fmla="*/ 249 h 249"/>
                    <a:gd name="T2" fmla="*/ 1 w 118"/>
                    <a:gd name="T3" fmla="*/ 10 h 249"/>
                    <a:gd name="T4" fmla="*/ 5 w 118"/>
                    <a:gd name="T5" fmla="*/ 2 h 249"/>
                    <a:gd name="T6" fmla="*/ 14 w 118"/>
                    <a:gd name="T7" fmla="*/ 4 h 249"/>
                    <a:gd name="T8" fmla="*/ 118 w 118"/>
                    <a:gd name="T9" fmla="*/ 244 h 249"/>
                    <a:gd name="T10" fmla="*/ 104 w 118"/>
                    <a:gd name="T11" fmla="*/ 249 h 249"/>
                  </a:gdLst>
                  <a:ahLst/>
                  <a:cxnLst>
                    <a:cxn ang="0">
                      <a:pos x="T0" y="T1"/>
                    </a:cxn>
                    <a:cxn ang="0">
                      <a:pos x="T2" y="T3"/>
                    </a:cxn>
                    <a:cxn ang="0">
                      <a:pos x="T4" y="T5"/>
                    </a:cxn>
                    <a:cxn ang="0">
                      <a:pos x="T6" y="T7"/>
                    </a:cxn>
                    <a:cxn ang="0">
                      <a:pos x="T8" y="T9"/>
                    </a:cxn>
                    <a:cxn ang="0">
                      <a:pos x="T10" y="T11"/>
                    </a:cxn>
                  </a:cxnLst>
                  <a:rect l="0" t="0" r="r" b="b"/>
                  <a:pathLst>
                    <a:path w="118" h="249">
                      <a:moveTo>
                        <a:pt x="104" y="249"/>
                      </a:moveTo>
                      <a:cubicBezTo>
                        <a:pt x="1" y="10"/>
                        <a:pt x="1" y="10"/>
                        <a:pt x="1" y="10"/>
                      </a:cubicBezTo>
                      <a:cubicBezTo>
                        <a:pt x="0" y="8"/>
                        <a:pt x="1" y="4"/>
                        <a:pt x="5" y="2"/>
                      </a:cubicBezTo>
                      <a:cubicBezTo>
                        <a:pt x="11" y="0"/>
                        <a:pt x="13" y="3"/>
                        <a:pt x="14" y="4"/>
                      </a:cubicBezTo>
                      <a:cubicBezTo>
                        <a:pt x="118" y="244"/>
                        <a:pt x="118" y="244"/>
                        <a:pt x="118" y="244"/>
                      </a:cubicBezTo>
                      <a:lnTo>
                        <a:pt x="104" y="249"/>
                      </a:lnTo>
                      <a:close/>
                    </a:path>
                  </a:pathLst>
                </a:custGeom>
                <a:solidFill>
                  <a:srgbClr val="FFB850"/>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35" name="Freeform 5703"/>
                <p:cNvSpPr/>
                <p:nvPr/>
              </p:nvSpPr>
              <p:spPr bwMode="auto">
                <a:xfrm>
                  <a:off x="4405578" y="1186853"/>
                  <a:ext cx="189438" cy="312121"/>
                </a:xfrm>
                <a:custGeom>
                  <a:avLst/>
                  <a:gdLst>
                    <a:gd name="T0" fmla="*/ 18 w 18"/>
                    <a:gd name="T1" fmla="*/ 22 h 30"/>
                    <a:gd name="T2" fmla="*/ 0 w 18"/>
                    <a:gd name="T3" fmla="*/ 0 h 30"/>
                    <a:gd name="T4" fmla="*/ 4 w 18"/>
                    <a:gd name="T5" fmla="*/ 28 h 30"/>
                    <a:gd name="T6" fmla="*/ 12 w 18"/>
                    <a:gd name="T7" fmla="*/ 29 h 30"/>
                    <a:gd name="T8" fmla="*/ 18 w 18"/>
                    <a:gd name="T9" fmla="*/ 22 h 30"/>
                  </a:gdLst>
                  <a:ahLst/>
                  <a:cxnLst>
                    <a:cxn ang="0">
                      <a:pos x="T0" y="T1"/>
                    </a:cxn>
                    <a:cxn ang="0">
                      <a:pos x="T2" y="T3"/>
                    </a:cxn>
                    <a:cxn ang="0">
                      <a:pos x="T4" y="T5"/>
                    </a:cxn>
                    <a:cxn ang="0">
                      <a:pos x="T6" y="T7"/>
                    </a:cxn>
                    <a:cxn ang="0">
                      <a:pos x="T8" y="T9"/>
                    </a:cxn>
                  </a:cxnLst>
                  <a:rect l="0" t="0" r="r" b="b"/>
                  <a:pathLst>
                    <a:path w="18" h="30">
                      <a:moveTo>
                        <a:pt x="18" y="22"/>
                      </a:moveTo>
                      <a:cubicBezTo>
                        <a:pt x="0" y="0"/>
                        <a:pt x="0" y="0"/>
                        <a:pt x="0" y="0"/>
                      </a:cubicBezTo>
                      <a:cubicBezTo>
                        <a:pt x="4" y="28"/>
                        <a:pt x="4" y="28"/>
                        <a:pt x="4" y="28"/>
                      </a:cubicBezTo>
                      <a:cubicBezTo>
                        <a:pt x="7" y="30"/>
                        <a:pt x="10" y="30"/>
                        <a:pt x="12" y="29"/>
                      </a:cubicBezTo>
                      <a:cubicBezTo>
                        <a:pt x="15" y="27"/>
                        <a:pt x="17" y="25"/>
                        <a:pt x="18" y="22"/>
                      </a:cubicBezTo>
                    </a:path>
                  </a:pathLst>
                </a:custGeom>
                <a:solidFill>
                  <a:schemeClr val="tx1">
                    <a:lumMod val="75000"/>
                    <a:lumOff val="25000"/>
                  </a:schemeClr>
                </a:solidFill>
                <a:ln>
                  <a:noFill/>
                </a:ln>
              </p:spPr>
              <p:txBody>
                <a:bodyPr vert="horz" wrap="square" lIns="68562" tIns="34281" rIns="68562" bIns="34281" numCol="1" anchor="t" anchorCtr="0" compatLnSpc="1"/>
                <a:lstStyle/>
                <a:p>
                  <a:endParaRPr lang="zh-CN" altLang="en-US" sz="1012"/>
                </a:p>
              </p:txBody>
            </p:sp>
          </p:grpSp>
          <p:grpSp>
            <p:nvGrpSpPr>
              <p:cNvPr id="23" name="组合 22"/>
              <p:cNvGrpSpPr/>
              <p:nvPr/>
            </p:nvGrpSpPr>
            <p:grpSpPr>
              <a:xfrm rot="2920266">
                <a:off x="6757655" y="1950494"/>
                <a:ext cx="1411858" cy="2951176"/>
                <a:chOff x="4400552" y="1170242"/>
                <a:chExt cx="1411857" cy="2951182"/>
              </a:xfrm>
            </p:grpSpPr>
            <p:sp>
              <p:nvSpPr>
                <p:cNvPr id="24" name="Freeform 5702"/>
                <p:cNvSpPr/>
                <p:nvPr/>
              </p:nvSpPr>
              <p:spPr bwMode="auto">
                <a:xfrm>
                  <a:off x="5450459" y="3873774"/>
                  <a:ext cx="361950" cy="247650"/>
                </a:xfrm>
                <a:custGeom>
                  <a:avLst/>
                  <a:gdLst>
                    <a:gd name="T0" fmla="*/ 39 w 39"/>
                    <a:gd name="T1" fmla="*/ 11 h 27"/>
                    <a:gd name="T2" fmla="*/ 39 w 39"/>
                    <a:gd name="T3" fmla="*/ 12 h 27"/>
                    <a:gd name="T4" fmla="*/ 38 w 39"/>
                    <a:gd name="T5" fmla="*/ 13 h 27"/>
                    <a:gd name="T6" fmla="*/ 31 w 39"/>
                    <a:gd name="T7" fmla="*/ 19 h 27"/>
                    <a:gd name="T8" fmla="*/ 30 w 39"/>
                    <a:gd name="T9" fmla="*/ 20 h 27"/>
                    <a:gd name="T10" fmla="*/ 29 w 39"/>
                    <a:gd name="T11" fmla="*/ 21 h 27"/>
                    <a:gd name="T12" fmla="*/ 19 w 39"/>
                    <a:gd name="T13" fmla="*/ 25 h 27"/>
                    <a:gd name="T14" fmla="*/ 17 w 39"/>
                    <a:gd name="T15" fmla="*/ 26 h 27"/>
                    <a:gd name="T16" fmla="*/ 16 w 39"/>
                    <a:gd name="T17" fmla="*/ 26 h 27"/>
                    <a:gd name="T18" fmla="*/ 7 w 39"/>
                    <a:gd name="T19" fmla="*/ 27 h 27"/>
                    <a:gd name="T20" fmla="*/ 6 w 39"/>
                    <a:gd name="T21" fmla="*/ 26 h 27"/>
                    <a:gd name="T22" fmla="*/ 5 w 39"/>
                    <a:gd name="T23" fmla="*/ 26 h 27"/>
                    <a:gd name="T24" fmla="*/ 0 w 39"/>
                    <a:gd name="T25" fmla="*/ 15 h 27"/>
                    <a:gd name="T26" fmla="*/ 11 w 39"/>
                    <a:gd name="T27" fmla="*/ 14 h 27"/>
                    <a:gd name="T28" fmla="*/ 11 w 39"/>
                    <a:gd name="T29" fmla="*/ 15 h 27"/>
                    <a:gd name="T30" fmla="*/ 12 w 39"/>
                    <a:gd name="T31" fmla="*/ 14 h 27"/>
                    <a:gd name="T32" fmla="*/ 26 w 39"/>
                    <a:gd name="T33" fmla="*/ 8 h 27"/>
                    <a:gd name="T34" fmla="*/ 26 w 39"/>
                    <a:gd name="T35" fmla="*/ 8 h 27"/>
                    <a:gd name="T36" fmla="*/ 34 w 39"/>
                    <a:gd name="T37" fmla="*/ 0 h 27"/>
                    <a:gd name="T38" fmla="*/ 39 w 39"/>
                    <a:gd name="T39"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27">
                      <a:moveTo>
                        <a:pt x="39" y="11"/>
                      </a:moveTo>
                      <a:cubicBezTo>
                        <a:pt x="39" y="11"/>
                        <a:pt x="39" y="12"/>
                        <a:pt x="39" y="12"/>
                      </a:cubicBezTo>
                      <a:cubicBezTo>
                        <a:pt x="39" y="12"/>
                        <a:pt x="38" y="13"/>
                        <a:pt x="38" y="13"/>
                      </a:cubicBezTo>
                      <a:cubicBezTo>
                        <a:pt x="31" y="19"/>
                        <a:pt x="31" y="19"/>
                        <a:pt x="31" y="19"/>
                      </a:cubicBezTo>
                      <a:cubicBezTo>
                        <a:pt x="31" y="20"/>
                        <a:pt x="31" y="20"/>
                        <a:pt x="30" y="20"/>
                      </a:cubicBezTo>
                      <a:cubicBezTo>
                        <a:pt x="30" y="20"/>
                        <a:pt x="29" y="21"/>
                        <a:pt x="29" y="21"/>
                      </a:cubicBezTo>
                      <a:cubicBezTo>
                        <a:pt x="19" y="25"/>
                        <a:pt x="19" y="25"/>
                        <a:pt x="19" y="25"/>
                      </a:cubicBezTo>
                      <a:cubicBezTo>
                        <a:pt x="18" y="26"/>
                        <a:pt x="18" y="26"/>
                        <a:pt x="17" y="26"/>
                      </a:cubicBezTo>
                      <a:cubicBezTo>
                        <a:pt x="17" y="26"/>
                        <a:pt x="16" y="26"/>
                        <a:pt x="16" y="26"/>
                      </a:cubicBezTo>
                      <a:cubicBezTo>
                        <a:pt x="7" y="27"/>
                        <a:pt x="7" y="27"/>
                        <a:pt x="7" y="27"/>
                      </a:cubicBezTo>
                      <a:cubicBezTo>
                        <a:pt x="6" y="26"/>
                        <a:pt x="6" y="26"/>
                        <a:pt x="6" y="26"/>
                      </a:cubicBezTo>
                      <a:cubicBezTo>
                        <a:pt x="5" y="26"/>
                        <a:pt x="5" y="26"/>
                        <a:pt x="5" y="26"/>
                      </a:cubicBezTo>
                      <a:cubicBezTo>
                        <a:pt x="0" y="15"/>
                        <a:pt x="0" y="15"/>
                        <a:pt x="0" y="15"/>
                      </a:cubicBezTo>
                      <a:cubicBezTo>
                        <a:pt x="11" y="14"/>
                        <a:pt x="11" y="14"/>
                        <a:pt x="11" y="14"/>
                      </a:cubicBezTo>
                      <a:cubicBezTo>
                        <a:pt x="11" y="15"/>
                        <a:pt x="11" y="15"/>
                        <a:pt x="11" y="15"/>
                      </a:cubicBezTo>
                      <a:cubicBezTo>
                        <a:pt x="12" y="14"/>
                        <a:pt x="12" y="14"/>
                        <a:pt x="12" y="14"/>
                      </a:cubicBezTo>
                      <a:cubicBezTo>
                        <a:pt x="26" y="8"/>
                        <a:pt x="26" y="8"/>
                        <a:pt x="26" y="8"/>
                      </a:cubicBezTo>
                      <a:cubicBezTo>
                        <a:pt x="26" y="8"/>
                        <a:pt x="26" y="8"/>
                        <a:pt x="26" y="8"/>
                      </a:cubicBezTo>
                      <a:cubicBezTo>
                        <a:pt x="34" y="0"/>
                        <a:pt x="34" y="0"/>
                        <a:pt x="34" y="0"/>
                      </a:cubicBezTo>
                      <a:lnTo>
                        <a:pt x="39" y="11"/>
                      </a:lnTo>
                      <a:close/>
                    </a:path>
                  </a:pathLst>
                </a:custGeom>
                <a:solidFill>
                  <a:srgbClr val="E87071"/>
                </a:solidFill>
                <a:ln w="9525">
                  <a:noFill/>
                  <a:round/>
                </a:ln>
              </p:spPr>
              <p:txBody>
                <a:bodyPr vert="horz" wrap="square" lIns="68562" tIns="34281" rIns="68562" bIns="34281" numCol="1" anchor="t" anchorCtr="0" compatLnSpc="1"/>
                <a:lstStyle/>
                <a:p>
                  <a:endParaRPr lang="zh-CN" altLang="en-US" sz="1012">
                    <a:solidFill>
                      <a:srgbClr val="E87071"/>
                    </a:solidFill>
                  </a:endParaRPr>
                </a:p>
              </p:txBody>
            </p:sp>
            <p:sp>
              <p:nvSpPr>
                <p:cNvPr id="25" name="Freeform 5704"/>
                <p:cNvSpPr/>
                <p:nvPr/>
              </p:nvSpPr>
              <p:spPr bwMode="auto">
                <a:xfrm>
                  <a:off x="4400552" y="1170242"/>
                  <a:ext cx="493712" cy="893764"/>
                </a:xfrm>
                <a:custGeom>
                  <a:avLst/>
                  <a:gdLst>
                    <a:gd name="T0" fmla="*/ 27 w 54"/>
                    <a:gd name="T1" fmla="*/ 95 h 96"/>
                    <a:gd name="T2" fmla="*/ 39 w 54"/>
                    <a:gd name="T3" fmla="*/ 90 h 96"/>
                    <a:gd name="T4" fmla="*/ 50 w 54"/>
                    <a:gd name="T5" fmla="*/ 85 h 96"/>
                    <a:gd name="T6" fmla="*/ 50 w 54"/>
                    <a:gd name="T7" fmla="*/ 67 h 96"/>
                    <a:gd name="T8" fmla="*/ 43 w 54"/>
                    <a:gd name="T9" fmla="*/ 51 h 96"/>
                    <a:gd name="T10" fmla="*/ 37 w 54"/>
                    <a:gd name="T11" fmla="*/ 41 h 96"/>
                    <a:gd name="T12" fmla="*/ 37 w 54"/>
                    <a:gd name="T13" fmla="*/ 41 h 96"/>
                    <a:gd name="T14" fmla="*/ 2 w 54"/>
                    <a:gd name="T15" fmla="*/ 1 h 96"/>
                    <a:gd name="T16" fmla="*/ 0 w 54"/>
                    <a:gd name="T17" fmla="*/ 0 h 96"/>
                    <a:gd name="T18" fmla="*/ 0 w 54"/>
                    <a:gd name="T19" fmla="*/ 2 h 96"/>
                    <a:gd name="T20" fmla="*/ 5 w 54"/>
                    <a:gd name="T21" fmla="*/ 56 h 96"/>
                    <a:gd name="T22" fmla="*/ 7 w 54"/>
                    <a:gd name="T23" fmla="*/ 66 h 96"/>
                    <a:gd name="T24" fmla="*/ 14 w 54"/>
                    <a:gd name="T25" fmla="*/ 82 h 96"/>
                    <a:gd name="T26" fmla="*/ 27 w 54"/>
                    <a:gd name="T27" fmla="*/ 95 h 96"/>
                    <a:gd name="connsiteX0" fmla="*/ 5000 w 9814"/>
                    <a:gd name="connsiteY0" fmla="*/ 9896 h 9909"/>
                    <a:gd name="connsiteX1" fmla="*/ 7222 w 9814"/>
                    <a:gd name="connsiteY1" fmla="*/ 9375 h 9909"/>
                    <a:gd name="connsiteX2" fmla="*/ 9259 w 9814"/>
                    <a:gd name="connsiteY2" fmla="*/ 8854 h 9909"/>
                    <a:gd name="connsiteX3" fmla="*/ 9259 w 9814"/>
                    <a:gd name="connsiteY3" fmla="*/ 6979 h 9909"/>
                    <a:gd name="connsiteX4" fmla="*/ 7963 w 9814"/>
                    <a:gd name="connsiteY4" fmla="*/ 5313 h 9909"/>
                    <a:gd name="connsiteX5" fmla="*/ 6852 w 9814"/>
                    <a:gd name="connsiteY5" fmla="*/ 4271 h 9909"/>
                    <a:gd name="connsiteX6" fmla="*/ 6852 w 9814"/>
                    <a:gd name="connsiteY6" fmla="*/ 4271 h 9909"/>
                    <a:gd name="connsiteX7" fmla="*/ 370 w 9814"/>
                    <a:gd name="connsiteY7" fmla="*/ 104 h 9909"/>
                    <a:gd name="connsiteX8" fmla="*/ 0 w 9814"/>
                    <a:gd name="connsiteY8" fmla="*/ 0 h 9909"/>
                    <a:gd name="connsiteX9" fmla="*/ 0 w 9814"/>
                    <a:gd name="connsiteY9" fmla="*/ 208 h 9909"/>
                    <a:gd name="connsiteX10" fmla="*/ 926 w 9814"/>
                    <a:gd name="connsiteY10" fmla="*/ 5833 h 9909"/>
                    <a:gd name="connsiteX11" fmla="*/ 1486 w 9814"/>
                    <a:gd name="connsiteY11" fmla="*/ 6875 h 9909"/>
                    <a:gd name="connsiteX12" fmla="*/ 2593 w 9814"/>
                    <a:gd name="connsiteY12" fmla="*/ 8542 h 9909"/>
                    <a:gd name="connsiteX13" fmla="*/ 5000 w 9814"/>
                    <a:gd name="connsiteY13" fmla="*/ 9896 h 9909"/>
                    <a:gd name="connsiteX0-1" fmla="*/ 5095 w 10001"/>
                    <a:gd name="connsiteY0-2" fmla="*/ 9987 h 10000"/>
                    <a:gd name="connsiteX1-3" fmla="*/ 7359 w 10001"/>
                    <a:gd name="connsiteY1-4" fmla="*/ 9461 h 10000"/>
                    <a:gd name="connsiteX2-5" fmla="*/ 9434 w 10001"/>
                    <a:gd name="connsiteY2-6" fmla="*/ 8935 h 10000"/>
                    <a:gd name="connsiteX3-7" fmla="*/ 9434 w 10001"/>
                    <a:gd name="connsiteY3-8" fmla="*/ 7043 h 10000"/>
                    <a:gd name="connsiteX4-9" fmla="*/ 8114 w 10001"/>
                    <a:gd name="connsiteY4-10" fmla="*/ 5362 h 10000"/>
                    <a:gd name="connsiteX5-11" fmla="*/ 6982 w 10001"/>
                    <a:gd name="connsiteY5-12" fmla="*/ 4310 h 10000"/>
                    <a:gd name="connsiteX6-13" fmla="*/ 6982 w 10001"/>
                    <a:gd name="connsiteY6-14" fmla="*/ 4310 h 10000"/>
                    <a:gd name="connsiteX7-15" fmla="*/ 377 w 10001"/>
                    <a:gd name="connsiteY7-16" fmla="*/ 105 h 10000"/>
                    <a:gd name="connsiteX8-17" fmla="*/ 0 w 10001"/>
                    <a:gd name="connsiteY8-18" fmla="*/ 0 h 10000"/>
                    <a:gd name="connsiteX9-19" fmla="*/ 0 w 10001"/>
                    <a:gd name="connsiteY9-20" fmla="*/ 210 h 10000"/>
                    <a:gd name="connsiteX10-21" fmla="*/ 944 w 10001"/>
                    <a:gd name="connsiteY10-22" fmla="*/ 5887 h 10000"/>
                    <a:gd name="connsiteX11-23" fmla="*/ 1514 w 10001"/>
                    <a:gd name="connsiteY11-24" fmla="*/ 6938 h 10000"/>
                    <a:gd name="connsiteX12-25" fmla="*/ 2739 w 10001"/>
                    <a:gd name="connsiteY12-26" fmla="*/ 8620 h 10000"/>
                    <a:gd name="connsiteX13-27" fmla="*/ 5095 w 10001"/>
                    <a:gd name="connsiteY13-28" fmla="*/ 9987 h 10000"/>
                    <a:gd name="connsiteX0-29" fmla="*/ 5168 w 10074"/>
                    <a:gd name="connsiteY0-30" fmla="*/ 10248 h 10261"/>
                    <a:gd name="connsiteX1-31" fmla="*/ 7432 w 10074"/>
                    <a:gd name="connsiteY1-32" fmla="*/ 9722 h 10261"/>
                    <a:gd name="connsiteX2-33" fmla="*/ 9507 w 10074"/>
                    <a:gd name="connsiteY2-34" fmla="*/ 9196 h 10261"/>
                    <a:gd name="connsiteX3-35" fmla="*/ 9507 w 10074"/>
                    <a:gd name="connsiteY3-36" fmla="*/ 7304 h 10261"/>
                    <a:gd name="connsiteX4-37" fmla="*/ 8187 w 10074"/>
                    <a:gd name="connsiteY4-38" fmla="*/ 5623 h 10261"/>
                    <a:gd name="connsiteX5-39" fmla="*/ 7055 w 10074"/>
                    <a:gd name="connsiteY5-40" fmla="*/ 4571 h 10261"/>
                    <a:gd name="connsiteX6-41" fmla="*/ 7055 w 10074"/>
                    <a:gd name="connsiteY6-42" fmla="*/ 4571 h 10261"/>
                    <a:gd name="connsiteX7-43" fmla="*/ 450 w 10074"/>
                    <a:gd name="connsiteY7-44" fmla="*/ 366 h 10261"/>
                    <a:gd name="connsiteX8-45" fmla="*/ 73 w 10074"/>
                    <a:gd name="connsiteY8-46" fmla="*/ 261 h 10261"/>
                    <a:gd name="connsiteX9-47" fmla="*/ 73 w 10074"/>
                    <a:gd name="connsiteY9-48" fmla="*/ 471 h 10261"/>
                    <a:gd name="connsiteX10-49" fmla="*/ 1066 w 10074"/>
                    <a:gd name="connsiteY10-50" fmla="*/ 6039 h 10261"/>
                    <a:gd name="connsiteX11-51" fmla="*/ 1587 w 10074"/>
                    <a:gd name="connsiteY11-52" fmla="*/ 7199 h 10261"/>
                    <a:gd name="connsiteX12-53" fmla="*/ 2812 w 10074"/>
                    <a:gd name="connsiteY12-54" fmla="*/ 8881 h 10261"/>
                    <a:gd name="connsiteX13-55" fmla="*/ 5168 w 10074"/>
                    <a:gd name="connsiteY13-56" fmla="*/ 10248 h 102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0074" h="10261">
                      <a:moveTo>
                        <a:pt x="5168" y="10248"/>
                      </a:moveTo>
                      <a:lnTo>
                        <a:pt x="7432" y="9722"/>
                      </a:lnTo>
                      <a:lnTo>
                        <a:pt x="9507" y="9196"/>
                      </a:lnTo>
                      <a:cubicBezTo>
                        <a:pt x="10263" y="8986"/>
                        <a:pt x="10263" y="8146"/>
                        <a:pt x="9507" y="7304"/>
                      </a:cubicBezTo>
                      <a:lnTo>
                        <a:pt x="8187" y="5623"/>
                      </a:lnTo>
                      <a:cubicBezTo>
                        <a:pt x="7810" y="5097"/>
                        <a:pt x="7620" y="4886"/>
                        <a:pt x="7055" y="4571"/>
                      </a:cubicBezTo>
                      <a:lnTo>
                        <a:pt x="7055" y="4571"/>
                      </a:lnTo>
                      <a:lnTo>
                        <a:pt x="450" y="366"/>
                      </a:lnTo>
                      <a:lnTo>
                        <a:pt x="73" y="261"/>
                      </a:lnTo>
                      <a:cubicBezTo>
                        <a:pt x="73" y="331"/>
                        <a:pt x="-92" y="-492"/>
                        <a:pt x="73" y="471"/>
                      </a:cubicBezTo>
                      <a:cubicBezTo>
                        <a:pt x="238" y="1434"/>
                        <a:pt x="813" y="4917"/>
                        <a:pt x="1066" y="6039"/>
                      </a:cubicBezTo>
                      <a:cubicBezTo>
                        <a:pt x="1318" y="7160"/>
                        <a:pt x="1399" y="6778"/>
                        <a:pt x="1587" y="7199"/>
                      </a:cubicBezTo>
                      <a:cubicBezTo>
                        <a:pt x="2909" y="8881"/>
                        <a:pt x="2812" y="8881"/>
                        <a:pt x="2812" y="8881"/>
                      </a:cubicBezTo>
                      <a:cubicBezTo>
                        <a:pt x="3566" y="9827"/>
                        <a:pt x="4601" y="10353"/>
                        <a:pt x="5168" y="10248"/>
                      </a:cubicBezTo>
                    </a:path>
                  </a:pathLst>
                </a:custGeom>
                <a:solidFill>
                  <a:srgbClr val="F3D8B8"/>
                </a:solidFill>
                <a:ln>
                  <a:noFill/>
                </a:ln>
              </p:spPr>
              <p:txBody>
                <a:bodyPr vert="horz" wrap="square" lIns="68562" tIns="34281" rIns="68562" bIns="34281" numCol="1" anchor="t" anchorCtr="0" compatLnSpc="1"/>
                <a:lstStyle/>
                <a:p>
                  <a:endParaRPr lang="zh-CN" altLang="en-US" sz="1012" dirty="0"/>
                </a:p>
              </p:txBody>
            </p:sp>
            <p:sp>
              <p:nvSpPr>
                <p:cNvPr id="26" name="Freeform 5715"/>
                <p:cNvSpPr/>
                <p:nvPr/>
              </p:nvSpPr>
              <p:spPr bwMode="auto">
                <a:xfrm>
                  <a:off x="4476483" y="1752666"/>
                  <a:ext cx="1084262" cy="2273302"/>
                </a:xfrm>
                <a:custGeom>
                  <a:avLst/>
                  <a:gdLst>
                    <a:gd name="T0" fmla="*/ 105 w 117"/>
                    <a:gd name="T1" fmla="*/ 248 h 248"/>
                    <a:gd name="T2" fmla="*/ 1 w 117"/>
                    <a:gd name="T3" fmla="*/ 8 h 248"/>
                    <a:gd name="T4" fmla="*/ 3 w 117"/>
                    <a:gd name="T5" fmla="*/ 2 h 248"/>
                    <a:gd name="T6" fmla="*/ 13 w 117"/>
                    <a:gd name="T7" fmla="*/ 5 h 248"/>
                    <a:gd name="T8" fmla="*/ 117 w 117"/>
                    <a:gd name="T9" fmla="*/ 247 h 248"/>
                    <a:gd name="T10" fmla="*/ 105 w 117"/>
                    <a:gd name="T11" fmla="*/ 248 h 248"/>
                  </a:gdLst>
                  <a:ahLst/>
                  <a:cxnLst>
                    <a:cxn ang="0">
                      <a:pos x="T0" y="T1"/>
                    </a:cxn>
                    <a:cxn ang="0">
                      <a:pos x="T2" y="T3"/>
                    </a:cxn>
                    <a:cxn ang="0">
                      <a:pos x="T4" y="T5"/>
                    </a:cxn>
                    <a:cxn ang="0">
                      <a:pos x="T6" y="T7"/>
                    </a:cxn>
                    <a:cxn ang="0">
                      <a:pos x="T8" y="T9"/>
                    </a:cxn>
                    <a:cxn ang="0">
                      <a:pos x="T10" y="T11"/>
                    </a:cxn>
                  </a:cxnLst>
                  <a:rect l="0" t="0" r="r" b="b"/>
                  <a:pathLst>
                    <a:path w="117" h="248">
                      <a:moveTo>
                        <a:pt x="105" y="248"/>
                      </a:moveTo>
                      <a:cubicBezTo>
                        <a:pt x="1" y="8"/>
                        <a:pt x="1" y="8"/>
                        <a:pt x="1" y="8"/>
                      </a:cubicBezTo>
                      <a:cubicBezTo>
                        <a:pt x="0" y="7"/>
                        <a:pt x="0" y="4"/>
                        <a:pt x="3" y="2"/>
                      </a:cubicBezTo>
                      <a:cubicBezTo>
                        <a:pt x="7" y="0"/>
                        <a:pt x="12" y="4"/>
                        <a:pt x="13" y="5"/>
                      </a:cubicBezTo>
                      <a:cubicBezTo>
                        <a:pt x="117" y="247"/>
                        <a:pt x="117" y="247"/>
                        <a:pt x="117" y="247"/>
                      </a:cubicBezTo>
                      <a:lnTo>
                        <a:pt x="105" y="248"/>
                      </a:lnTo>
                      <a:close/>
                    </a:path>
                  </a:pathLst>
                </a:custGeom>
                <a:solidFill>
                  <a:srgbClr val="7D4793"/>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27" name="Freeform 5716"/>
                <p:cNvSpPr/>
                <p:nvPr/>
              </p:nvSpPr>
              <p:spPr bwMode="auto">
                <a:xfrm>
                  <a:off x="4713019" y="1641542"/>
                  <a:ext cx="1055688" cy="2328864"/>
                </a:xfrm>
                <a:custGeom>
                  <a:avLst/>
                  <a:gdLst>
                    <a:gd name="T0" fmla="*/ 105 w 114"/>
                    <a:gd name="T1" fmla="*/ 254 h 254"/>
                    <a:gd name="T2" fmla="*/ 0 w 114"/>
                    <a:gd name="T3" fmla="*/ 12 h 254"/>
                    <a:gd name="T4" fmla="*/ 6 w 114"/>
                    <a:gd name="T5" fmla="*/ 2 h 254"/>
                    <a:gd name="T6" fmla="*/ 11 w 114"/>
                    <a:gd name="T7" fmla="*/ 5 h 254"/>
                    <a:gd name="T8" fmla="*/ 114 w 114"/>
                    <a:gd name="T9" fmla="*/ 245 h 254"/>
                    <a:gd name="T10" fmla="*/ 105 w 114"/>
                    <a:gd name="T11" fmla="*/ 254 h 254"/>
                  </a:gdLst>
                  <a:ahLst/>
                  <a:cxnLst>
                    <a:cxn ang="0">
                      <a:pos x="T0" y="T1"/>
                    </a:cxn>
                    <a:cxn ang="0">
                      <a:pos x="T2" y="T3"/>
                    </a:cxn>
                    <a:cxn ang="0">
                      <a:pos x="T4" y="T5"/>
                    </a:cxn>
                    <a:cxn ang="0">
                      <a:pos x="T6" y="T7"/>
                    </a:cxn>
                    <a:cxn ang="0">
                      <a:pos x="T8" y="T9"/>
                    </a:cxn>
                    <a:cxn ang="0">
                      <a:pos x="T10" y="T11"/>
                    </a:cxn>
                  </a:cxnLst>
                  <a:rect l="0" t="0" r="r" b="b"/>
                  <a:pathLst>
                    <a:path w="114" h="254">
                      <a:moveTo>
                        <a:pt x="105" y="254"/>
                      </a:moveTo>
                      <a:cubicBezTo>
                        <a:pt x="0" y="12"/>
                        <a:pt x="0" y="12"/>
                        <a:pt x="0" y="12"/>
                      </a:cubicBezTo>
                      <a:cubicBezTo>
                        <a:pt x="0" y="10"/>
                        <a:pt x="1" y="4"/>
                        <a:pt x="6" y="2"/>
                      </a:cubicBezTo>
                      <a:cubicBezTo>
                        <a:pt x="10" y="0"/>
                        <a:pt x="10" y="3"/>
                        <a:pt x="11" y="5"/>
                      </a:cubicBezTo>
                      <a:cubicBezTo>
                        <a:pt x="114" y="245"/>
                        <a:pt x="114" y="245"/>
                        <a:pt x="114" y="245"/>
                      </a:cubicBezTo>
                      <a:lnTo>
                        <a:pt x="105" y="254"/>
                      </a:lnTo>
                      <a:close/>
                    </a:path>
                  </a:pathLst>
                </a:custGeom>
                <a:solidFill>
                  <a:srgbClr val="7D4793"/>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28" name="Freeform 5717"/>
                <p:cNvSpPr/>
                <p:nvPr/>
              </p:nvSpPr>
              <p:spPr bwMode="auto">
                <a:xfrm>
                  <a:off x="4597131" y="1733615"/>
                  <a:ext cx="1093788" cy="2282828"/>
                </a:xfrm>
                <a:custGeom>
                  <a:avLst/>
                  <a:gdLst>
                    <a:gd name="T0" fmla="*/ 104 w 118"/>
                    <a:gd name="T1" fmla="*/ 249 h 249"/>
                    <a:gd name="T2" fmla="*/ 1 w 118"/>
                    <a:gd name="T3" fmla="*/ 10 h 249"/>
                    <a:gd name="T4" fmla="*/ 5 w 118"/>
                    <a:gd name="T5" fmla="*/ 2 h 249"/>
                    <a:gd name="T6" fmla="*/ 14 w 118"/>
                    <a:gd name="T7" fmla="*/ 4 h 249"/>
                    <a:gd name="T8" fmla="*/ 118 w 118"/>
                    <a:gd name="T9" fmla="*/ 244 h 249"/>
                    <a:gd name="T10" fmla="*/ 104 w 118"/>
                    <a:gd name="T11" fmla="*/ 249 h 249"/>
                  </a:gdLst>
                  <a:ahLst/>
                  <a:cxnLst>
                    <a:cxn ang="0">
                      <a:pos x="T0" y="T1"/>
                    </a:cxn>
                    <a:cxn ang="0">
                      <a:pos x="T2" y="T3"/>
                    </a:cxn>
                    <a:cxn ang="0">
                      <a:pos x="T4" y="T5"/>
                    </a:cxn>
                    <a:cxn ang="0">
                      <a:pos x="T6" y="T7"/>
                    </a:cxn>
                    <a:cxn ang="0">
                      <a:pos x="T8" y="T9"/>
                    </a:cxn>
                    <a:cxn ang="0">
                      <a:pos x="T10" y="T11"/>
                    </a:cxn>
                  </a:cxnLst>
                  <a:rect l="0" t="0" r="r" b="b"/>
                  <a:pathLst>
                    <a:path w="118" h="249">
                      <a:moveTo>
                        <a:pt x="104" y="249"/>
                      </a:moveTo>
                      <a:cubicBezTo>
                        <a:pt x="1" y="10"/>
                        <a:pt x="1" y="10"/>
                        <a:pt x="1" y="10"/>
                      </a:cubicBezTo>
                      <a:cubicBezTo>
                        <a:pt x="0" y="8"/>
                        <a:pt x="1" y="4"/>
                        <a:pt x="5" y="2"/>
                      </a:cubicBezTo>
                      <a:cubicBezTo>
                        <a:pt x="11" y="0"/>
                        <a:pt x="13" y="3"/>
                        <a:pt x="14" y="4"/>
                      </a:cubicBezTo>
                      <a:cubicBezTo>
                        <a:pt x="118" y="244"/>
                        <a:pt x="118" y="244"/>
                        <a:pt x="118" y="244"/>
                      </a:cubicBezTo>
                      <a:lnTo>
                        <a:pt x="104" y="249"/>
                      </a:lnTo>
                      <a:close/>
                    </a:path>
                  </a:pathLst>
                </a:custGeom>
                <a:solidFill>
                  <a:srgbClr val="985CB0"/>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29" name="Freeform 5703"/>
                <p:cNvSpPr/>
                <p:nvPr/>
              </p:nvSpPr>
              <p:spPr bwMode="auto">
                <a:xfrm>
                  <a:off x="4405578" y="1186853"/>
                  <a:ext cx="189438" cy="312121"/>
                </a:xfrm>
                <a:custGeom>
                  <a:avLst/>
                  <a:gdLst>
                    <a:gd name="T0" fmla="*/ 18 w 18"/>
                    <a:gd name="T1" fmla="*/ 22 h 30"/>
                    <a:gd name="T2" fmla="*/ 0 w 18"/>
                    <a:gd name="T3" fmla="*/ 0 h 30"/>
                    <a:gd name="T4" fmla="*/ 4 w 18"/>
                    <a:gd name="T5" fmla="*/ 28 h 30"/>
                    <a:gd name="T6" fmla="*/ 12 w 18"/>
                    <a:gd name="T7" fmla="*/ 29 h 30"/>
                    <a:gd name="T8" fmla="*/ 18 w 18"/>
                    <a:gd name="T9" fmla="*/ 22 h 30"/>
                  </a:gdLst>
                  <a:ahLst/>
                  <a:cxnLst>
                    <a:cxn ang="0">
                      <a:pos x="T0" y="T1"/>
                    </a:cxn>
                    <a:cxn ang="0">
                      <a:pos x="T2" y="T3"/>
                    </a:cxn>
                    <a:cxn ang="0">
                      <a:pos x="T4" y="T5"/>
                    </a:cxn>
                    <a:cxn ang="0">
                      <a:pos x="T6" y="T7"/>
                    </a:cxn>
                    <a:cxn ang="0">
                      <a:pos x="T8" y="T9"/>
                    </a:cxn>
                  </a:cxnLst>
                  <a:rect l="0" t="0" r="r" b="b"/>
                  <a:pathLst>
                    <a:path w="18" h="30">
                      <a:moveTo>
                        <a:pt x="18" y="22"/>
                      </a:moveTo>
                      <a:cubicBezTo>
                        <a:pt x="0" y="0"/>
                        <a:pt x="0" y="0"/>
                        <a:pt x="0" y="0"/>
                      </a:cubicBezTo>
                      <a:cubicBezTo>
                        <a:pt x="4" y="28"/>
                        <a:pt x="4" y="28"/>
                        <a:pt x="4" y="28"/>
                      </a:cubicBezTo>
                      <a:cubicBezTo>
                        <a:pt x="7" y="30"/>
                        <a:pt x="10" y="30"/>
                        <a:pt x="12" y="29"/>
                      </a:cubicBezTo>
                      <a:cubicBezTo>
                        <a:pt x="15" y="27"/>
                        <a:pt x="17" y="25"/>
                        <a:pt x="18" y="22"/>
                      </a:cubicBezTo>
                    </a:path>
                  </a:pathLst>
                </a:custGeom>
                <a:solidFill>
                  <a:schemeClr val="tx1">
                    <a:lumMod val="75000"/>
                    <a:lumOff val="25000"/>
                  </a:schemeClr>
                </a:solidFill>
                <a:ln>
                  <a:noFill/>
                </a:ln>
              </p:spPr>
              <p:txBody>
                <a:bodyPr vert="horz" wrap="square" lIns="68562" tIns="34281" rIns="68562" bIns="34281" numCol="1" anchor="t" anchorCtr="0" compatLnSpc="1"/>
                <a:lstStyle/>
                <a:p>
                  <a:endParaRPr lang="zh-CN" altLang="en-US" sz="1012"/>
                </a:p>
              </p:txBody>
            </p:sp>
          </p:grpSp>
        </p:grpSp>
        <p:sp>
          <p:nvSpPr>
            <p:cNvPr id="14" name="AutoShape 5699"/>
            <p:cNvSpPr>
              <a:spLocks noChangeAspect="1" noChangeArrowheads="1" noTextEdit="1"/>
            </p:cNvSpPr>
            <p:nvPr/>
          </p:nvSpPr>
          <p:spPr bwMode="auto">
            <a:xfrm>
              <a:off x="4389170" y="1165291"/>
              <a:ext cx="1417638" cy="2970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p>
              <a:endParaRPr lang="zh-CN" altLang="en-US" sz="1012"/>
            </a:p>
          </p:txBody>
        </p:sp>
        <p:grpSp>
          <p:nvGrpSpPr>
            <p:cNvPr id="15" name="组合 14"/>
            <p:cNvGrpSpPr/>
            <p:nvPr/>
          </p:nvGrpSpPr>
          <p:grpSpPr>
            <a:xfrm>
              <a:off x="5249118" y="3524742"/>
              <a:ext cx="2602836" cy="2233477"/>
              <a:chOff x="9473194" y="1739131"/>
              <a:chExt cx="2602839" cy="2233476"/>
            </a:xfrm>
          </p:grpSpPr>
          <p:sp>
            <p:nvSpPr>
              <p:cNvPr id="17" name="Freeform 5615"/>
              <p:cNvSpPr/>
              <p:nvPr/>
            </p:nvSpPr>
            <p:spPr bwMode="auto">
              <a:xfrm>
                <a:off x="9473194" y="1739131"/>
                <a:ext cx="2600768" cy="2226291"/>
              </a:xfrm>
              <a:custGeom>
                <a:avLst/>
                <a:gdLst>
                  <a:gd name="T0" fmla="*/ 575 w 632"/>
                  <a:gd name="T1" fmla="*/ 435 h 541"/>
                  <a:gd name="T2" fmla="*/ 0 w 632"/>
                  <a:gd name="T3" fmla="*/ 541 h 541"/>
                  <a:gd name="T4" fmla="*/ 0 w 632"/>
                  <a:gd name="T5" fmla="*/ 94 h 541"/>
                  <a:gd name="T6" fmla="*/ 632 w 632"/>
                  <a:gd name="T7" fmla="*/ 0 h 541"/>
                  <a:gd name="T8" fmla="*/ 575 w 632"/>
                  <a:gd name="T9" fmla="*/ 435 h 541"/>
                </a:gdLst>
                <a:ahLst/>
                <a:cxnLst>
                  <a:cxn ang="0">
                    <a:pos x="T0" y="T1"/>
                  </a:cxn>
                  <a:cxn ang="0">
                    <a:pos x="T2" y="T3"/>
                  </a:cxn>
                  <a:cxn ang="0">
                    <a:pos x="T4" y="T5"/>
                  </a:cxn>
                  <a:cxn ang="0">
                    <a:pos x="T6" y="T7"/>
                  </a:cxn>
                  <a:cxn ang="0">
                    <a:pos x="T8" y="T9"/>
                  </a:cxn>
                </a:cxnLst>
                <a:rect l="0" t="0" r="r" b="b"/>
                <a:pathLst>
                  <a:path w="632" h="541">
                    <a:moveTo>
                      <a:pt x="575" y="435"/>
                    </a:moveTo>
                    <a:lnTo>
                      <a:pt x="0" y="541"/>
                    </a:lnTo>
                    <a:lnTo>
                      <a:pt x="0" y="94"/>
                    </a:lnTo>
                    <a:lnTo>
                      <a:pt x="632" y="0"/>
                    </a:lnTo>
                    <a:lnTo>
                      <a:pt x="575" y="435"/>
                    </a:lnTo>
                    <a:close/>
                  </a:path>
                </a:pathLst>
              </a:custGeom>
              <a:solidFill>
                <a:schemeClr val="bg1"/>
              </a:solidFill>
              <a:ln>
                <a:noFill/>
              </a:ln>
            </p:spPr>
            <p:txBody>
              <a:bodyPr vert="horz" wrap="square" lIns="68562" tIns="34281" rIns="68562" bIns="34281" numCol="1" anchor="t" anchorCtr="0" compatLnSpc="1"/>
              <a:lstStyle/>
              <a:p>
                <a:endParaRPr lang="zh-CN" altLang="en-US" sz="1012"/>
              </a:p>
            </p:txBody>
          </p:sp>
          <p:sp>
            <p:nvSpPr>
              <p:cNvPr id="18" name="Freeform 5615"/>
              <p:cNvSpPr/>
              <p:nvPr/>
            </p:nvSpPr>
            <p:spPr bwMode="auto">
              <a:xfrm>
                <a:off x="9473195" y="1746316"/>
                <a:ext cx="2600768" cy="2226291"/>
              </a:xfrm>
              <a:custGeom>
                <a:avLst/>
                <a:gdLst>
                  <a:gd name="T0" fmla="*/ 575 w 632"/>
                  <a:gd name="T1" fmla="*/ 435 h 541"/>
                  <a:gd name="T2" fmla="*/ 0 w 632"/>
                  <a:gd name="T3" fmla="*/ 541 h 541"/>
                  <a:gd name="T4" fmla="*/ 0 w 632"/>
                  <a:gd name="T5" fmla="*/ 94 h 541"/>
                  <a:gd name="T6" fmla="*/ 632 w 632"/>
                  <a:gd name="T7" fmla="*/ 0 h 541"/>
                  <a:gd name="T8" fmla="*/ 575 w 632"/>
                  <a:gd name="T9" fmla="*/ 435 h 541"/>
                </a:gdLst>
                <a:ahLst/>
                <a:cxnLst>
                  <a:cxn ang="0">
                    <a:pos x="T0" y="T1"/>
                  </a:cxn>
                  <a:cxn ang="0">
                    <a:pos x="T2" y="T3"/>
                  </a:cxn>
                  <a:cxn ang="0">
                    <a:pos x="T4" y="T5"/>
                  </a:cxn>
                  <a:cxn ang="0">
                    <a:pos x="T6" y="T7"/>
                  </a:cxn>
                  <a:cxn ang="0">
                    <a:pos x="T8" y="T9"/>
                  </a:cxn>
                </a:cxnLst>
                <a:rect l="0" t="0" r="r" b="b"/>
                <a:pathLst>
                  <a:path w="632" h="541">
                    <a:moveTo>
                      <a:pt x="575" y="435"/>
                    </a:moveTo>
                    <a:lnTo>
                      <a:pt x="0" y="541"/>
                    </a:lnTo>
                    <a:lnTo>
                      <a:pt x="0" y="94"/>
                    </a:lnTo>
                    <a:lnTo>
                      <a:pt x="632" y="0"/>
                    </a:lnTo>
                    <a:lnTo>
                      <a:pt x="575" y="435"/>
                    </a:lnTo>
                    <a:close/>
                  </a:path>
                </a:pathLst>
              </a:custGeom>
              <a:gradFill>
                <a:gsLst>
                  <a:gs pos="100000">
                    <a:schemeClr val="bg1">
                      <a:alpha val="3000"/>
                    </a:schemeClr>
                  </a:gs>
                  <a:gs pos="0">
                    <a:schemeClr val="bg1">
                      <a:lumMod val="65000"/>
                    </a:schemeClr>
                  </a:gs>
                </a:gsLst>
                <a:lin ang="5400000" scaled="0"/>
              </a:gradFill>
              <a:ln>
                <a:noFill/>
              </a:ln>
            </p:spPr>
            <p:txBody>
              <a:bodyPr vert="horz" wrap="square" lIns="68562" tIns="34281" rIns="68562" bIns="34281" numCol="1" anchor="t" anchorCtr="0" compatLnSpc="1"/>
              <a:lstStyle/>
              <a:p>
                <a:endParaRPr lang="zh-CN" altLang="en-US" sz="1012"/>
              </a:p>
            </p:txBody>
          </p:sp>
          <p:sp>
            <p:nvSpPr>
              <p:cNvPr id="19" name="Freeform 5615"/>
              <p:cNvSpPr/>
              <p:nvPr/>
            </p:nvSpPr>
            <p:spPr bwMode="auto">
              <a:xfrm>
                <a:off x="9475265" y="1744163"/>
                <a:ext cx="2600768" cy="2226291"/>
              </a:xfrm>
              <a:custGeom>
                <a:avLst/>
                <a:gdLst>
                  <a:gd name="T0" fmla="*/ 575 w 632"/>
                  <a:gd name="T1" fmla="*/ 435 h 541"/>
                  <a:gd name="T2" fmla="*/ 0 w 632"/>
                  <a:gd name="T3" fmla="*/ 541 h 541"/>
                  <a:gd name="T4" fmla="*/ 0 w 632"/>
                  <a:gd name="T5" fmla="*/ 94 h 541"/>
                  <a:gd name="T6" fmla="*/ 632 w 632"/>
                  <a:gd name="T7" fmla="*/ 0 h 541"/>
                  <a:gd name="T8" fmla="*/ 575 w 632"/>
                  <a:gd name="T9" fmla="*/ 435 h 541"/>
                </a:gdLst>
                <a:ahLst/>
                <a:cxnLst>
                  <a:cxn ang="0">
                    <a:pos x="T0" y="T1"/>
                  </a:cxn>
                  <a:cxn ang="0">
                    <a:pos x="T2" y="T3"/>
                  </a:cxn>
                  <a:cxn ang="0">
                    <a:pos x="T4" y="T5"/>
                  </a:cxn>
                  <a:cxn ang="0">
                    <a:pos x="T6" y="T7"/>
                  </a:cxn>
                  <a:cxn ang="0">
                    <a:pos x="T8" y="T9"/>
                  </a:cxn>
                </a:cxnLst>
                <a:rect l="0" t="0" r="r" b="b"/>
                <a:pathLst>
                  <a:path w="632" h="541">
                    <a:moveTo>
                      <a:pt x="575" y="435"/>
                    </a:moveTo>
                    <a:lnTo>
                      <a:pt x="0" y="541"/>
                    </a:lnTo>
                    <a:lnTo>
                      <a:pt x="0" y="94"/>
                    </a:lnTo>
                    <a:lnTo>
                      <a:pt x="632" y="0"/>
                    </a:lnTo>
                    <a:lnTo>
                      <a:pt x="575" y="435"/>
                    </a:lnTo>
                    <a:close/>
                  </a:path>
                </a:pathLst>
              </a:custGeom>
              <a:gradFill>
                <a:gsLst>
                  <a:gs pos="100000">
                    <a:schemeClr val="bg1">
                      <a:lumMod val="95000"/>
                      <a:alpha val="27000"/>
                    </a:schemeClr>
                  </a:gs>
                  <a:gs pos="0">
                    <a:schemeClr val="bg1">
                      <a:lumMod val="65000"/>
                      <a:alpha val="61000"/>
                    </a:schemeClr>
                  </a:gs>
                </a:gsLst>
                <a:lin ang="0" scaled="0"/>
              </a:gradFill>
              <a:ln>
                <a:noFill/>
              </a:ln>
            </p:spPr>
            <p:txBody>
              <a:bodyPr vert="horz" wrap="square" lIns="68562" tIns="34281" rIns="68562" bIns="34281" numCol="1" anchor="t" anchorCtr="0" compatLnSpc="1"/>
              <a:lstStyle/>
              <a:p>
                <a:endParaRPr lang="zh-CN" altLang="en-US" sz="1012"/>
              </a:p>
            </p:txBody>
          </p:sp>
        </p:grpSp>
        <p:sp>
          <p:nvSpPr>
            <p:cNvPr id="16" name="Freeform 5785"/>
            <p:cNvSpPr/>
            <p:nvPr/>
          </p:nvSpPr>
          <p:spPr bwMode="auto">
            <a:xfrm>
              <a:off x="5221288" y="3516314"/>
              <a:ext cx="3430587" cy="612775"/>
            </a:xfrm>
            <a:custGeom>
              <a:avLst/>
              <a:gdLst>
                <a:gd name="T0" fmla="*/ 0 w 350"/>
                <a:gd name="T1" fmla="*/ 38 h 60"/>
                <a:gd name="T2" fmla="*/ 266 w 350"/>
                <a:gd name="T3" fmla="*/ 0 h 60"/>
                <a:gd name="T4" fmla="*/ 350 w 350"/>
                <a:gd name="T5" fmla="*/ 12 h 60"/>
                <a:gd name="T6" fmla="*/ 37 w 350"/>
                <a:gd name="T7" fmla="*/ 60 h 60"/>
                <a:gd name="T8" fmla="*/ 1 w 350"/>
                <a:gd name="T9" fmla="*/ 39 h 60"/>
                <a:gd name="T10" fmla="*/ 0 w 350"/>
                <a:gd name="T11" fmla="*/ 39 h 60"/>
                <a:gd name="T12" fmla="*/ 0 w 350"/>
                <a:gd name="T13" fmla="*/ 38 h 60"/>
              </a:gdLst>
              <a:ahLst/>
              <a:cxnLst>
                <a:cxn ang="0">
                  <a:pos x="T0" y="T1"/>
                </a:cxn>
                <a:cxn ang="0">
                  <a:pos x="T2" y="T3"/>
                </a:cxn>
                <a:cxn ang="0">
                  <a:pos x="T4" y="T5"/>
                </a:cxn>
                <a:cxn ang="0">
                  <a:pos x="T6" y="T7"/>
                </a:cxn>
                <a:cxn ang="0">
                  <a:pos x="T8" y="T9"/>
                </a:cxn>
                <a:cxn ang="0">
                  <a:pos x="T10" y="T11"/>
                </a:cxn>
                <a:cxn ang="0">
                  <a:pos x="T12" y="T13"/>
                </a:cxn>
              </a:cxnLst>
              <a:rect l="0" t="0" r="r" b="b"/>
              <a:pathLst>
                <a:path w="350" h="60">
                  <a:moveTo>
                    <a:pt x="0" y="38"/>
                  </a:moveTo>
                  <a:cubicBezTo>
                    <a:pt x="266" y="0"/>
                    <a:pt x="266" y="0"/>
                    <a:pt x="266" y="0"/>
                  </a:cubicBezTo>
                  <a:cubicBezTo>
                    <a:pt x="350" y="12"/>
                    <a:pt x="350" y="12"/>
                    <a:pt x="350" y="12"/>
                  </a:cubicBezTo>
                  <a:cubicBezTo>
                    <a:pt x="37" y="60"/>
                    <a:pt x="37" y="60"/>
                    <a:pt x="37" y="60"/>
                  </a:cubicBezTo>
                  <a:cubicBezTo>
                    <a:pt x="37" y="60"/>
                    <a:pt x="2" y="38"/>
                    <a:pt x="1" y="39"/>
                  </a:cubicBezTo>
                  <a:cubicBezTo>
                    <a:pt x="0" y="39"/>
                    <a:pt x="0" y="39"/>
                    <a:pt x="0" y="39"/>
                  </a:cubicBezTo>
                  <a:lnTo>
                    <a:pt x="0" y="38"/>
                  </a:lnTo>
                  <a:close/>
                </a:path>
              </a:pathLst>
            </a:custGeom>
            <a:solidFill>
              <a:srgbClr val="FFFFFF"/>
            </a:solidFill>
            <a:ln w="22225">
              <a:noFill/>
              <a:round/>
            </a:ln>
            <a:scene3d>
              <a:camera prst="orthographicFront"/>
              <a:lightRig rig="threePt" dir="t"/>
            </a:scene3d>
            <a:sp3d>
              <a:bevelT w="12700" h="12700" prst="angle"/>
            </a:sp3d>
          </p:spPr>
          <p:txBody>
            <a:bodyPr vert="horz" wrap="square" lIns="68562" tIns="34281" rIns="68562" bIns="34281" numCol="1" anchor="t" anchorCtr="0" compatLnSpc="1"/>
            <a:lstStyle/>
            <a:p>
              <a:endParaRPr lang="zh-CN" altLang="en-US" sz="1012"/>
            </a:p>
          </p:txBody>
        </p:sp>
      </p:grpSp>
      <p:sp>
        <p:nvSpPr>
          <p:cNvPr id="52" name="TextBox 59"/>
          <p:cNvSpPr>
            <a:spLocks noChangeArrowheads="1"/>
          </p:cNvSpPr>
          <p:nvPr/>
        </p:nvSpPr>
        <p:spPr bwMode="auto">
          <a:xfrm flipH="1">
            <a:off x="3276194" y="1329936"/>
            <a:ext cx="2430196" cy="784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699" b="1" dirty="0">
                <a:solidFill>
                  <a:srgbClr val="F8353D"/>
                </a:solidFill>
                <a:latin typeface="微软雅黑" panose="020B0503020204020204" pitchFamily="34" charset="-122"/>
                <a:ea typeface="微软雅黑" panose="020B0503020204020204" pitchFamily="34" charset="-122"/>
                <a:sym typeface="方正兰亭黑_GBK" panose="02000000000000000000" pitchFamily="2" charset="-122"/>
              </a:rPr>
              <a:t>目录</a:t>
            </a:r>
            <a:r>
              <a:rPr lang="zh-CN" altLang="en-US" sz="2699" dirty="0">
                <a:solidFill>
                  <a:srgbClr val="F8353D"/>
                </a:solidFill>
                <a:latin typeface="微软雅黑" panose="020B0503020204020204" pitchFamily="34" charset="-122"/>
                <a:ea typeface="微软雅黑" panose="020B0503020204020204" pitchFamily="34" charset="-122"/>
                <a:sym typeface="方正兰亭黑_GBK" panose="02000000000000000000" pitchFamily="2" charset="-122"/>
              </a:rPr>
              <a:t> </a:t>
            </a:r>
            <a:r>
              <a:rPr lang="en-US" altLang="zh-CN" sz="2699" dirty="0">
                <a:solidFill>
                  <a:srgbClr val="F8353D"/>
                </a:solidFill>
                <a:latin typeface="微软雅黑" panose="020B0503020204020204" pitchFamily="34" charset="-122"/>
                <a:ea typeface="微软雅黑" panose="020B0503020204020204" pitchFamily="34" charset="-122"/>
                <a:sym typeface="方正兰亭黑_GBK" panose="02000000000000000000" pitchFamily="2" charset="-122"/>
              </a:rPr>
              <a:t>/ </a:t>
            </a:r>
            <a:r>
              <a:rPr lang="en-US" altLang="zh-CN" sz="1800" dirty="0">
                <a:solidFill>
                  <a:srgbClr val="F8353D"/>
                </a:solidFill>
                <a:latin typeface="微软雅黑" panose="020B0503020204020204" pitchFamily="34" charset="-122"/>
                <a:ea typeface="微软雅黑" panose="020B0503020204020204" pitchFamily="34" charset="-122"/>
                <a:sym typeface="方正兰亭黑_GBK" panose="02000000000000000000" pitchFamily="2" charset="-122"/>
              </a:rPr>
              <a:t>CONTENTS</a:t>
            </a:r>
          </a:p>
        </p:txBody>
      </p:sp>
      <p:grpSp>
        <p:nvGrpSpPr>
          <p:cNvPr id="53" name="组合 52"/>
          <p:cNvGrpSpPr/>
          <p:nvPr/>
        </p:nvGrpSpPr>
        <p:grpSpPr>
          <a:xfrm>
            <a:off x="1382685" y="2679734"/>
            <a:ext cx="1461573" cy="1822421"/>
            <a:chOff x="3295850" y="1908877"/>
            <a:chExt cx="3738030" cy="4660916"/>
          </a:xfrm>
        </p:grpSpPr>
        <p:sp>
          <p:nvSpPr>
            <p:cNvPr id="54" name="圆角矩形 53"/>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55"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56" name="圆角矩形 55"/>
            <p:cNvSpPr/>
            <p:nvPr/>
          </p:nvSpPr>
          <p:spPr>
            <a:xfrm rot="2760000">
              <a:off x="3358628" y="2852802"/>
              <a:ext cx="3953506" cy="2592561"/>
            </a:xfrm>
            <a:prstGeom prst="roundRect">
              <a:avLst>
                <a:gd name="adj" fmla="val 50000"/>
              </a:avLst>
            </a:prstGeom>
            <a:gradFill>
              <a:gsLst>
                <a:gs pos="37000">
                  <a:srgbClr val="6C6C6C">
                    <a:alpha val="35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57" name="Freeform 5"/>
            <p:cNvSpPr/>
            <p:nvPr/>
          </p:nvSpPr>
          <p:spPr bwMode="auto">
            <a:xfrm rot="10800000">
              <a:off x="3548875"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grpSp>
        <p:nvGrpSpPr>
          <p:cNvPr id="58" name="组合 57"/>
          <p:cNvGrpSpPr/>
          <p:nvPr/>
        </p:nvGrpSpPr>
        <p:grpSpPr>
          <a:xfrm>
            <a:off x="2732484" y="2693039"/>
            <a:ext cx="1461573" cy="1822421"/>
            <a:chOff x="3295850" y="1908877"/>
            <a:chExt cx="3738030" cy="4660916"/>
          </a:xfrm>
        </p:grpSpPr>
        <p:sp>
          <p:nvSpPr>
            <p:cNvPr id="59" name="圆角矩形 58"/>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60"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61" name="圆角矩形 60"/>
            <p:cNvSpPr/>
            <p:nvPr/>
          </p:nvSpPr>
          <p:spPr>
            <a:xfrm rot="2760000">
              <a:off x="3358628" y="2852802"/>
              <a:ext cx="3953506" cy="2592561"/>
            </a:xfrm>
            <a:prstGeom prst="roundRect">
              <a:avLst>
                <a:gd name="adj" fmla="val 50000"/>
              </a:avLst>
            </a:prstGeom>
            <a:gradFill>
              <a:gsLst>
                <a:gs pos="37000">
                  <a:srgbClr val="6C6C6C">
                    <a:alpha val="35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62" name="Freeform 5"/>
            <p:cNvSpPr/>
            <p:nvPr/>
          </p:nvSpPr>
          <p:spPr bwMode="auto">
            <a:xfrm rot="10800000">
              <a:off x="3548875"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grpSp>
        <p:nvGrpSpPr>
          <p:cNvPr id="63" name="组合 62"/>
          <p:cNvGrpSpPr/>
          <p:nvPr/>
        </p:nvGrpSpPr>
        <p:grpSpPr>
          <a:xfrm>
            <a:off x="4082282" y="2679734"/>
            <a:ext cx="1461573" cy="1822421"/>
            <a:chOff x="3295850" y="1908877"/>
            <a:chExt cx="3738030" cy="4660916"/>
          </a:xfrm>
        </p:grpSpPr>
        <p:sp>
          <p:nvSpPr>
            <p:cNvPr id="64" name="圆角矩形 63"/>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65"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66" name="圆角矩形 65"/>
            <p:cNvSpPr/>
            <p:nvPr/>
          </p:nvSpPr>
          <p:spPr>
            <a:xfrm rot="2760000">
              <a:off x="3358628" y="2852802"/>
              <a:ext cx="3953506" cy="2592561"/>
            </a:xfrm>
            <a:prstGeom prst="roundRect">
              <a:avLst>
                <a:gd name="adj" fmla="val 50000"/>
              </a:avLst>
            </a:prstGeom>
            <a:gradFill>
              <a:gsLst>
                <a:gs pos="37000">
                  <a:srgbClr val="6C6C6C">
                    <a:alpha val="35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67" name="Freeform 5"/>
            <p:cNvSpPr/>
            <p:nvPr/>
          </p:nvSpPr>
          <p:spPr bwMode="auto">
            <a:xfrm rot="10800000">
              <a:off x="3548875"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8353D"/>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grpSp>
        <p:nvGrpSpPr>
          <p:cNvPr id="68" name="组合 67"/>
          <p:cNvGrpSpPr/>
          <p:nvPr/>
        </p:nvGrpSpPr>
        <p:grpSpPr>
          <a:xfrm>
            <a:off x="5486073" y="2679734"/>
            <a:ext cx="1461573" cy="1822421"/>
            <a:chOff x="3295850" y="1908877"/>
            <a:chExt cx="3738030" cy="4660916"/>
          </a:xfrm>
        </p:grpSpPr>
        <p:sp>
          <p:nvSpPr>
            <p:cNvPr id="69" name="圆角矩形 68"/>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70"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71" name="圆角矩形 70"/>
            <p:cNvSpPr/>
            <p:nvPr/>
          </p:nvSpPr>
          <p:spPr>
            <a:xfrm rot="2760000">
              <a:off x="3358628" y="2852802"/>
              <a:ext cx="3953506" cy="2592561"/>
            </a:xfrm>
            <a:prstGeom prst="roundRect">
              <a:avLst>
                <a:gd name="adj" fmla="val 50000"/>
              </a:avLst>
            </a:prstGeom>
            <a:gradFill>
              <a:gsLst>
                <a:gs pos="37000">
                  <a:srgbClr val="6C6C6C">
                    <a:alpha val="35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72" name="Freeform 5"/>
            <p:cNvSpPr/>
            <p:nvPr/>
          </p:nvSpPr>
          <p:spPr bwMode="auto">
            <a:xfrm rot="10800000">
              <a:off x="3548875"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7030A0"/>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grpSp>
        <p:nvGrpSpPr>
          <p:cNvPr id="73" name="组合 72"/>
          <p:cNvGrpSpPr/>
          <p:nvPr/>
        </p:nvGrpSpPr>
        <p:grpSpPr>
          <a:xfrm>
            <a:off x="6847310" y="2721517"/>
            <a:ext cx="1461573" cy="1822421"/>
            <a:chOff x="3295850" y="1908877"/>
            <a:chExt cx="3738030" cy="4660916"/>
          </a:xfrm>
        </p:grpSpPr>
        <p:sp>
          <p:nvSpPr>
            <p:cNvPr id="74" name="圆角矩形 73"/>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75"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76" name="圆角矩形 75"/>
            <p:cNvSpPr/>
            <p:nvPr/>
          </p:nvSpPr>
          <p:spPr>
            <a:xfrm rot="2760000">
              <a:off x="3358628" y="2852802"/>
              <a:ext cx="3953506" cy="2592561"/>
            </a:xfrm>
            <a:prstGeom prst="roundRect">
              <a:avLst>
                <a:gd name="adj" fmla="val 50000"/>
              </a:avLst>
            </a:prstGeom>
            <a:gradFill>
              <a:gsLst>
                <a:gs pos="37000">
                  <a:srgbClr val="6C6C6C">
                    <a:alpha val="35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77" name="Freeform 5"/>
            <p:cNvSpPr/>
            <p:nvPr/>
          </p:nvSpPr>
          <p:spPr bwMode="auto">
            <a:xfrm rot="10800000">
              <a:off x="3548875"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75000"/>
              </a:schemeClr>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sp>
        <p:nvSpPr>
          <p:cNvPr id="78" name="文本框 9"/>
          <p:cNvSpPr txBox="1"/>
          <p:nvPr/>
        </p:nvSpPr>
        <p:spPr>
          <a:xfrm>
            <a:off x="1062524" y="3863093"/>
            <a:ext cx="1576869" cy="490506"/>
          </a:xfrm>
          <a:prstGeom prst="rect">
            <a:avLst/>
          </a:prstGeom>
          <a:noFill/>
        </p:spPr>
        <p:txBody>
          <a:bodyPr wrap="square" lIns="51422" tIns="25711" rIns="51422" bIns="25711" rtlCol="0">
            <a:spAutoFit/>
          </a:bodyPr>
          <a:lstStyle/>
          <a:p>
            <a:pPr marL="0" lvl="1" algn="ctr"/>
            <a:r>
              <a:rPr lang="zh-CN" altLang="en-US" sz="1800" b="1" dirty="0">
                <a:solidFill>
                  <a:srgbClr val="FFB850"/>
                </a:solidFill>
                <a:latin typeface="微软雅黑" panose="020B0503020204020204" pitchFamily="34" charset="-122"/>
                <a:ea typeface="微软雅黑" panose="020B0503020204020204" pitchFamily="34" charset="-122"/>
              </a:rPr>
              <a:t>公司与团队</a:t>
            </a:r>
            <a:endParaRPr lang="en-US" altLang="zh-CN" sz="1800" b="1" dirty="0">
              <a:solidFill>
                <a:srgbClr val="FFB850"/>
              </a:solidFill>
              <a:latin typeface="微软雅黑" panose="020B0503020204020204" pitchFamily="34" charset="-122"/>
              <a:ea typeface="微软雅黑" panose="020B0503020204020204" pitchFamily="34" charset="-122"/>
            </a:endParaRPr>
          </a:p>
          <a:p>
            <a:pPr marL="0" lvl="1" algn="ctr"/>
            <a:r>
              <a:rPr lang="zh-CN" altLang="en-US" sz="1050" dirty="0">
                <a:solidFill>
                  <a:srgbClr val="FFB850"/>
                </a:solidFill>
                <a:latin typeface="微软雅黑" panose="020B0503020204020204" pitchFamily="34" charset="-122"/>
                <a:ea typeface="微软雅黑" panose="020B0503020204020204" pitchFamily="34" charset="-122"/>
              </a:rPr>
              <a:t>（我们是谁）</a:t>
            </a:r>
          </a:p>
        </p:txBody>
      </p:sp>
      <p:sp>
        <p:nvSpPr>
          <p:cNvPr id="79" name="文本框 9"/>
          <p:cNvSpPr txBox="1"/>
          <p:nvPr/>
        </p:nvSpPr>
        <p:spPr>
          <a:xfrm>
            <a:off x="2424168" y="3863093"/>
            <a:ext cx="1576869" cy="490506"/>
          </a:xfrm>
          <a:prstGeom prst="rect">
            <a:avLst/>
          </a:prstGeom>
          <a:noFill/>
        </p:spPr>
        <p:txBody>
          <a:bodyPr wrap="square" lIns="51422" tIns="25711" rIns="51422" bIns="25711" rtlCol="0">
            <a:spAutoFit/>
          </a:bodyPr>
          <a:lstStyle/>
          <a:p>
            <a:pPr marL="0" lvl="1" algn="ctr"/>
            <a:r>
              <a:rPr lang="zh-CN" altLang="en-US" sz="1800" b="1" dirty="0">
                <a:solidFill>
                  <a:srgbClr val="01ACBE"/>
                </a:solidFill>
                <a:latin typeface="微软雅黑" panose="020B0503020204020204" pitchFamily="34" charset="-122"/>
                <a:ea typeface="微软雅黑" panose="020B0503020204020204" pitchFamily="34" charset="-122"/>
              </a:rPr>
              <a:t>项目介绍</a:t>
            </a:r>
            <a:endParaRPr lang="en-US" altLang="zh-CN" sz="1800" b="1" dirty="0">
              <a:solidFill>
                <a:srgbClr val="01ACBE"/>
              </a:solidFill>
              <a:latin typeface="微软雅黑" panose="020B0503020204020204" pitchFamily="34" charset="-122"/>
              <a:ea typeface="微软雅黑" panose="020B0503020204020204" pitchFamily="34" charset="-122"/>
            </a:endParaRPr>
          </a:p>
          <a:p>
            <a:pPr marL="0" lvl="1" algn="ctr"/>
            <a:r>
              <a:rPr lang="zh-CN" altLang="en-US" sz="1050" dirty="0">
                <a:solidFill>
                  <a:srgbClr val="01ACBE"/>
                </a:solidFill>
                <a:latin typeface="微软雅黑" panose="020B0503020204020204" pitchFamily="34" charset="-122"/>
                <a:ea typeface="微软雅黑" panose="020B0503020204020204" pitchFamily="34" charset="-122"/>
              </a:rPr>
              <a:t>（我们做什么）</a:t>
            </a:r>
          </a:p>
        </p:txBody>
      </p:sp>
      <p:sp>
        <p:nvSpPr>
          <p:cNvPr id="80" name="文本框 9"/>
          <p:cNvSpPr txBox="1"/>
          <p:nvPr/>
        </p:nvSpPr>
        <p:spPr>
          <a:xfrm>
            <a:off x="3762121" y="3863093"/>
            <a:ext cx="1576869" cy="490506"/>
          </a:xfrm>
          <a:prstGeom prst="rect">
            <a:avLst/>
          </a:prstGeom>
          <a:noFill/>
        </p:spPr>
        <p:txBody>
          <a:bodyPr wrap="square" lIns="51422" tIns="25711" rIns="51422" bIns="25711" rtlCol="0">
            <a:spAutoFit/>
          </a:bodyPr>
          <a:lstStyle/>
          <a:p>
            <a:pPr marL="0" lvl="1" algn="ctr"/>
            <a:r>
              <a:rPr lang="zh-CN" altLang="en-US" sz="1800" b="1" dirty="0">
                <a:solidFill>
                  <a:srgbClr val="F8353D"/>
                </a:solidFill>
                <a:latin typeface="微软雅黑" panose="020B0503020204020204" pitchFamily="34" charset="-122"/>
                <a:ea typeface="微软雅黑" panose="020B0503020204020204" pitchFamily="34" charset="-122"/>
              </a:rPr>
              <a:t>产品与运营</a:t>
            </a:r>
            <a:endParaRPr lang="en-US" altLang="zh-CN" sz="1800" b="1" dirty="0">
              <a:solidFill>
                <a:srgbClr val="F8353D"/>
              </a:solidFill>
              <a:latin typeface="微软雅黑" panose="020B0503020204020204" pitchFamily="34" charset="-122"/>
              <a:ea typeface="微软雅黑" panose="020B0503020204020204" pitchFamily="34" charset="-122"/>
            </a:endParaRPr>
          </a:p>
          <a:p>
            <a:pPr marL="0" lvl="1" algn="ctr"/>
            <a:r>
              <a:rPr lang="zh-CN" altLang="en-US" sz="1050" dirty="0">
                <a:solidFill>
                  <a:srgbClr val="F8353D"/>
                </a:solidFill>
                <a:latin typeface="微软雅黑" panose="020B0503020204020204" pitchFamily="34" charset="-122"/>
                <a:ea typeface="微软雅黑" panose="020B0503020204020204" pitchFamily="34" charset="-122"/>
              </a:rPr>
              <a:t>（我们怎么做）</a:t>
            </a:r>
          </a:p>
        </p:txBody>
      </p:sp>
      <p:sp>
        <p:nvSpPr>
          <p:cNvPr id="81" name="文本框 9"/>
          <p:cNvSpPr txBox="1"/>
          <p:nvPr/>
        </p:nvSpPr>
        <p:spPr>
          <a:xfrm>
            <a:off x="5143705" y="3863093"/>
            <a:ext cx="1576869" cy="490506"/>
          </a:xfrm>
          <a:prstGeom prst="rect">
            <a:avLst/>
          </a:prstGeom>
          <a:noFill/>
        </p:spPr>
        <p:txBody>
          <a:bodyPr wrap="square" lIns="51422" tIns="25711" rIns="51422" bIns="25711" rtlCol="0">
            <a:spAutoFit/>
          </a:bodyPr>
          <a:lstStyle/>
          <a:p>
            <a:pPr marL="0" lvl="1" algn="ctr"/>
            <a:r>
              <a:rPr lang="zh-CN" altLang="en-US" sz="1800" b="1" dirty="0">
                <a:solidFill>
                  <a:srgbClr val="7030A0"/>
                </a:solidFill>
                <a:latin typeface="微软雅黑" panose="020B0503020204020204" pitchFamily="34" charset="-122"/>
                <a:ea typeface="微软雅黑" panose="020B0503020204020204" pitchFamily="34" charset="-122"/>
              </a:rPr>
              <a:t>发展前景</a:t>
            </a:r>
            <a:endParaRPr lang="en-US" altLang="zh-CN" sz="1800" b="1" dirty="0">
              <a:solidFill>
                <a:srgbClr val="7030A0"/>
              </a:solidFill>
              <a:latin typeface="微软雅黑" panose="020B0503020204020204" pitchFamily="34" charset="-122"/>
              <a:ea typeface="微软雅黑" panose="020B0503020204020204" pitchFamily="34" charset="-122"/>
            </a:endParaRPr>
          </a:p>
          <a:p>
            <a:pPr marL="0" lvl="1" algn="ctr"/>
            <a:r>
              <a:rPr lang="zh-CN" altLang="en-US" sz="1050" dirty="0">
                <a:solidFill>
                  <a:srgbClr val="7030A0"/>
                </a:solidFill>
                <a:latin typeface="微软雅黑" panose="020B0503020204020204" pitchFamily="34" charset="-122"/>
                <a:ea typeface="微软雅黑" panose="020B0503020204020204" pitchFamily="34" charset="-122"/>
              </a:rPr>
              <a:t>（长期战略目标）</a:t>
            </a:r>
          </a:p>
        </p:txBody>
      </p:sp>
      <p:sp>
        <p:nvSpPr>
          <p:cNvPr id="82" name="文本框 9"/>
          <p:cNvSpPr txBox="1"/>
          <p:nvPr/>
        </p:nvSpPr>
        <p:spPr>
          <a:xfrm>
            <a:off x="6558599" y="3863093"/>
            <a:ext cx="1576869" cy="490506"/>
          </a:xfrm>
          <a:prstGeom prst="rect">
            <a:avLst/>
          </a:prstGeom>
          <a:noFill/>
        </p:spPr>
        <p:txBody>
          <a:bodyPr wrap="square" lIns="51422" tIns="25711" rIns="51422" bIns="25711" rtlCol="0">
            <a:spAutoFit/>
          </a:bodyPr>
          <a:lstStyle/>
          <a:p>
            <a:pPr marL="0" lvl="1" algn="ctr"/>
            <a:r>
              <a:rPr lang="zh-CN" altLang="en-US" sz="1800" b="1" dirty="0">
                <a:solidFill>
                  <a:schemeClr val="accent5">
                    <a:lumMod val="75000"/>
                  </a:schemeClr>
                </a:solidFill>
                <a:latin typeface="微软雅黑" panose="020B0503020204020204" pitchFamily="34" charset="-122"/>
                <a:ea typeface="微软雅黑" panose="020B0503020204020204" pitchFamily="34" charset="-122"/>
              </a:rPr>
              <a:t>财务与融资</a:t>
            </a:r>
            <a:endParaRPr lang="en-US" altLang="zh-CN" sz="1800" b="1" dirty="0">
              <a:solidFill>
                <a:schemeClr val="accent5">
                  <a:lumMod val="75000"/>
                </a:schemeClr>
              </a:solidFill>
              <a:latin typeface="微软雅黑" panose="020B0503020204020204" pitchFamily="34" charset="-122"/>
              <a:ea typeface="微软雅黑" panose="020B0503020204020204" pitchFamily="34" charset="-122"/>
            </a:endParaRPr>
          </a:p>
          <a:p>
            <a:pPr marL="0" lvl="1" algn="ctr"/>
            <a:r>
              <a:rPr lang="zh-CN" altLang="en-US" sz="1050" dirty="0">
                <a:solidFill>
                  <a:schemeClr val="accent5">
                    <a:lumMod val="75000"/>
                  </a:schemeClr>
                </a:solidFill>
                <a:latin typeface="微软雅黑" panose="020B0503020204020204" pitchFamily="34" charset="-122"/>
                <a:ea typeface="微软雅黑" panose="020B0503020204020204" pitchFamily="34" charset="-122"/>
              </a:rPr>
              <a:t>（商务合作方式）</a:t>
            </a:r>
          </a:p>
        </p:txBody>
      </p:sp>
      <p:sp>
        <p:nvSpPr>
          <p:cNvPr id="83" name="KSO_Shape"/>
          <p:cNvSpPr/>
          <p:nvPr/>
        </p:nvSpPr>
        <p:spPr bwMode="auto">
          <a:xfrm>
            <a:off x="1632176" y="3100704"/>
            <a:ext cx="487743" cy="33491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
        <p:nvSpPr>
          <p:cNvPr id="84" name="KSO_Shape"/>
          <p:cNvSpPr/>
          <p:nvPr/>
        </p:nvSpPr>
        <p:spPr bwMode="auto">
          <a:xfrm>
            <a:off x="2969695" y="3111669"/>
            <a:ext cx="470412" cy="40063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
        <p:nvSpPr>
          <p:cNvPr id="85" name="KSO_Shape"/>
          <p:cNvSpPr/>
          <p:nvPr/>
        </p:nvSpPr>
        <p:spPr bwMode="auto">
          <a:xfrm>
            <a:off x="4343554" y="3050182"/>
            <a:ext cx="498406" cy="49342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
        <p:nvSpPr>
          <p:cNvPr id="86" name="KSO_Shape"/>
          <p:cNvSpPr/>
          <p:nvPr/>
        </p:nvSpPr>
        <p:spPr bwMode="auto">
          <a:xfrm>
            <a:off x="5759823" y="3076577"/>
            <a:ext cx="485927" cy="41303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
        <p:nvSpPr>
          <p:cNvPr id="87" name="KSO_Shape"/>
          <p:cNvSpPr/>
          <p:nvPr/>
        </p:nvSpPr>
        <p:spPr bwMode="auto">
          <a:xfrm>
            <a:off x="7147508" y="3076248"/>
            <a:ext cx="430589" cy="413365"/>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Tree>
    <p:extLst>
      <p:ext uri="{BB962C8B-B14F-4D97-AF65-F5344CB8AC3E}">
        <p14:creationId xmlns:p14="http://schemas.microsoft.com/office/powerpoint/2010/main" val="2704852007"/>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250"/>
                                  </p:stCondLst>
                                  <p:childTnLst>
                                    <p:set>
                                      <p:cBhvr>
                                        <p:cTn id="15" dur="1" fill="hold">
                                          <p:stCondLst>
                                            <p:cond delay="0"/>
                                          </p:stCondLst>
                                        </p:cTn>
                                        <p:tgtEl>
                                          <p:spTgt spid="53"/>
                                        </p:tgtEl>
                                        <p:attrNameLst>
                                          <p:attrName>style.visibility</p:attrName>
                                        </p:attrNameLst>
                                      </p:cBhvr>
                                      <p:to>
                                        <p:strVal val="visible"/>
                                      </p:to>
                                    </p:set>
                                    <p:animEffect transition="in" filter="fade">
                                      <p:cBhvr>
                                        <p:cTn id="16" dur="500"/>
                                        <p:tgtEl>
                                          <p:spTgt spid="53"/>
                                        </p:tgtEl>
                                      </p:cBhvr>
                                    </p:animEffect>
                                  </p:childTnLst>
                                </p:cTn>
                              </p:par>
                              <p:par>
                                <p:cTn id="17" presetID="10" presetClass="entr" presetSubtype="0" fill="hold" nodeType="withEffect">
                                  <p:stCondLst>
                                    <p:cond delay="250"/>
                                  </p:stCondLst>
                                  <p:childTnLst>
                                    <p:set>
                                      <p:cBhvr>
                                        <p:cTn id="18" dur="1" fill="hold">
                                          <p:stCondLst>
                                            <p:cond delay="0"/>
                                          </p:stCondLst>
                                        </p:cTn>
                                        <p:tgtEl>
                                          <p:spTgt spid="58"/>
                                        </p:tgtEl>
                                        <p:attrNameLst>
                                          <p:attrName>style.visibility</p:attrName>
                                        </p:attrNameLst>
                                      </p:cBhvr>
                                      <p:to>
                                        <p:strVal val="visible"/>
                                      </p:to>
                                    </p:set>
                                    <p:animEffect transition="in" filter="fade">
                                      <p:cBhvr>
                                        <p:cTn id="19" dur="500"/>
                                        <p:tgtEl>
                                          <p:spTgt spid="58"/>
                                        </p:tgtEl>
                                      </p:cBhvr>
                                    </p:animEffect>
                                  </p:childTnLst>
                                </p:cTn>
                              </p:par>
                              <p:par>
                                <p:cTn id="20" presetID="10" presetClass="entr" presetSubtype="0" fill="hold" nodeType="withEffect">
                                  <p:stCondLst>
                                    <p:cond delay="250"/>
                                  </p:stCondLst>
                                  <p:childTnLst>
                                    <p:set>
                                      <p:cBhvr>
                                        <p:cTn id="21" dur="1" fill="hold">
                                          <p:stCondLst>
                                            <p:cond delay="0"/>
                                          </p:stCondLst>
                                        </p:cTn>
                                        <p:tgtEl>
                                          <p:spTgt spid="63"/>
                                        </p:tgtEl>
                                        <p:attrNameLst>
                                          <p:attrName>style.visibility</p:attrName>
                                        </p:attrNameLst>
                                      </p:cBhvr>
                                      <p:to>
                                        <p:strVal val="visible"/>
                                      </p:to>
                                    </p:set>
                                    <p:animEffect transition="in" filter="fade">
                                      <p:cBhvr>
                                        <p:cTn id="22" dur="500"/>
                                        <p:tgtEl>
                                          <p:spTgt spid="63"/>
                                        </p:tgtEl>
                                      </p:cBhvr>
                                    </p:animEffect>
                                  </p:childTnLst>
                                </p:cTn>
                              </p:par>
                              <p:par>
                                <p:cTn id="23" presetID="10" presetClass="entr" presetSubtype="0" fill="hold" nodeType="withEffect">
                                  <p:stCondLst>
                                    <p:cond delay="250"/>
                                  </p:stCondLst>
                                  <p:childTnLst>
                                    <p:set>
                                      <p:cBhvr>
                                        <p:cTn id="24" dur="1" fill="hold">
                                          <p:stCondLst>
                                            <p:cond delay="0"/>
                                          </p:stCondLst>
                                        </p:cTn>
                                        <p:tgtEl>
                                          <p:spTgt spid="68"/>
                                        </p:tgtEl>
                                        <p:attrNameLst>
                                          <p:attrName>style.visibility</p:attrName>
                                        </p:attrNameLst>
                                      </p:cBhvr>
                                      <p:to>
                                        <p:strVal val="visible"/>
                                      </p:to>
                                    </p:set>
                                    <p:animEffect transition="in" filter="fade">
                                      <p:cBhvr>
                                        <p:cTn id="25" dur="500"/>
                                        <p:tgtEl>
                                          <p:spTgt spid="68"/>
                                        </p:tgtEl>
                                      </p:cBhvr>
                                    </p:animEffect>
                                  </p:childTnLst>
                                </p:cTn>
                              </p:par>
                              <p:par>
                                <p:cTn id="26" presetID="10" presetClass="entr" presetSubtype="0" fill="hold" nodeType="withEffect">
                                  <p:stCondLst>
                                    <p:cond delay="250"/>
                                  </p:stCondLst>
                                  <p:childTnLst>
                                    <p:set>
                                      <p:cBhvr>
                                        <p:cTn id="27" dur="1" fill="hold">
                                          <p:stCondLst>
                                            <p:cond delay="0"/>
                                          </p:stCondLst>
                                        </p:cTn>
                                        <p:tgtEl>
                                          <p:spTgt spid="73"/>
                                        </p:tgtEl>
                                        <p:attrNameLst>
                                          <p:attrName>style.visibility</p:attrName>
                                        </p:attrNameLst>
                                      </p:cBhvr>
                                      <p:to>
                                        <p:strVal val="visible"/>
                                      </p:to>
                                    </p:set>
                                    <p:animEffect transition="in" filter="fade">
                                      <p:cBhvr>
                                        <p:cTn id="28" dur="500"/>
                                        <p:tgtEl>
                                          <p:spTgt spid="73"/>
                                        </p:tgtEl>
                                      </p:cBhvr>
                                    </p:animEffect>
                                  </p:childTnLst>
                                </p:cTn>
                              </p:par>
                              <p:par>
                                <p:cTn id="29" presetID="2" presetClass="entr" presetSubtype="4" fill="hold" grpId="0" nodeType="withEffect">
                                  <p:stCondLst>
                                    <p:cond delay="500"/>
                                  </p:stCondLst>
                                  <p:childTnLst>
                                    <p:set>
                                      <p:cBhvr>
                                        <p:cTn id="30" dur="1" fill="hold">
                                          <p:stCondLst>
                                            <p:cond delay="0"/>
                                          </p:stCondLst>
                                        </p:cTn>
                                        <p:tgtEl>
                                          <p:spTgt spid="83"/>
                                        </p:tgtEl>
                                        <p:attrNameLst>
                                          <p:attrName>style.visibility</p:attrName>
                                        </p:attrNameLst>
                                      </p:cBhvr>
                                      <p:to>
                                        <p:strVal val="visible"/>
                                      </p:to>
                                    </p:set>
                                    <p:anim calcmode="lin" valueType="num">
                                      <p:cBhvr additive="base">
                                        <p:cTn id="31" dur="500" fill="hold"/>
                                        <p:tgtEl>
                                          <p:spTgt spid="83"/>
                                        </p:tgtEl>
                                        <p:attrNameLst>
                                          <p:attrName>ppt_x</p:attrName>
                                        </p:attrNameLst>
                                      </p:cBhvr>
                                      <p:tavLst>
                                        <p:tav tm="0">
                                          <p:val>
                                            <p:strVal val="#ppt_x"/>
                                          </p:val>
                                        </p:tav>
                                        <p:tav tm="100000">
                                          <p:val>
                                            <p:strVal val="#ppt_x"/>
                                          </p:val>
                                        </p:tav>
                                      </p:tavLst>
                                    </p:anim>
                                    <p:anim calcmode="lin" valueType="num">
                                      <p:cBhvr additive="base">
                                        <p:cTn id="32" dur="500" fill="hold"/>
                                        <p:tgtEl>
                                          <p:spTgt spid="83"/>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000"/>
                                  </p:stCondLst>
                                  <p:childTnLst>
                                    <p:set>
                                      <p:cBhvr>
                                        <p:cTn id="34" dur="1" fill="hold">
                                          <p:stCondLst>
                                            <p:cond delay="0"/>
                                          </p:stCondLst>
                                        </p:cTn>
                                        <p:tgtEl>
                                          <p:spTgt spid="84"/>
                                        </p:tgtEl>
                                        <p:attrNameLst>
                                          <p:attrName>style.visibility</p:attrName>
                                        </p:attrNameLst>
                                      </p:cBhvr>
                                      <p:to>
                                        <p:strVal val="visible"/>
                                      </p:to>
                                    </p:set>
                                    <p:anim calcmode="lin" valueType="num">
                                      <p:cBhvr additive="base">
                                        <p:cTn id="35" dur="500" fill="hold"/>
                                        <p:tgtEl>
                                          <p:spTgt spid="84"/>
                                        </p:tgtEl>
                                        <p:attrNameLst>
                                          <p:attrName>ppt_x</p:attrName>
                                        </p:attrNameLst>
                                      </p:cBhvr>
                                      <p:tavLst>
                                        <p:tav tm="0">
                                          <p:val>
                                            <p:strVal val="#ppt_x"/>
                                          </p:val>
                                        </p:tav>
                                        <p:tav tm="100000">
                                          <p:val>
                                            <p:strVal val="#ppt_x"/>
                                          </p:val>
                                        </p:tav>
                                      </p:tavLst>
                                    </p:anim>
                                    <p:anim calcmode="lin" valueType="num">
                                      <p:cBhvr additive="base">
                                        <p:cTn id="36" dur="500" fill="hold"/>
                                        <p:tgtEl>
                                          <p:spTgt spid="84"/>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1500"/>
                                  </p:stCondLst>
                                  <p:childTnLst>
                                    <p:set>
                                      <p:cBhvr>
                                        <p:cTn id="38" dur="1" fill="hold">
                                          <p:stCondLst>
                                            <p:cond delay="0"/>
                                          </p:stCondLst>
                                        </p:cTn>
                                        <p:tgtEl>
                                          <p:spTgt spid="85"/>
                                        </p:tgtEl>
                                        <p:attrNameLst>
                                          <p:attrName>style.visibility</p:attrName>
                                        </p:attrNameLst>
                                      </p:cBhvr>
                                      <p:to>
                                        <p:strVal val="visible"/>
                                      </p:to>
                                    </p:set>
                                    <p:anim calcmode="lin" valueType="num">
                                      <p:cBhvr additive="base">
                                        <p:cTn id="39" dur="500" fill="hold"/>
                                        <p:tgtEl>
                                          <p:spTgt spid="85"/>
                                        </p:tgtEl>
                                        <p:attrNameLst>
                                          <p:attrName>ppt_x</p:attrName>
                                        </p:attrNameLst>
                                      </p:cBhvr>
                                      <p:tavLst>
                                        <p:tav tm="0">
                                          <p:val>
                                            <p:strVal val="#ppt_x"/>
                                          </p:val>
                                        </p:tav>
                                        <p:tav tm="100000">
                                          <p:val>
                                            <p:strVal val="#ppt_x"/>
                                          </p:val>
                                        </p:tav>
                                      </p:tavLst>
                                    </p:anim>
                                    <p:anim calcmode="lin" valueType="num">
                                      <p:cBhvr additive="base">
                                        <p:cTn id="40" dur="500" fill="hold"/>
                                        <p:tgtEl>
                                          <p:spTgt spid="85"/>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2000"/>
                                  </p:stCondLst>
                                  <p:childTnLst>
                                    <p:set>
                                      <p:cBhvr>
                                        <p:cTn id="42" dur="1" fill="hold">
                                          <p:stCondLst>
                                            <p:cond delay="0"/>
                                          </p:stCondLst>
                                        </p:cTn>
                                        <p:tgtEl>
                                          <p:spTgt spid="86"/>
                                        </p:tgtEl>
                                        <p:attrNameLst>
                                          <p:attrName>style.visibility</p:attrName>
                                        </p:attrNameLst>
                                      </p:cBhvr>
                                      <p:to>
                                        <p:strVal val="visible"/>
                                      </p:to>
                                    </p:set>
                                    <p:anim calcmode="lin" valueType="num">
                                      <p:cBhvr additive="base">
                                        <p:cTn id="43" dur="500" fill="hold"/>
                                        <p:tgtEl>
                                          <p:spTgt spid="86"/>
                                        </p:tgtEl>
                                        <p:attrNameLst>
                                          <p:attrName>ppt_x</p:attrName>
                                        </p:attrNameLst>
                                      </p:cBhvr>
                                      <p:tavLst>
                                        <p:tav tm="0">
                                          <p:val>
                                            <p:strVal val="#ppt_x"/>
                                          </p:val>
                                        </p:tav>
                                        <p:tav tm="100000">
                                          <p:val>
                                            <p:strVal val="#ppt_x"/>
                                          </p:val>
                                        </p:tav>
                                      </p:tavLst>
                                    </p:anim>
                                    <p:anim calcmode="lin" valueType="num">
                                      <p:cBhvr additive="base">
                                        <p:cTn id="44" dur="500" fill="hold"/>
                                        <p:tgtEl>
                                          <p:spTgt spid="86"/>
                                        </p:tgtEl>
                                        <p:attrNameLst>
                                          <p:attrName>ppt_y</p:attrName>
                                        </p:attrNameLst>
                                      </p:cBhvr>
                                      <p:tavLst>
                                        <p:tav tm="0">
                                          <p:val>
                                            <p:strVal val="0-#ppt_h/2"/>
                                          </p:val>
                                        </p:tav>
                                        <p:tav tm="100000">
                                          <p:val>
                                            <p:strVal val="#ppt_y"/>
                                          </p:val>
                                        </p:tav>
                                      </p:tavLst>
                                    </p:anim>
                                  </p:childTnLst>
                                </p:cTn>
                              </p:par>
                              <p:par>
                                <p:cTn id="45" presetID="2" presetClass="entr" presetSubtype="4" fill="hold" grpId="0" nodeType="withEffect">
                                  <p:stCondLst>
                                    <p:cond delay="2500"/>
                                  </p:stCondLst>
                                  <p:childTnLst>
                                    <p:set>
                                      <p:cBhvr>
                                        <p:cTn id="46" dur="1" fill="hold">
                                          <p:stCondLst>
                                            <p:cond delay="0"/>
                                          </p:stCondLst>
                                        </p:cTn>
                                        <p:tgtEl>
                                          <p:spTgt spid="87"/>
                                        </p:tgtEl>
                                        <p:attrNameLst>
                                          <p:attrName>style.visibility</p:attrName>
                                        </p:attrNameLst>
                                      </p:cBhvr>
                                      <p:to>
                                        <p:strVal val="visible"/>
                                      </p:to>
                                    </p:set>
                                    <p:anim calcmode="lin" valueType="num">
                                      <p:cBhvr additive="base">
                                        <p:cTn id="47" dur="500" fill="hold"/>
                                        <p:tgtEl>
                                          <p:spTgt spid="87"/>
                                        </p:tgtEl>
                                        <p:attrNameLst>
                                          <p:attrName>ppt_x</p:attrName>
                                        </p:attrNameLst>
                                      </p:cBhvr>
                                      <p:tavLst>
                                        <p:tav tm="0">
                                          <p:val>
                                            <p:strVal val="#ppt_x"/>
                                          </p:val>
                                        </p:tav>
                                        <p:tav tm="100000">
                                          <p:val>
                                            <p:strVal val="#ppt_x"/>
                                          </p:val>
                                        </p:tav>
                                      </p:tavLst>
                                    </p:anim>
                                    <p:anim calcmode="lin" valueType="num">
                                      <p:cBhvr additive="base">
                                        <p:cTn id="48" dur="500" fill="hold"/>
                                        <p:tgtEl>
                                          <p:spTgt spid="8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500"/>
                                  </p:stCondLst>
                                  <p:childTnLst>
                                    <p:set>
                                      <p:cBhvr>
                                        <p:cTn id="50" dur="1" fill="hold">
                                          <p:stCondLst>
                                            <p:cond delay="0"/>
                                          </p:stCondLst>
                                        </p:cTn>
                                        <p:tgtEl>
                                          <p:spTgt spid="78"/>
                                        </p:tgtEl>
                                        <p:attrNameLst>
                                          <p:attrName>style.visibility</p:attrName>
                                        </p:attrNameLst>
                                      </p:cBhvr>
                                      <p:to>
                                        <p:strVal val="visible"/>
                                      </p:to>
                                    </p:set>
                                    <p:anim calcmode="lin" valueType="num">
                                      <p:cBhvr additive="base">
                                        <p:cTn id="51" dur="500" fill="hold"/>
                                        <p:tgtEl>
                                          <p:spTgt spid="78"/>
                                        </p:tgtEl>
                                        <p:attrNameLst>
                                          <p:attrName>ppt_x</p:attrName>
                                        </p:attrNameLst>
                                      </p:cBhvr>
                                      <p:tavLst>
                                        <p:tav tm="0">
                                          <p:val>
                                            <p:strVal val="#ppt_x"/>
                                          </p:val>
                                        </p:tav>
                                        <p:tav tm="100000">
                                          <p:val>
                                            <p:strVal val="#ppt_x"/>
                                          </p:val>
                                        </p:tav>
                                      </p:tavLst>
                                    </p:anim>
                                    <p:anim calcmode="lin" valueType="num">
                                      <p:cBhvr additive="base">
                                        <p:cTn id="52" dur="500" fill="hold"/>
                                        <p:tgtEl>
                                          <p:spTgt spid="78"/>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stCondLst>
                                    <p:cond delay="1000"/>
                                  </p:stCondLst>
                                  <p:childTnLst>
                                    <p:set>
                                      <p:cBhvr>
                                        <p:cTn id="54" dur="1" fill="hold">
                                          <p:stCondLst>
                                            <p:cond delay="0"/>
                                          </p:stCondLst>
                                        </p:cTn>
                                        <p:tgtEl>
                                          <p:spTgt spid="79"/>
                                        </p:tgtEl>
                                        <p:attrNameLst>
                                          <p:attrName>style.visibility</p:attrName>
                                        </p:attrNameLst>
                                      </p:cBhvr>
                                      <p:to>
                                        <p:strVal val="visible"/>
                                      </p:to>
                                    </p:set>
                                    <p:anim calcmode="lin" valueType="num">
                                      <p:cBhvr additive="base">
                                        <p:cTn id="55" dur="500" fill="hold"/>
                                        <p:tgtEl>
                                          <p:spTgt spid="79"/>
                                        </p:tgtEl>
                                        <p:attrNameLst>
                                          <p:attrName>ppt_x</p:attrName>
                                        </p:attrNameLst>
                                      </p:cBhvr>
                                      <p:tavLst>
                                        <p:tav tm="0">
                                          <p:val>
                                            <p:strVal val="#ppt_x"/>
                                          </p:val>
                                        </p:tav>
                                        <p:tav tm="100000">
                                          <p:val>
                                            <p:strVal val="#ppt_x"/>
                                          </p:val>
                                        </p:tav>
                                      </p:tavLst>
                                    </p:anim>
                                    <p:anim calcmode="lin" valueType="num">
                                      <p:cBhvr additive="base">
                                        <p:cTn id="56" dur="500" fill="hold"/>
                                        <p:tgtEl>
                                          <p:spTgt spid="79"/>
                                        </p:tgtEl>
                                        <p:attrNameLst>
                                          <p:attrName>ppt_y</p:attrName>
                                        </p:attrNameLst>
                                      </p:cBhvr>
                                      <p:tavLst>
                                        <p:tav tm="0">
                                          <p:val>
                                            <p:strVal val="0-#ppt_h/2"/>
                                          </p:val>
                                        </p:tav>
                                        <p:tav tm="100000">
                                          <p:val>
                                            <p:strVal val="#ppt_y"/>
                                          </p:val>
                                        </p:tav>
                                      </p:tavLst>
                                    </p:anim>
                                  </p:childTnLst>
                                </p:cTn>
                              </p:par>
                              <p:par>
                                <p:cTn id="57" presetID="2" presetClass="entr" presetSubtype="4" fill="hold" grpId="0" nodeType="withEffect">
                                  <p:stCondLst>
                                    <p:cond delay="1500"/>
                                  </p:stCondLst>
                                  <p:childTnLst>
                                    <p:set>
                                      <p:cBhvr>
                                        <p:cTn id="58" dur="1" fill="hold">
                                          <p:stCondLst>
                                            <p:cond delay="0"/>
                                          </p:stCondLst>
                                        </p:cTn>
                                        <p:tgtEl>
                                          <p:spTgt spid="80"/>
                                        </p:tgtEl>
                                        <p:attrNameLst>
                                          <p:attrName>style.visibility</p:attrName>
                                        </p:attrNameLst>
                                      </p:cBhvr>
                                      <p:to>
                                        <p:strVal val="visible"/>
                                      </p:to>
                                    </p:set>
                                    <p:anim calcmode="lin" valueType="num">
                                      <p:cBhvr additive="base">
                                        <p:cTn id="59" dur="500" fill="hold"/>
                                        <p:tgtEl>
                                          <p:spTgt spid="80"/>
                                        </p:tgtEl>
                                        <p:attrNameLst>
                                          <p:attrName>ppt_x</p:attrName>
                                        </p:attrNameLst>
                                      </p:cBhvr>
                                      <p:tavLst>
                                        <p:tav tm="0">
                                          <p:val>
                                            <p:strVal val="#ppt_x"/>
                                          </p:val>
                                        </p:tav>
                                        <p:tav tm="100000">
                                          <p:val>
                                            <p:strVal val="#ppt_x"/>
                                          </p:val>
                                        </p:tav>
                                      </p:tavLst>
                                    </p:anim>
                                    <p:anim calcmode="lin" valueType="num">
                                      <p:cBhvr additive="base">
                                        <p:cTn id="60" dur="500" fill="hold"/>
                                        <p:tgtEl>
                                          <p:spTgt spid="80"/>
                                        </p:tgtEl>
                                        <p:attrNameLst>
                                          <p:attrName>ppt_y</p:attrName>
                                        </p:attrNameLst>
                                      </p:cBhvr>
                                      <p:tavLst>
                                        <p:tav tm="0">
                                          <p:val>
                                            <p:strVal val="1+#ppt_h/2"/>
                                          </p:val>
                                        </p:tav>
                                        <p:tav tm="100000">
                                          <p:val>
                                            <p:strVal val="#ppt_y"/>
                                          </p:val>
                                        </p:tav>
                                      </p:tavLst>
                                    </p:anim>
                                  </p:childTnLst>
                                </p:cTn>
                              </p:par>
                              <p:par>
                                <p:cTn id="61" presetID="2" presetClass="entr" presetSubtype="1" fill="hold" grpId="0" nodeType="withEffect">
                                  <p:stCondLst>
                                    <p:cond delay="2000"/>
                                  </p:stCondLst>
                                  <p:childTnLst>
                                    <p:set>
                                      <p:cBhvr>
                                        <p:cTn id="62" dur="1" fill="hold">
                                          <p:stCondLst>
                                            <p:cond delay="0"/>
                                          </p:stCondLst>
                                        </p:cTn>
                                        <p:tgtEl>
                                          <p:spTgt spid="81"/>
                                        </p:tgtEl>
                                        <p:attrNameLst>
                                          <p:attrName>style.visibility</p:attrName>
                                        </p:attrNameLst>
                                      </p:cBhvr>
                                      <p:to>
                                        <p:strVal val="visible"/>
                                      </p:to>
                                    </p:set>
                                    <p:anim calcmode="lin" valueType="num">
                                      <p:cBhvr additive="base">
                                        <p:cTn id="63" dur="500" fill="hold"/>
                                        <p:tgtEl>
                                          <p:spTgt spid="81"/>
                                        </p:tgtEl>
                                        <p:attrNameLst>
                                          <p:attrName>ppt_x</p:attrName>
                                        </p:attrNameLst>
                                      </p:cBhvr>
                                      <p:tavLst>
                                        <p:tav tm="0">
                                          <p:val>
                                            <p:strVal val="#ppt_x"/>
                                          </p:val>
                                        </p:tav>
                                        <p:tav tm="100000">
                                          <p:val>
                                            <p:strVal val="#ppt_x"/>
                                          </p:val>
                                        </p:tav>
                                      </p:tavLst>
                                    </p:anim>
                                    <p:anim calcmode="lin" valueType="num">
                                      <p:cBhvr additive="base">
                                        <p:cTn id="64" dur="500" fill="hold"/>
                                        <p:tgtEl>
                                          <p:spTgt spid="81"/>
                                        </p:tgtEl>
                                        <p:attrNameLst>
                                          <p:attrName>ppt_y</p:attrName>
                                        </p:attrNameLst>
                                      </p:cBhvr>
                                      <p:tavLst>
                                        <p:tav tm="0">
                                          <p:val>
                                            <p:strVal val="0-#ppt_h/2"/>
                                          </p:val>
                                        </p:tav>
                                        <p:tav tm="100000">
                                          <p:val>
                                            <p:strVal val="#ppt_y"/>
                                          </p:val>
                                        </p:tav>
                                      </p:tavLst>
                                    </p:anim>
                                  </p:childTnLst>
                                </p:cTn>
                              </p:par>
                              <p:par>
                                <p:cTn id="65" presetID="2" presetClass="entr" presetSubtype="4" fill="hold" grpId="0" nodeType="withEffect">
                                  <p:stCondLst>
                                    <p:cond delay="2500"/>
                                  </p:stCondLst>
                                  <p:childTnLst>
                                    <p:set>
                                      <p:cBhvr>
                                        <p:cTn id="66" dur="1" fill="hold">
                                          <p:stCondLst>
                                            <p:cond delay="0"/>
                                          </p:stCondLst>
                                        </p:cTn>
                                        <p:tgtEl>
                                          <p:spTgt spid="82"/>
                                        </p:tgtEl>
                                        <p:attrNameLst>
                                          <p:attrName>style.visibility</p:attrName>
                                        </p:attrNameLst>
                                      </p:cBhvr>
                                      <p:to>
                                        <p:strVal val="visible"/>
                                      </p:to>
                                    </p:set>
                                    <p:anim calcmode="lin" valueType="num">
                                      <p:cBhvr additive="base">
                                        <p:cTn id="67" dur="500" fill="hold"/>
                                        <p:tgtEl>
                                          <p:spTgt spid="82"/>
                                        </p:tgtEl>
                                        <p:attrNameLst>
                                          <p:attrName>ppt_x</p:attrName>
                                        </p:attrNameLst>
                                      </p:cBhvr>
                                      <p:tavLst>
                                        <p:tav tm="0">
                                          <p:val>
                                            <p:strVal val="#ppt_x"/>
                                          </p:val>
                                        </p:tav>
                                        <p:tav tm="100000">
                                          <p:val>
                                            <p:strVal val="#ppt_x"/>
                                          </p:val>
                                        </p:tav>
                                      </p:tavLst>
                                    </p:anim>
                                    <p:anim calcmode="lin" valueType="num">
                                      <p:cBhvr additive="base">
                                        <p:cTn id="68"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78" grpId="0"/>
      <p:bldP spid="79" grpId="0"/>
      <p:bldP spid="80" grpId="0"/>
      <p:bldP spid="81" grpId="0"/>
      <p:bldP spid="82" grpId="0"/>
      <p:bldP spid="83" grpId="0" animBg="1"/>
      <p:bldP spid="84" grpId="0" animBg="1"/>
      <p:bldP spid="85" grpId="0" animBg="1"/>
      <p:bldP spid="86" grpId="0" animBg="1"/>
      <p:bldP spid="8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929081" y="1564272"/>
            <a:ext cx="2072420" cy="2584081"/>
            <a:chOff x="3295850" y="1908877"/>
            <a:chExt cx="3738030" cy="4660916"/>
          </a:xfrm>
        </p:grpSpPr>
        <p:sp>
          <p:nvSpPr>
            <p:cNvPr id="20" name="圆角矩形 19"/>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22" name="圆角矩形 21"/>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sp>
        <p:nvSpPr>
          <p:cNvPr id="24" name="圆角矩形 23"/>
          <p:cNvSpPr/>
          <p:nvPr/>
        </p:nvSpPr>
        <p:spPr>
          <a:xfrm>
            <a:off x="3400501" y="1969434"/>
            <a:ext cx="3893937" cy="750884"/>
          </a:xfrm>
          <a:prstGeom prst="roundRect">
            <a:avLst>
              <a:gd name="adj" fmla="val 9976"/>
            </a:avLst>
          </a:prstGeom>
          <a:solidFill>
            <a:srgbClr val="FFB85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nvGrpSpPr>
          <p:cNvPr id="25" name="组合 24"/>
          <p:cNvGrpSpPr/>
          <p:nvPr/>
        </p:nvGrpSpPr>
        <p:grpSpPr>
          <a:xfrm>
            <a:off x="3470771" y="2283209"/>
            <a:ext cx="118477" cy="118478"/>
            <a:chOff x="4486616" y="3001075"/>
            <a:chExt cx="274695" cy="274699"/>
          </a:xfrm>
        </p:grpSpPr>
        <p:sp>
          <p:nvSpPr>
            <p:cNvPr id="26" name="椭圆 2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7" name="椭圆 2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grpSp>
        <p:nvGrpSpPr>
          <p:cNvPr id="28" name="组合 27"/>
          <p:cNvGrpSpPr/>
          <p:nvPr/>
        </p:nvGrpSpPr>
        <p:grpSpPr>
          <a:xfrm>
            <a:off x="3171345" y="2283209"/>
            <a:ext cx="118477" cy="118478"/>
            <a:chOff x="4486616" y="3001075"/>
            <a:chExt cx="274695" cy="274699"/>
          </a:xfrm>
        </p:grpSpPr>
        <p:sp>
          <p:nvSpPr>
            <p:cNvPr id="29" name="椭圆 2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30" name="椭圆 2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grpSp>
        <p:nvGrpSpPr>
          <p:cNvPr id="31" name="组合 30"/>
          <p:cNvGrpSpPr/>
          <p:nvPr/>
        </p:nvGrpSpPr>
        <p:grpSpPr>
          <a:xfrm>
            <a:off x="3237885" y="2316861"/>
            <a:ext cx="288163" cy="46061"/>
            <a:chOff x="4318304" y="3089060"/>
            <a:chExt cx="384317" cy="61430"/>
          </a:xfrm>
        </p:grpSpPr>
        <p:sp>
          <p:nvSpPr>
            <p:cNvPr id="32" name="圆角矩形 31"/>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33" name="圆角矩形 32"/>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sp>
        <p:nvSpPr>
          <p:cNvPr id="34" name="文本框 40"/>
          <p:cNvSpPr txBox="1"/>
          <p:nvPr/>
        </p:nvSpPr>
        <p:spPr>
          <a:xfrm>
            <a:off x="4210438" y="2115166"/>
            <a:ext cx="2629224" cy="507703"/>
          </a:xfrm>
          <a:prstGeom prst="rect">
            <a:avLst/>
          </a:prstGeom>
          <a:noFill/>
        </p:spPr>
        <p:txBody>
          <a:bodyPr wrap="square" rtlCol="0">
            <a:spAutoFit/>
          </a:bodyPr>
          <a:lstStyle/>
          <a:p>
            <a:pPr algn="ctr"/>
            <a:r>
              <a:rPr lang="zh-CN" altLang="en-US" sz="2699"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2699" b="1" dirty="0">
              <a:solidFill>
                <a:schemeClr val="bg1"/>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3772215" y="2163187"/>
            <a:ext cx="486457" cy="429536"/>
            <a:chOff x="5030931" y="2884106"/>
            <a:chExt cx="648779" cy="572863"/>
          </a:xfrm>
        </p:grpSpPr>
        <p:sp>
          <p:nvSpPr>
            <p:cNvPr id="36" name="椭圆 35"/>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latin typeface="Impact MT Std" pitchFamily="34" charset="0"/>
              </a:endParaRPr>
            </a:p>
          </p:txBody>
        </p:sp>
        <p:sp>
          <p:nvSpPr>
            <p:cNvPr id="37" name="文本框 58"/>
            <p:cNvSpPr txBox="1"/>
            <p:nvPr/>
          </p:nvSpPr>
          <p:spPr>
            <a:xfrm>
              <a:off x="5030931" y="2902999"/>
              <a:ext cx="648779" cy="553970"/>
            </a:xfrm>
            <a:prstGeom prst="rect">
              <a:avLst/>
            </a:prstGeom>
            <a:noFill/>
          </p:spPr>
          <p:txBody>
            <a:bodyPr wrap="square" rtlCol="0">
              <a:spAutoFit/>
            </a:bodyPr>
            <a:lstStyle/>
            <a:p>
              <a:pPr algn="ctr"/>
              <a:r>
                <a:rPr lang="en-US" altLang="zh-CN" sz="2099" dirty="0">
                  <a:solidFill>
                    <a:srgbClr val="FFB850"/>
                  </a:solidFill>
                  <a:latin typeface="Impact MT Std" pitchFamily="34" charset="0"/>
                </a:rPr>
                <a:t>01</a:t>
              </a:r>
              <a:endParaRPr lang="zh-CN" altLang="en-US" sz="2099" dirty="0">
                <a:solidFill>
                  <a:srgbClr val="FFB850"/>
                </a:solidFill>
                <a:latin typeface="Impact MT Std" pitchFamily="34" charset="0"/>
              </a:endParaRPr>
            </a:p>
          </p:txBody>
        </p:sp>
      </p:grpSp>
      <p:sp>
        <p:nvSpPr>
          <p:cNvPr id="38" name="KSO_Shape"/>
          <p:cNvSpPr/>
          <p:nvPr/>
        </p:nvSpPr>
        <p:spPr bwMode="auto">
          <a:xfrm>
            <a:off x="2358331" y="2179874"/>
            <a:ext cx="649321" cy="44586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Tree>
    <p:extLst>
      <p:ext uri="{BB962C8B-B14F-4D97-AF65-F5344CB8AC3E}">
        <p14:creationId xmlns:p14="http://schemas.microsoft.com/office/powerpoint/2010/main" val="166350026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25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nodeType="withEffect">
                                  <p:stCondLst>
                                    <p:cond delay="25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nodeType="withEffect">
                                  <p:stCondLst>
                                    <p:cond delay="25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par>
                                <p:cTn id="20" presetID="10" presetClass="entr" presetSubtype="0" fill="hold" nodeType="withEffect">
                                  <p:stCondLst>
                                    <p:cond delay="25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par>
                                <p:cTn id="23" presetID="2" presetClass="entr" presetSubtype="4" fill="hold" grpId="0" nodeType="withEffect">
                                  <p:stCondLst>
                                    <p:cond delay="50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ppt_x"/>
                                          </p:val>
                                        </p:tav>
                                        <p:tav tm="100000">
                                          <p:val>
                                            <p:strVal val="#ppt_x"/>
                                          </p:val>
                                        </p:tav>
                                      </p:tavLst>
                                    </p:anim>
                                    <p:anim calcmode="lin" valueType="num">
                                      <p:cBhvr additive="base">
                                        <p:cTn id="26" dur="500" fill="hold"/>
                                        <p:tgtEl>
                                          <p:spTgt spid="38"/>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42" presetClass="entr" presetSubtype="0"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1000"/>
                                        <p:tgtEl>
                                          <p:spTgt spid="34"/>
                                        </p:tgtEl>
                                      </p:cBhvr>
                                    </p:animEffect>
                                    <p:anim calcmode="lin" valueType="num">
                                      <p:cBhvr>
                                        <p:cTn id="31" dur="1000" fill="hold"/>
                                        <p:tgtEl>
                                          <p:spTgt spid="34"/>
                                        </p:tgtEl>
                                        <p:attrNameLst>
                                          <p:attrName>ppt_x</p:attrName>
                                        </p:attrNameLst>
                                      </p:cBhvr>
                                      <p:tavLst>
                                        <p:tav tm="0">
                                          <p:val>
                                            <p:strVal val="#ppt_x"/>
                                          </p:val>
                                        </p:tav>
                                        <p:tav tm="100000">
                                          <p:val>
                                            <p:strVal val="#ppt_x"/>
                                          </p:val>
                                        </p:tav>
                                      </p:tavLst>
                                    </p:anim>
                                    <p:anim calcmode="lin" valueType="num">
                                      <p:cBhvr>
                                        <p:cTn id="32"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4" grpId="0"/>
      <p:bldP spid="3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01ABB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DB74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E87071"/>
                </a:solidFill>
                <a:latin typeface="微软雅黑" panose="020B0503020204020204" pitchFamily="34" charset="-122"/>
                <a:ea typeface="微软雅黑" panose="020B0503020204020204" pitchFamily="34" charset="-122"/>
              </a:rPr>
              <a:t>点击输入标题内容</a:t>
            </a:r>
            <a:endParaRPr lang="zh-CN" altLang="en-US" sz="1800" b="1" dirty="0">
              <a:solidFill>
                <a:srgbClr val="E8707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695987" y="1071240"/>
            <a:ext cx="1609079" cy="1608497"/>
            <a:chOff x="1367367" y="1923540"/>
            <a:chExt cx="2091076" cy="2091076"/>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73700" t="47157" r="11582" b="34475"/>
            <a:stretch/>
          </p:blipFill>
          <p:spPr>
            <a:xfrm>
              <a:off x="1452218" y="2113785"/>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12" name="组合 11"/>
            <p:cNvGrpSpPr/>
            <p:nvPr/>
          </p:nvGrpSpPr>
          <p:grpSpPr>
            <a:xfrm>
              <a:off x="1367367" y="1923540"/>
              <a:ext cx="2091076" cy="2091076"/>
              <a:chOff x="4742449" y="2216782"/>
              <a:chExt cx="3801476" cy="3801476"/>
            </a:xfrm>
          </p:grpSpPr>
          <p:sp>
            <p:nvSpPr>
              <p:cNvPr id="13" name="任意多边形 12"/>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圆角矩形 13"/>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圆角矩形 14"/>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16" name="组合 15"/>
          <p:cNvGrpSpPr/>
          <p:nvPr/>
        </p:nvGrpSpPr>
        <p:grpSpPr>
          <a:xfrm>
            <a:off x="2742810" y="1071240"/>
            <a:ext cx="1609079" cy="1608497"/>
            <a:chOff x="3751324" y="1923540"/>
            <a:chExt cx="2091076" cy="2091076"/>
          </a:xfrm>
        </p:grpSpPr>
        <p:pic>
          <p:nvPicPr>
            <p:cNvPr id="17" name="图片 16"/>
            <p:cNvPicPr>
              <a:picLocks noChangeAspect="1"/>
            </p:cNvPicPr>
            <p:nvPr/>
          </p:nvPicPr>
          <p:blipFill rotWithShape="1">
            <a:blip r:embed="rId4" cstate="print">
              <a:extLst>
                <a:ext uri="{28A0092B-C50C-407E-A947-70E740481C1C}">
                  <a14:useLocalDpi xmlns:a14="http://schemas.microsoft.com/office/drawing/2010/main" val="0"/>
                </a:ext>
              </a:extLst>
            </a:blip>
            <a:srcRect l="9140" t="82547" r="76874"/>
            <a:stretch/>
          </p:blipFill>
          <p:spPr>
            <a:xfrm>
              <a:off x="3907120" y="2113785"/>
              <a:ext cx="1921373" cy="1710587"/>
            </a:xfrm>
            <a:custGeom>
              <a:avLst/>
              <a:gdLst>
                <a:gd name="connsiteX0" fmla="*/ 0 w 2579915"/>
                <a:gd name="connsiteY0" fmla="*/ 0 h 2296884"/>
                <a:gd name="connsiteX1" fmla="*/ 2579915 w 2579915"/>
                <a:gd name="connsiteY1" fmla="*/ 0 h 2296884"/>
                <a:gd name="connsiteX2" fmla="*/ 2579915 w 2579915"/>
                <a:gd name="connsiteY2" fmla="*/ 2296884 h 2296884"/>
                <a:gd name="connsiteX3" fmla="*/ 0 w 2579915"/>
                <a:gd name="connsiteY3" fmla="*/ 2296884 h 2296884"/>
              </a:gdLst>
              <a:ahLst/>
              <a:cxnLst>
                <a:cxn ang="0">
                  <a:pos x="connsiteX0" y="connsiteY0"/>
                </a:cxn>
                <a:cxn ang="0">
                  <a:pos x="connsiteX1" y="connsiteY1"/>
                </a:cxn>
                <a:cxn ang="0">
                  <a:pos x="connsiteX2" y="connsiteY2"/>
                </a:cxn>
                <a:cxn ang="0">
                  <a:pos x="connsiteX3" y="connsiteY3"/>
                </a:cxn>
              </a:cxnLst>
              <a:rect l="l" t="t" r="r" b="b"/>
              <a:pathLst>
                <a:path w="2579915" h="2296884">
                  <a:moveTo>
                    <a:pt x="0" y="0"/>
                  </a:moveTo>
                  <a:lnTo>
                    <a:pt x="2579915" y="0"/>
                  </a:lnTo>
                  <a:lnTo>
                    <a:pt x="2579915" y="2296884"/>
                  </a:lnTo>
                  <a:lnTo>
                    <a:pt x="0" y="2296884"/>
                  </a:lnTo>
                  <a:close/>
                </a:path>
              </a:pathLst>
            </a:custGeom>
          </p:spPr>
        </p:pic>
        <p:grpSp>
          <p:nvGrpSpPr>
            <p:cNvPr id="18" name="组合 17"/>
            <p:cNvGrpSpPr/>
            <p:nvPr/>
          </p:nvGrpSpPr>
          <p:grpSpPr>
            <a:xfrm>
              <a:off x="3751324" y="1923540"/>
              <a:ext cx="2091076" cy="2091076"/>
              <a:chOff x="4742449" y="2216782"/>
              <a:chExt cx="3801476" cy="3801476"/>
            </a:xfrm>
          </p:grpSpPr>
          <p:sp>
            <p:nvSpPr>
              <p:cNvPr id="19" name="任意多边形 18"/>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圆角矩形 19"/>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圆角矩形 20"/>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2" name="组合 21"/>
          <p:cNvGrpSpPr/>
          <p:nvPr/>
        </p:nvGrpSpPr>
        <p:grpSpPr>
          <a:xfrm>
            <a:off x="4786446" y="1071240"/>
            <a:ext cx="1615449" cy="1608497"/>
            <a:chOff x="6258959" y="1923540"/>
            <a:chExt cx="2099355" cy="2091076"/>
          </a:xfrm>
        </p:grpSpPr>
        <p:pic>
          <p:nvPicPr>
            <p:cNvPr id="23" name="图片 22"/>
            <p:cNvPicPr>
              <a:picLocks noChangeAspect="1"/>
            </p:cNvPicPr>
            <p:nvPr/>
          </p:nvPicPr>
          <p:blipFill rotWithShape="1">
            <a:blip r:embed="rId5" cstate="print">
              <a:extLst>
                <a:ext uri="{28A0092B-C50C-407E-A947-70E740481C1C}">
                  <a14:useLocalDpi xmlns:a14="http://schemas.microsoft.com/office/drawing/2010/main" val="0"/>
                </a:ext>
              </a:extLst>
            </a:blip>
            <a:srcRect l="5035" t="178" r="75662" b="75733"/>
            <a:stretch/>
          </p:blipFill>
          <p:spPr>
            <a:xfrm>
              <a:off x="6436941" y="2113786"/>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24" name="组合 23"/>
            <p:cNvGrpSpPr/>
            <p:nvPr/>
          </p:nvGrpSpPr>
          <p:grpSpPr>
            <a:xfrm>
              <a:off x="6258959" y="1923540"/>
              <a:ext cx="2091076" cy="2091076"/>
              <a:chOff x="4742449" y="2216782"/>
              <a:chExt cx="3801476" cy="3801476"/>
            </a:xfrm>
          </p:grpSpPr>
          <p:sp>
            <p:nvSpPr>
              <p:cNvPr id="25" name="任意多边形 24"/>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圆角矩形 25"/>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圆角矩形 26"/>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8" name="组合 27"/>
          <p:cNvGrpSpPr/>
          <p:nvPr/>
        </p:nvGrpSpPr>
        <p:grpSpPr>
          <a:xfrm>
            <a:off x="6832781" y="1071240"/>
            <a:ext cx="1616423" cy="1608497"/>
            <a:chOff x="8787513" y="1923540"/>
            <a:chExt cx="2100620" cy="2091076"/>
          </a:xfrm>
        </p:grpSpPr>
        <p:pic>
          <p:nvPicPr>
            <p:cNvPr id="29" name="图片 28"/>
            <p:cNvPicPr>
              <a:picLocks noChangeAspect="1"/>
            </p:cNvPicPr>
            <p:nvPr/>
          </p:nvPicPr>
          <p:blipFill rotWithShape="1">
            <a:blip r:embed="rId6" cstate="print">
              <a:extLst>
                <a:ext uri="{28A0092B-C50C-407E-A947-70E740481C1C}">
                  <a14:useLocalDpi xmlns:a14="http://schemas.microsoft.com/office/drawing/2010/main" val="0"/>
                </a:ext>
              </a:extLst>
            </a:blip>
            <a:srcRect l="70295" b="75455"/>
            <a:stretch/>
          </p:blipFill>
          <p:spPr>
            <a:xfrm>
              <a:off x="8966762" y="2113784"/>
              <a:ext cx="1921371" cy="1710589"/>
            </a:xfrm>
            <a:custGeom>
              <a:avLst/>
              <a:gdLst>
                <a:gd name="connsiteX0" fmla="*/ 0 w 2579914"/>
                <a:gd name="connsiteY0" fmla="*/ 0 h 2296885"/>
                <a:gd name="connsiteX1" fmla="*/ 2579914 w 2579914"/>
                <a:gd name="connsiteY1" fmla="*/ 0 h 2296885"/>
                <a:gd name="connsiteX2" fmla="*/ 2579914 w 2579914"/>
                <a:gd name="connsiteY2" fmla="*/ 2296885 h 2296885"/>
                <a:gd name="connsiteX3" fmla="*/ 0 w 2579914"/>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4" h="2296885">
                  <a:moveTo>
                    <a:pt x="0" y="0"/>
                  </a:moveTo>
                  <a:lnTo>
                    <a:pt x="2579914" y="0"/>
                  </a:lnTo>
                  <a:lnTo>
                    <a:pt x="2579914" y="2296885"/>
                  </a:lnTo>
                  <a:lnTo>
                    <a:pt x="0" y="2296885"/>
                  </a:lnTo>
                  <a:close/>
                </a:path>
              </a:pathLst>
            </a:custGeom>
          </p:spPr>
        </p:pic>
        <p:grpSp>
          <p:nvGrpSpPr>
            <p:cNvPr id="30" name="组合 29"/>
            <p:cNvGrpSpPr/>
            <p:nvPr/>
          </p:nvGrpSpPr>
          <p:grpSpPr>
            <a:xfrm>
              <a:off x="8787513" y="1923540"/>
              <a:ext cx="2091076" cy="2091076"/>
              <a:chOff x="4742449" y="2216782"/>
              <a:chExt cx="3801476" cy="3801476"/>
            </a:xfrm>
          </p:grpSpPr>
          <p:sp>
            <p:nvSpPr>
              <p:cNvPr id="31" name="任意多边形 30"/>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圆角矩形 31"/>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圆角矩形 32"/>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34" name="文本框 23"/>
          <p:cNvSpPr txBox="1"/>
          <p:nvPr/>
        </p:nvSpPr>
        <p:spPr>
          <a:xfrm>
            <a:off x="718069" y="3680784"/>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nvGrpSpPr>
          <p:cNvPr id="35" name="组合 34"/>
          <p:cNvGrpSpPr/>
          <p:nvPr/>
        </p:nvGrpSpPr>
        <p:grpSpPr>
          <a:xfrm>
            <a:off x="705647" y="3036432"/>
            <a:ext cx="1447988" cy="478780"/>
            <a:chOff x="940739" y="4267247"/>
            <a:chExt cx="1930400" cy="638521"/>
          </a:xfrm>
        </p:grpSpPr>
        <p:sp>
          <p:nvSpPr>
            <p:cNvPr id="36" name="任意多边形 35"/>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任意多边形 36"/>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EB9624"/>
                  </a:solidFill>
                  <a:latin typeface="+mn-ea"/>
                </a:rPr>
                <a:t>输入待用名</a:t>
              </a:r>
            </a:p>
          </p:txBody>
        </p:sp>
      </p:grpSp>
      <p:grpSp>
        <p:nvGrpSpPr>
          <p:cNvPr id="39" name="组合 38"/>
          <p:cNvGrpSpPr/>
          <p:nvPr/>
        </p:nvGrpSpPr>
        <p:grpSpPr>
          <a:xfrm>
            <a:off x="2802550" y="3036432"/>
            <a:ext cx="1447988" cy="478780"/>
            <a:chOff x="940739" y="4267247"/>
            <a:chExt cx="1930400" cy="638521"/>
          </a:xfrm>
        </p:grpSpPr>
        <p:sp>
          <p:nvSpPr>
            <p:cNvPr id="40" name="任意多边形 39"/>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任意多边形 40"/>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01ACBE"/>
                  </a:solidFill>
                  <a:latin typeface="+mn-ea"/>
                </a:rPr>
                <a:t>输入待用名</a:t>
              </a:r>
            </a:p>
          </p:txBody>
        </p:sp>
      </p:grpSp>
      <p:grpSp>
        <p:nvGrpSpPr>
          <p:cNvPr id="43" name="组合 42"/>
          <p:cNvGrpSpPr/>
          <p:nvPr/>
        </p:nvGrpSpPr>
        <p:grpSpPr>
          <a:xfrm>
            <a:off x="4899453" y="3036432"/>
            <a:ext cx="1447988" cy="478780"/>
            <a:chOff x="940739" y="4267247"/>
            <a:chExt cx="1930400" cy="638521"/>
          </a:xfrm>
        </p:grpSpPr>
        <p:sp>
          <p:nvSpPr>
            <p:cNvPr id="44" name="任意多边形 43"/>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任意多边形 44"/>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FF7171"/>
                  </a:solidFill>
                  <a:latin typeface="+mn-ea"/>
                </a:rPr>
                <a:t>输入待用名</a:t>
              </a:r>
            </a:p>
          </p:txBody>
        </p:sp>
      </p:grpSp>
      <p:grpSp>
        <p:nvGrpSpPr>
          <p:cNvPr id="47" name="组合 46"/>
          <p:cNvGrpSpPr/>
          <p:nvPr/>
        </p:nvGrpSpPr>
        <p:grpSpPr>
          <a:xfrm>
            <a:off x="6996357" y="3036432"/>
            <a:ext cx="1447988" cy="478780"/>
            <a:chOff x="940739" y="4267247"/>
            <a:chExt cx="1930400" cy="638521"/>
          </a:xfrm>
        </p:grpSpPr>
        <p:sp>
          <p:nvSpPr>
            <p:cNvPr id="48" name="任意多边形 47"/>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任意多边形 48"/>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7030A0"/>
                  </a:solidFill>
                  <a:latin typeface="+mn-ea"/>
                </a:rPr>
                <a:t>输入待用名</a:t>
              </a:r>
            </a:p>
          </p:txBody>
        </p:sp>
      </p:grpSp>
      <p:sp>
        <p:nvSpPr>
          <p:cNvPr id="51" name="文本框 23"/>
          <p:cNvSpPr txBox="1"/>
          <p:nvPr/>
        </p:nvSpPr>
        <p:spPr>
          <a:xfrm>
            <a:off x="2853753" y="3680784"/>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52" name="文本框 23"/>
          <p:cNvSpPr txBox="1"/>
          <p:nvPr/>
        </p:nvSpPr>
        <p:spPr>
          <a:xfrm>
            <a:off x="4954546" y="3680784"/>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53" name="文本框 23"/>
          <p:cNvSpPr txBox="1"/>
          <p:nvPr/>
        </p:nvSpPr>
        <p:spPr>
          <a:xfrm>
            <a:off x="7069993" y="3680784"/>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Tree>
    <p:extLst>
      <p:ext uri="{BB962C8B-B14F-4D97-AF65-F5344CB8AC3E}">
        <p14:creationId xmlns:p14="http://schemas.microsoft.com/office/powerpoint/2010/main" val="207877243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53" presetClass="entr" presetSubtype="16"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100" fill="hold"/>
                                        <p:tgtEl>
                                          <p:spTgt spid="10"/>
                                        </p:tgtEl>
                                        <p:attrNameLst>
                                          <p:attrName>ppt_w</p:attrName>
                                        </p:attrNameLst>
                                      </p:cBhvr>
                                      <p:tavLst>
                                        <p:tav tm="0">
                                          <p:val>
                                            <p:fltVal val="0"/>
                                          </p:val>
                                        </p:tav>
                                        <p:tav tm="100000">
                                          <p:val>
                                            <p:strVal val="#ppt_w"/>
                                          </p:val>
                                        </p:tav>
                                      </p:tavLst>
                                    </p:anim>
                                    <p:anim calcmode="lin" valueType="num">
                                      <p:cBhvr>
                                        <p:cTn id="21" dur="100" fill="hold"/>
                                        <p:tgtEl>
                                          <p:spTgt spid="10"/>
                                        </p:tgtEl>
                                        <p:attrNameLst>
                                          <p:attrName>ppt_h</p:attrName>
                                        </p:attrNameLst>
                                      </p:cBhvr>
                                      <p:tavLst>
                                        <p:tav tm="0">
                                          <p:val>
                                            <p:fltVal val="0"/>
                                          </p:val>
                                        </p:tav>
                                        <p:tav tm="100000">
                                          <p:val>
                                            <p:strVal val="#ppt_h"/>
                                          </p:val>
                                        </p:tav>
                                      </p:tavLst>
                                    </p:anim>
                                    <p:animEffect transition="in" filter="fade">
                                      <p:cBhvr>
                                        <p:cTn id="22" dur="100"/>
                                        <p:tgtEl>
                                          <p:spTgt spid="10"/>
                                        </p:tgtEl>
                                      </p:cBhvr>
                                    </p:animEffect>
                                  </p:childTnLst>
                                </p:cTn>
                              </p:par>
                              <p:par>
                                <p:cTn id="23" presetID="6" presetClass="emph" presetSubtype="0" fill="hold" nodeType="withEffect">
                                  <p:stCondLst>
                                    <p:cond delay="100"/>
                                  </p:stCondLst>
                                  <p:childTnLst>
                                    <p:animScale>
                                      <p:cBhvr>
                                        <p:cTn id="24" dur="100" fill="hold"/>
                                        <p:tgtEl>
                                          <p:spTgt spid="10"/>
                                        </p:tgtEl>
                                      </p:cBhvr>
                                      <p:by x="110000" y="110000"/>
                                    </p:animScale>
                                  </p:childTnLst>
                                </p:cTn>
                              </p:par>
                              <p:par>
                                <p:cTn id="25" presetID="6" presetClass="emph" presetSubtype="0" fill="hold" nodeType="withEffect">
                                  <p:stCondLst>
                                    <p:cond delay="200"/>
                                  </p:stCondLst>
                                  <p:childTnLst>
                                    <p:animScale>
                                      <p:cBhvr>
                                        <p:cTn id="26" dur="200" fill="hold"/>
                                        <p:tgtEl>
                                          <p:spTgt spid="10"/>
                                        </p:tgtEl>
                                      </p:cBhvr>
                                      <p:by x="90000" y="90000"/>
                                    </p:animScale>
                                  </p:childTnLst>
                                </p:cTn>
                              </p:par>
                              <p:par>
                                <p:cTn id="27" presetID="6" presetClass="emph" presetSubtype="0" fill="hold" nodeType="withEffect">
                                  <p:stCondLst>
                                    <p:cond delay="400"/>
                                  </p:stCondLst>
                                  <p:childTnLst>
                                    <p:animScale>
                                      <p:cBhvr>
                                        <p:cTn id="28" dur="100" fill="hold"/>
                                        <p:tgtEl>
                                          <p:spTgt spid="10"/>
                                        </p:tgtEl>
                                      </p:cBhvr>
                                      <p:by x="105000" y="105000"/>
                                    </p:animScale>
                                  </p:childTnLst>
                                </p:cTn>
                              </p:par>
                              <p:par>
                                <p:cTn id="29" presetID="6" presetClass="emph" presetSubtype="0" fill="hold" nodeType="withEffect">
                                  <p:stCondLst>
                                    <p:cond delay="500"/>
                                  </p:stCondLst>
                                  <p:childTnLst>
                                    <p:animScale>
                                      <p:cBhvr>
                                        <p:cTn id="30" dur="200" fill="hold"/>
                                        <p:tgtEl>
                                          <p:spTgt spid="10"/>
                                        </p:tgtEl>
                                      </p:cBhvr>
                                      <p:by x="95000" y="95000"/>
                                    </p:animScale>
                                  </p:childTnLst>
                                </p:cTn>
                              </p:par>
                            </p:childTnLst>
                          </p:cTn>
                        </p:par>
                        <p:par>
                          <p:cTn id="31" fill="hold">
                            <p:stCondLst>
                              <p:cond delay="1950"/>
                            </p:stCondLst>
                            <p:childTnLst>
                              <p:par>
                                <p:cTn id="32" presetID="53" presetClass="entr" presetSubtype="16"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p:cTn id="34" dur="100" fill="hold"/>
                                        <p:tgtEl>
                                          <p:spTgt spid="16"/>
                                        </p:tgtEl>
                                        <p:attrNameLst>
                                          <p:attrName>ppt_w</p:attrName>
                                        </p:attrNameLst>
                                      </p:cBhvr>
                                      <p:tavLst>
                                        <p:tav tm="0">
                                          <p:val>
                                            <p:fltVal val="0"/>
                                          </p:val>
                                        </p:tav>
                                        <p:tav tm="100000">
                                          <p:val>
                                            <p:strVal val="#ppt_w"/>
                                          </p:val>
                                        </p:tav>
                                      </p:tavLst>
                                    </p:anim>
                                    <p:anim calcmode="lin" valueType="num">
                                      <p:cBhvr>
                                        <p:cTn id="35" dur="100" fill="hold"/>
                                        <p:tgtEl>
                                          <p:spTgt spid="16"/>
                                        </p:tgtEl>
                                        <p:attrNameLst>
                                          <p:attrName>ppt_h</p:attrName>
                                        </p:attrNameLst>
                                      </p:cBhvr>
                                      <p:tavLst>
                                        <p:tav tm="0">
                                          <p:val>
                                            <p:fltVal val="0"/>
                                          </p:val>
                                        </p:tav>
                                        <p:tav tm="100000">
                                          <p:val>
                                            <p:strVal val="#ppt_h"/>
                                          </p:val>
                                        </p:tav>
                                      </p:tavLst>
                                    </p:anim>
                                    <p:animEffect transition="in" filter="fade">
                                      <p:cBhvr>
                                        <p:cTn id="36" dur="100"/>
                                        <p:tgtEl>
                                          <p:spTgt spid="16"/>
                                        </p:tgtEl>
                                      </p:cBhvr>
                                    </p:animEffect>
                                  </p:childTnLst>
                                </p:cTn>
                              </p:par>
                              <p:par>
                                <p:cTn id="37" presetID="6" presetClass="emph" presetSubtype="0" fill="hold" nodeType="withEffect">
                                  <p:stCondLst>
                                    <p:cond delay="100"/>
                                  </p:stCondLst>
                                  <p:childTnLst>
                                    <p:animScale>
                                      <p:cBhvr>
                                        <p:cTn id="38" dur="100" fill="hold"/>
                                        <p:tgtEl>
                                          <p:spTgt spid="16"/>
                                        </p:tgtEl>
                                      </p:cBhvr>
                                      <p:by x="110000" y="110000"/>
                                    </p:animScale>
                                  </p:childTnLst>
                                </p:cTn>
                              </p:par>
                              <p:par>
                                <p:cTn id="39" presetID="6" presetClass="emph" presetSubtype="0" fill="hold" nodeType="withEffect">
                                  <p:stCondLst>
                                    <p:cond delay="200"/>
                                  </p:stCondLst>
                                  <p:childTnLst>
                                    <p:animScale>
                                      <p:cBhvr>
                                        <p:cTn id="40" dur="200" fill="hold"/>
                                        <p:tgtEl>
                                          <p:spTgt spid="16"/>
                                        </p:tgtEl>
                                      </p:cBhvr>
                                      <p:by x="90000" y="90000"/>
                                    </p:animScale>
                                  </p:childTnLst>
                                </p:cTn>
                              </p:par>
                              <p:par>
                                <p:cTn id="41" presetID="6" presetClass="emph" presetSubtype="0" fill="hold" nodeType="withEffect">
                                  <p:stCondLst>
                                    <p:cond delay="400"/>
                                  </p:stCondLst>
                                  <p:childTnLst>
                                    <p:animScale>
                                      <p:cBhvr>
                                        <p:cTn id="42" dur="100" fill="hold"/>
                                        <p:tgtEl>
                                          <p:spTgt spid="16"/>
                                        </p:tgtEl>
                                      </p:cBhvr>
                                      <p:by x="105000" y="105000"/>
                                    </p:animScale>
                                  </p:childTnLst>
                                </p:cTn>
                              </p:par>
                              <p:par>
                                <p:cTn id="43" presetID="6" presetClass="emph" presetSubtype="0" fill="hold" nodeType="withEffect">
                                  <p:stCondLst>
                                    <p:cond delay="500"/>
                                  </p:stCondLst>
                                  <p:childTnLst>
                                    <p:animScale>
                                      <p:cBhvr>
                                        <p:cTn id="44" dur="200" fill="hold"/>
                                        <p:tgtEl>
                                          <p:spTgt spid="16"/>
                                        </p:tgtEl>
                                      </p:cBhvr>
                                      <p:by x="95000" y="95000"/>
                                    </p:animScale>
                                  </p:childTnLst>
                                </p:cTn>
                              </p:par>
                            </p:childTnLst>
                          </p:cTn>
                        </p:par>
                        <p:par>
                          <p:cTn id="45" fill="hold">
                            <p:stCondLst>
                              <p:cond delay="2650"/>
                            </p:stCondLst>
                            <p:childTnLst>
                              <p:par>
                                <p:cTn id="46" presetID="53" presetClass="entr" presetSubtype="16" fill="hold" nodeType="after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p:cTn id="48" dur="100" fill="hold"/>
                                        <p:tgtEl>
                                          <p:spTgt spid="22"/>
                                        </p:tgtEl>
                                        <p:attrNameLst>
                                          <p:attrName>ppt_w</p:attrName>
                                        </p:attrNameLst>
                                      </p:cBhvr>
                                      <p:tavLst>
                                        <p:tav tm="0">
                                          <p:val>
                                            <p:fltVal val="0"/>
                                          </p:val>
                                        </p:tav>
                                        <p:tav tm="100000">
                                          <p:val>
                                            <p:strVal val="#ppt_w"/>
                                          </p:val>
                                        </p:tav>
                                      </p:tavLst>
                                    </p:anim>
                                    <p:anim calcmode="lin" valueType="num">
                                      <p:cBhvr>
                                        <p:cTn id="49" dur="100" fill="hold"/>
                                        <p:tgtEl>
                                          <p:spTgt spid="22"/>
                                        </p:tgtEl>
                                        <p:attrNameLst>
                                          <p:attrName>ppt_h</p:attrName>
                                        </p:attrNameLst>
                                      </p:cBhvr>
                                      <p:tavLst>
                                        <p:tav tm="0">
                                          <p:val>
                                            <p:fltVal val="0"/>
                                          </p:val>
                                        </p:tav>
                                        <p:tav tm="100000">
                                          <p:val>
                                            <p:strVal val="#ppt_h"/>
                                          </p:val>
                                        </p:tav>
                                      </p:tavLst>
                                    </p:anim>
                                    <p:animEffect transition="in" filter="fade">
                                      <p:cBhvr>
                                        <p:cTn id="50" dur="100"/>
                                        <p:tgtEl>
                                          <p:spTgt spid="22"/>
                                        </p:tgtEl>
                                      </p:cBhvr>
                                    </p:animEffect>
                                  </p:childTnLst>
                                </p:cTn>
                              </p:par>
                              <p:par>
                                <p:cTn id="51" presetID="6" presetClass="emph" presetSubtype="0" fill="hold" nodeType="withEffect">
                                  <p:stCondLst>
                                    <p:cond delay="100"/>
                                  </p:stCondLst>
                                  <p:childTnLst>
                                    <p:animScale>
                                      <p:cBhvr>
                                        <p:cTn id="52" dur="100" fill="hold"/>
                                        <p:tgtEl>
                                          <p:spTgt spid="22"/>
                                        </p:tgtEl>
                                      </p:cBhvr>
                                      <p:by x="110000" y="110000"/>
                                    </p:animScale>
                                  </p:childTnLst>
                                </p:cTn>
                              </p:par>
                              <p:par>
                                <p:cTn id="53" presetID="6" presetClass="emph" presetSubtype="0" fill="hold" nodeType="withEffect">
                                  <p:stCondLst>
                                    <p:cond delay="200"/>
                                  </p:stCondLst>
                                  <p:childTnLst>
                                    <p:animScale>
                                      <p:cBhvr>
                                        <p:cTn id="54" dur="200" fill="hold"/>
                                        <p:tgtEl>
                                          <p:spTgt spid="22"/>
                                        </p:tgtEl>
                                      </p:cBhvr>
                                      <p:by x="90000" y="90000"/>
                                    </p:animScale>
                                  </p:childTnLst>
                                </p:cTn>
                              </p:par>
                              <p:par>
                                <p:cTn id="55" presetID="6" presetClass="emph" presetSubtype="0" fill="hold" nodeType="withEffect">
                                  <p:stCondLst>
                                    <p:cond delay="400"/>
                                  </p:stCondLst>
                                  <p:childTnLst>
                                    <p:animScale>
                                      <p:cBhvr>
                                        <p:cTn id="56" dur="100" fill="hold"/>
                                        <p:tgtEl>
                                          <p:spTgt spid="22"/>
                                        </p:tgtEl>
                                      </p:cBhvr>
                                      <p:by x="105000" y="105000"/>
                                    </p:animScale>
                                  </p:childTnLst>
                                </p:cTn>
                              </p:par>
                              <p:par>
                                <p:cTn id="57" presetID="6" presetClass="emph" presetSubtype="0" fill="hold" nodeType="withEffect">
                                  <p:stCondLst>
                                    <p:cond delay="500"/>
                                  </p:stCondLst>
                                  <p:childTnLst>
                                    <p:animScale>
                                      <p:cBhvr>
                                        <p:cTn id="58" dur="200" fill="hold"/>
                                        <p:tgtEl>
                                          <p:spTgt spid="22"/>
                                        </p:tgtEl>
                                      </p:cBhvr>
                                      <p:by x="95000" y="95000"/>
                                    </p:animScale>
                                  </p:childTnLst>
                                </p:cTn>
                              </p:par>
                            </p:childTnLst>
                          </p:cTn>
                        </p:par>
                        <p:par>
                          <p:cTn id="59" fill="hold">
                            <p:stCondLst>
                              <p:cond delay="3350"/>
                            </p:stCondLst>
                            <p:childTnLst>
                              <p:par>
                                <p:cTn id="60" presetID="53" presetClass="entr" presetSubtype="16" fill="hold" nodeType="afterEffect">
                                  <p:stCondLst>
                                    <p:cond delay="0"/>
                                  </p:stCondLst>
                                  <p:childTnLst>
                                    <p:set>
                                      <p:cBhvr>
                                        <p:cTn id="61" dur="1" fill="hold">
                                          <p:stCondLst>
                                            <p:cond delay="0"/>
                                          </p:stCondLst>
                                        </p:cTn>
                                        <p:tgtEl>
                                          <p:spTgt spid="28"/>
                                        </p:tgtEl>
                                        <p:attrNameLst>
                                          <p:attrName>style.visibility</p:attrName>
                                        </p:attrNameLst>
                                      </p:cBhvr>
                                      <p:to>
                                        <p:strVal val="visible"/>
                                      </p:to>
                                    </p:set>
                                    <p:anim calcmode="lin" valueType="num">
                                      <p:cBhvr>
                                        <p:cTn id="62" dur="100" fill="hold"/>
                                        <p:tgtEl>
                                          <p:spTgt spid="28"/>
                                        </p:tgtEl>
                                        <p:attrNameLst>
                                          <p:attrName>ppt_w</p:attrName>
                                        </p:attrNameLst>
                                      </p:cBhvr>
                                      <p:tavLst>
                                        <p:tav tm="0">
                                          <p:val>
                                            <p:fltVal val="0"/>
                                          </p:val>
                                        </p:tav>
                                        <p:tav tm="100000">
                                          <p:val>
                                            <p:strVal val="#ppt_w"/>
                                          </p:val>
                                        </p:tav>
                                      </p:tavLst>
                                    </p:anim>
                                    <p:anim calcmode="lin" valueType="num">
                                      <p:cBhvr>
                                        <p:cTn id="63" dur="100" fill="hold"/>
                                        <p:tgtEl>
                                          <p:spTgt spid="28"/>
                                        </p:tgtEl>
                                        <p:attrNameLst>
                                          <p:attrName>ppt_h</p:attrName>
                                        </p:attrNameLst>
                                      </p:cBhvr>
                                      <p:tavLst>
                                        <p:tav tm="0">
                                          <p:val>
                                            <p:fltVal val="0"/>
                                          </p:val>
                                        </p:tav>
                                        <p:tav tm="100000">
                                          <p:val>
                                            <p:strVal val="#ppt_h"/>
                                          </p:val>
                                        </p:tav>
                                      </p:tavLst>
                                    </p:anim>
                                    <p:animEffect transition="in" filter="fade">
                                      <p:cBhvr>
                                        <p:cTn id="64" dur="100"/>
                                        <p:tgtEl>
                                          <p:spTgt spid="28"/>
                                        </p:tgtEl>
                                      </p:cBhvr>
                                    </p:animEffect>
                                  </p:childTnLst>
                                </p:cTn>
                              </p:par>
                              <p:par>
                                <p:cTn id="65" presetID="6" presetClass="emph" presetSubtype="0" fill="hold" nodeType="withEffect">
                                  <p:stCondLst>
                                    <p:cond delay="100"/>
                                  </p:stCondLst>
                                  <p:childTnLst>
                                    <p:animScale>
                                      <p:cBhvr>
                                        <p:cTn id="66" dur="100" fill="hold"/>
                                        <p:tgtEl>
                                          <p:spTgt spid="28"/>
                                        </p:tgtEl>
                                      </p:cBhvr>
                                      <p:by x="110000" y="110000"/>
                                    </p:animScale>
                                  </p:childTnLst>
                                </p:cTn>
                              </p:par>
                              <p:par>
                                <p:cTn id="67" presetID="6" presetClass="emph" presetSubtype="0" fill="hold" nodeType="withEffect">
                                  <p:stCondLst>
                                    <p:cond delay="200"/>
                                  </p:stCondLst>
                                  <p:childTnLst>
                                    <p:animScale>
                                      <p:cBhvr>
                                        <p:cTn id="68" dur="200" fill="hold"/>
                                        <p:tgtEl>
                                          <p:spTgt spid="28"/>
                                        </p:tgtEl>
                                      </p:cBhvr>
                                      <p:by x="90000" y="90000"/>
                                    </p:animScale>
                                  </p:childTnLst>
                                </p:cTn>
                              </p:par>
                              <p:par>
                                <p:cTn id="69" presetID="6" presetClass="emph" presetSubtype="0" fill="hold" nodeType="withEffect">
                                  <p:stCondLst>
                                    <p:cond delay="400"/>
                                  </p:stCondLst>
                                  <p:childTnLst>
                                    <p:animScale>
                                      <p:cBhvr>
                                        <p:cTn id="70" dur="100" fill="hold"/>
                                        <p:tgtEl>
                                          <p:spTgt spid="28"/>
                                        </p:tgtEl>
                                      </p:cBhvr>
                                      <p:by x="105000" y="105000"/>
                                    </p:animScale>
                                  </p:childTnLst>
                                </p:cTn>
                              </p:par>
                              <p:par>
                                <p:cTn id="71" presetID="6" presetClass="emph" presetSubtype="0" fill="hold" nodeType="withEffect">
                                  <p:stCondLst>
                                    <p:cond delay="500"/>
                                  </p:stCondLst>
                                  <p:childTnLst>
                                    <p:animScale>
                                      <p:cBhvr>
                                        <p:cTn id="72" dur="200" fill="hold"/>
                                        <p:tgtEl>
                                          <p:spTgt spid="28"/>
                                        </p:tgtEl>
                                      </p:cBhvr>
                                      <p:by x="95000" y="95000"/>
                                    </p:animScale>
                                  </p:childTnLst>
                                </p:cTn>
                              </p:par>
                            </p:childTnLst>
                          </p:cTn>
                        </p:par>
                        <p:par>
                          <p:cTn id="73" fill="hold">
                            <p:stCondLst>
                              <p:cond delay="4050"/>
                            </p:stCondLst>
                            <p:childTnLst>
                              <p:par>
                                <p:cTn id="74" presetID="42" presetClass="entr" presetSubtype="0" fill="hold" nodeType="after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fade">
                                      <p:cBhvr>
                                        <p:cTn id="76" dur="500"/>
                                        <p:tgtEl>
                                          <p:spTgt spid="35"/>
                                        </p:tgtEl>
                                      </p:cBhvr>
                                    </p:animEffect>
                                    <p:anim calcmode="lin" valueType="num">
                                      <p:cBhvr>
                                        <p:cTn id="77" dur="500" fill="hold"/>
                                        <p:tgtEl>
                                          <p:spTgt spid="35"/>
                                        </p:tgtEl>
                                        <p:attrNameLst>
                                          <p:attrName>ppt_x</p:attrName>
                                        </p:attrNameLst>
                                      </p:cBhvr>
                                      <p:tavLst>
                                        <p:tav tm="0">
                                          <p:val>
                                            <p:strVal val="#ppt_x"/>
                                          </p:val>
                                        </p:tav>
                                        <p:tav tm="100000">
                                          <p:val>
                                            <p:strVal val="#ppt_x"/>
                                          </p:val>
                                        </p:tav>
                                      </p:tavLst>
                                    </p:anim>
                                    <p:anim calcmode="lin" valueType="num">
                                      <p:cBhvr>
                                        <p:cTn id="78" dur="500" fill="hold"/>
                                        <p:tgtEl>
                                          <p:spTgt spid="35"/>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0"/>
                                  </p:stCondLst>
                                  <p:childTnLst>
                                    <p:set>
                                      <p:cBhvr>
                                        <p:cTn id="80" dur="1" fill="hold">
                                          <p:stCondLst>
                                            <p:cond delay="0"/>
                                          </p:stCondLst>
                                        </p:cTn>
                                        <p:tgtEl>
                                          <p:spTgt spid="39"/>
                                        </p:tgtEl>
                                        <p:attrNameLst>
                                          <p:attrName>style.visibility</p:attrName>
                                        </p:attrNameLst>
                                      </p:cBhvr>
                                      <p:to>
                                        <p:strVal val="visible"/>
                                      </p:to>
                                    </p:set>
                                    <p:animEffect transition="in" filter="fade">
                                      <p:cBhvr>
                                        <p:cTn id="81" dur="500"/>
                                        <p:tgtEl>
                                          <p:spTgt spid="39"/>
                                        </p:tgtEl>
                                      </p:cBhvr>
                                    </p:animEffect>
                                    <p:anim calcmode="lin" valueType="num">
                                      <p:cBhvr>
                                        <p:cTn id="82" dur="500" fill="hold"/>
                                        <p:tgtEl>
                                          <p:spTgt spid="39"/>
                                        </p:tgtEl>
                                        <p:attrNameLst>
                                          <p:attrName>ppt_x</p:attrName>
                                        </p:attrNameLst>
                                      </p:cBhvr>
                                      <p:tavLst>
                                        <p:tav tm="0">
                                          <p:val>
                                            <p:strVal val="#ppt_x"/>
                                          </p:val>
                                        </p:tav>
                                        <p:tav tm="100000">
                                          <p:val>
                                            <p:strVal val="#ppt_x"/>
                                          </p:val>
                                        </p:tav>
                                      </p:tavLst>
                                    </p:anim>
                                    <p:anim calcmode="lin" valueType="num">
                                      <p:cBhvr>
                                        <p:cTn id="83" dur="500" fill="hold"/>
                                        <p:tgtEl>
                                          <p:spTgt spid="39"/>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0"/>
                                  </p:stCondLst>
                                  <p:childTnLst>
                                    <p:set>
                                      <p:cBhvr>
                                        <p:cTn id="85" dur="1" fill="hold">
                                          <p:stCondLst>
                                            <p:cond delay="0"/>
                                          </p:stCondLst>
                                        </p:cTn>
                                        <p:tgtEl>
                                          <p:spTgt spid="43"/>
                                        </p:tgtEl>
                                        <p:attrNameLst>
                                          <p:attrName>style.visibility</p:attrName>
                                        </p:attrNameLst>
                                      </p:cBhvr>
                                      <p:to>
                                        <p:strVal val="visible"/>
                                      </p:to>
                                    </p:set>
                                    <p:animEffect transition="in" filter="fade">
                                      <p:cBhvr>
                                        <p:cTn id="86" dur="500"/>
                                        <p:tgtEl>
                                          <p:spTgt spid="43"/>
                                        </p:tgtEl>
                                      </p:cBhvr>
                                    </p:animEffect>
                                    <p:anim calcmode="lin" valueType="num">
                                      <p:cBhvr>
                                        <p:cTn id="87" dur="500" fill="hold"/>
                                        <p:tgtEl>
                                          <p:spTgt spid="43"/>
                                        </p:tgtEl>
                                        <p:attrNameLst>
                                          <p:attrName>ppt_x</p:attrName>
                                        </p:attrNameLst>
                                      </p:cBhvr>
                                      <p:tavLst>
                                        <p:tav tm="0">
                                          <p:val>
                                            <p:strVal val="#ppt_x"/>
                                          </p:val>
                                        </p:tav>
                                        <p:tav tm="100000">
                                          <p:val>
                                            <p:strVal val="#ppt_x"/>
                                          </p:val>
                                        </p:tav>
                                      </p:tavLst>
                                    </p:anim>
                                    <p:anim calcmode="lin" valueType="num">
                                      <p:cBhvr>
                                        <p:cTn id="88" dur="500" fill="hold"/>
                                        <p:tgtEl>
                                          <p:spTgt spid="43"/>
                                        </p:tgtEl>
                                        <p:attrNameLst>
                                          <p:attrName>ppt_y</p:attrName>
                                        </p:attrNameLst>
                                      </p:cBhvr>
                                      <p:tavLst>
                                        <p:tav tm="0">
                                          <p:val>
                                            <p:strVal val="#ppt_y+.1"/>
                                          </p:val>
                                        </p:tav>
                                        <p:tav tm="100000">
                                          <p:val>
                                            <p:strVal val="#ppt_y"/>
                                          </p:val>
                                        </p:tav>
                                      </p:tavLst>
                                    </p:anim>
                                  </p:childTnLst>
                                </p:cTn>
                              </p:par>
                              <p:par>
                                <p:cTn id="89" presetID="42" presetClass="entr" presetSubtype="0" fill="hold" nodeType="with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fade">
                                      <p:cBhvr>
                                        <p:cTn id="91" dur="500"/>
                                        <p:tgtEl>
                                          <p:spTgt spid="47"/>
                                        </p:tgtEl>
                                      </p:cBhvr>
                                    </p:animEffect>
                                    <p:anim calcmode="lin" valueType="num">
                                      <p:cBhvr>
                                        <p:cTn id="92" dur="500" fill="hold"/>
                                        <p:tgtEl>
                                          <p:spTgt spid="47"/>
                                        </p:tgtEl>
                                        <p:attrNameLst>
                                          <p:attrName>ppt_x</p:attrName>
                                        </p:attrNameLst>
                                      </p:cBhvr>
                                      <p:tavLst>
                                        <p:tav tm="0">
                                          <p:val>
                                            <p:strVal val="#ppt_x"/>
                                          </p:val>
                                        </p:tav>
                                        <p:tav tm="100000">
                                          <p:val>
                                            <p:strVal val="#ppt_x"/>
                                          </p:val>
                                        </p:tav>
                                      </p:tavLst>
                                    </p:anim>
                                    <p:anim calcmode="lin" valueType="num">
                                      <p:cBhvr>
                                        <p:cTn id="93" dur="500" fill="hold"/>
                                        <p:tgtEl>
                                          <p:spTgt spid="47"/>
                                        </p:tgtEl>
                                        <p:attrNameLst>
                                          <p:attrName>ppt_y</p:attrName>
                                        </p:attrNameLst>
                                      </p:cBhvr>
                                      <p:tavLst>
                                        <p:tav tm="0">
                                          <p:val>
                                            <p:strVal val="#ppt_y+.1"/>
                                          </p:val>
                                        </p:tav>
                                        <p:tav tm="100000">
                                          <p:val>
                                            <p:strVal val="#ppt_y"/>
                                          </p:val>
                                        </p:tav>
                                      </p:tavLst>
                                    </p:anim>
                                  </p:childTnLst>
                                </p:cTn>
                              </p:par>
                            </p:childTnLst>
                          </p:cTn>
                        </p:par>
                        <p:par>
                          <p:cTn id="94" fill="hold">
                            <p:stCondLst>
                              <p:cond delay="4550"/>
                            </p:stCondLst>
                            <p:childTnLst>
                              <p:par>
                                <p:cTn id="95" presetID="22" presetClass="entr" presetSubtype="1" fill="hold" grpId="0" nodeType="afterEffect">
                                  <p:stCondLst>
                                    <p:cond delay="0"/>
                                  </p:stCondLst>
                                  <p:childTnLst>
                                    <p:set>
                                      <p:cBhvr>
                                        <p:cTn id="96" dur="1" fill="hold">
                                          <p:stCondLst>
                                            <p:cond delay="0"/>
                                          </p:stCondLst>
                                        </p:cTn>
                                        <p:tgtEl>
                                          <p:spTgt spid="34"/>
                                        </p:tgtEl>
                                        <p:attrNameLst>
                                          <p:attrName>style.visibility</p:attrName>
                                        </p:attrNameLst>
                                      </p:cBhvr>
                                      <p:to>
                                        <p:strVal val="visible"/>
                                      </p:to>
                                    </p:set>
                                    <p:animEffect transition="in" filter="wipe(up)">
                                      <p:cBhvr>
                                        <p:cTn id="97" dur="500"/>
                                        <p:tgtEl>
                                          <p:spTgt spid="34"/>
                                        </p:tgtEl>
                                      </p:cBhvr>
                                    </p:animEffect>
                                  </p:childTnLst>
                                </p:cTn>
                              </p:par>
                              <p:par>
                                <p:cTn id="98" presetID="22" presetClass="entr" presetSubtype="1" fill="hold" grpId="0" nodeType="withEffect">
                                  <p:stCondLst>
                                    <p:cond delay="0"/>
                                  </p:stCondLst>
                                  <p:childTnLst>
                                    <p:set>
                                      <p:cBhvr>
                                        <p:cTn id="99" dur="1" fill="hold">
                                          <p:stCondLst>
                                            <p:cond delay="0"/>
                                          </p:stCondLst>
                                        </p:cTn>
                                        <p:tgtEl>
                                          <p:spTgt spid="51"/>
                                        </p:tgtEl>
                                        <p:attrNameLst>
                                          <p:attrName>style.visibility</p:attrName>
                                        </p:attrNameLst>
                                      </p:cBhvr>
                                      <p:to>
                                        <p:strVal val="visible"/>
                                      </p:to>
                                    </p:set>
                                    <p:animEffect transition="in" filter="wipe(up)">
                                      <p:cBhvr>
                                        <p:cTn id="100" dur="500"/>
                                        <p:tgtEl>
                                          <p:spTgt spid="51"/>
                                        </p:tgtEl>
                                      </p:cBhvr>
                                    </p:animEffect>
                                  </p:childTnLst>
                                </p:cTn>
                              </p:par>
                              <p:par>
                                <p:cTn id="101" presetID="22" presetClass="entr" presetSubtype="1" fill="hold" grpId="0" nodeType="withEffect">
                                  <p:stCondLst>
                                    <p:cond delay="0"/>
                                  </p:stCondLst>
                                  <p:childTnLst>
                                    <p:set>
                                      <p:cBhvr>
                                        <p:cTn id="102" dur="1" fill="hold">
                                          <p:stCondLst>
                                            <p:cond delay="0"/>
                                          </p:stCondLst>
                                        </p:cTn>
                                        <p:tgtEl>
                                          <p:spTgt spid="52"/>
                                        </p:tgtEl>
                                        <p:attrNameLst>
                                          <p:attrName>style.visibility</p:attrName>
                                        </p:attrNameLst>
                                      </p:cBhvr>
                                      <p:to>
                                        <p:strVal val="visible"/>
                                      </p:to>
                                    </p:set>
                                    <p:animEffect transition="in" filter="wipe(up)">
                                      <p:cBhvr>
                                        <p:cTn id="103" dur="500"/>
                                        <p:tgtEl>
                                          <p:spTgt spid="52"/>
                                        </p:tgtEl>
                                      </p:cBhvr>
                                    </p:animEffect>
                                  </p:childTnLst>
                                </p:cTn>
                              </p:par>
                              <p:par>
                                <p:cTn id="104" presetID="22" presetClass="entr" presetSubtype="1" fill="hold" grpId="0" nodeType="withEffect">
                                  <p:stCondLst>
                                    <p:cond delay="0"/>
                                  </p:stCondLst>
                                  <p:childTnLst>
                                    <p:set>
                                      <p:cBhvr>
                                        <p:cTn id="105" dur="1" fill="hold">
                                          <p:stCondLst>
                                            <p:cond delay="0"/>
                                          </p:stCondLst>
                                        </p:cTn>
                                        <p:tgtEl>
                                          <p:spTgt spid="53"/>
                                        </p:tgtEl>
                                        <p:attrNameLst>
                                          <p:attrName>style.visibility</p:attrName>
                                        </p:attrNameLst>
                                      </p:cBhvr>
                                      <p:to>
                                        <p:strVal val="visible"/>
                                      </p:to>
                                    </p:set>
                                    <p:animEffect transition="in" filter="wipe(up)">
                                      <p:cBhvr>
                                        <p:cTn id="10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4" grpId="0"/>
      <p:bldP spid="51" grpId="0"/>
      <p:bldP spid="52" grpId="0"/>
      <p:bldP spid="5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01ABB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DB74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E87071"/>
                </a:solidFill>
                <a:latin typeface="微软雅黑" panose="020B0503020204020204" pitchFamily="34" charset="-122"/>
                <a:ea typeface="微软雅黑" panose="020B0503020204020204" pitchFamily="34" charset="-122"/>
              </a:rPr>
              <a:t>点击输入标题内容</a:t>
            </a:r>
            <a:endParaRPr lang="zh-CN" altLang="en-US" sz="1800" b="1" dirty="0">
              <a:solidFill>
                <a:srgbClr val="E8707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rot="2581990">
            <a:off x="1566329" y="1738207"/>
            <a:ext cx="1249797" cy="1249345"/>
          </a:xfrm>
          <a:prstGeom prst="roundRect">
            <a:avLst>
              <a:gd name="adj" fmla="val 12985"/>
            </a:avLst>
          </a:prstGeom>
          <a:solidFill>
            <a:srgbClr val="FFB850"/>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圆角矩形 10"/>
          <p:cNvSpPr/>
          <p:nvPr/>
        </p:nvSpPr>
        <p:spPr>
          <a:xfrm rot="2581990">
            <a:off x="3270868" y="2668262"/>
            <a:ext cx="989694" cy="989336"/>
          </a:xfrm>
          <a:prstGeom prst="roundRect">
            <a:avLst>
              <a:gd name="adj" fmla="val 12985"/>
            </a:avLst>
          </a:prstGeom>
          <a:solidFill>
            <a:srgbClr val="E87071"/>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圆角矩形 11"/>
          <p:cNvSpPr/>
          <p:nvPr/>
        </p:nvSpPr>
        <p:spPr>
          <a:xfrm rot="2581990">
            <a:off x="6385640" y="2525507"/>
            <a:ext cx="989694" cy="989336"/>
          </a:xfrm>
          <a:prstGeom prst="roundRect">
            <a:avLst>
              <a:gd name="adj" fmla="val 12985"/>
            </a:avLst>
          </a:prstGeom>
          <a:solidFill>
            <a:srgbClr val="663C77"/>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圆角矩形 12"/>
          <p:cNvSpPr/>
          <p:nvPr/>
        </p:nvSpPr>
        <p:spPr>
          <a:xfrm rot="2581990">
            <a:off x="4627576" y="1623054"/>
            <a:ext cx="1249797" cy="1249345"/>
          </a:xfrm>
          <a:prstGeom prst="roundRect">
            <a:avLst>
              <a:gd name="adj" fmla="val 12985"/>
            </a:avLst>
          </a:prstGeom>
          <a:solidFill>
            <a:srgbClr val="01ACBE"/>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1400497" y="1940399"/>
            <a:ext cx="6059135" cy="1599168"/>
            <a:chOff x="1867086" y="2587797"/>
            <a:chExt cx="8077794" cy="2132718"/>
          </a:xfrm>
        </p:grpSpPr>
        <p:sp>
          <p:nvSpPr>
            <p:cNvPr id="15" name="任意多边形 14"/>
            <p:cNvSpPr/>
            <p:nvPr/>
          </p:nvSpPr>
          <p:spPr>
            <a:xfrm rot="21481990">
              <a:off x="1867086" y="2587797"/>
              <a:ext cx="8077794" cy="2132718"/>
            </a:xfrm>
            <a:custGeom>
              <a:avLst/>
              <a:gdLst>
                <a:gd name="connsiteX0" fmla="*/ 6382501 w 7023637"/>
                <a:gd name="connsiteY0" fmla="*/ 230936 h 1854397"/>
                <a:gd name="connsiteX1" fmla="*/ 6984659 w 7023637"/>
                <a:gd name="connsiteY1" fmla="*/ 833094 h 1854397"/>
                <a:gd name="connsiteX2" fmla="*/ 6984659 w 7023637"/>
                <a:gd name="connsiteY2" fmla="*/ 1021294 h 1854397"/>
                <a:gd name="connsiteX3" fmla="*/ 6382502 w 7023637"/>
                <a:gd name="connsiteY3" fmla="*/ 1623452 h 1854397"/>
                <a:gd name="connsiteX4" fmla="*/ 6238324 w 7023637"/>
                <a:gd name="connsiteY4" fmla="*/ 1652686 h 1854397"/>
                <a:gd name="connsiteX5" fmla="*/ 6233468 w 7023637"/>
                <a:gd name="connsiteY5" fmla="*/ 1649461 h 1854397"/>
                <a:gd name="connsiteX6" fmla="*/ 5619292 w 7023637"/>
                <a:gd name="connsiteY6" fmla="*/ 1035284 h 1854397"/>
                <a:gd name="connsiteX7" fmla="*/ 5381956 w 7023637"/>
                <a:gd name="connsiteY7" fmla="*/ 1035284 h 1854397"/>
                <a:gd name="connsiteX8" fmla="*/ 4622585 w 7023637"/>
                <a:gd name="connsiteY8" fmla="*/ 1794655 h 1854397"/>
                <a:gd name="connsiteX9" fmla="*/ 4612056 w 7023637"/>
                <a:gd name="connsiteY9" fmla="*/ 1810510 h 1854397"/>
                <a:gd name="connsiteX10" fmla="*/ 4564487 w 7023637"/>
                <a:gd name="connsiteY10" fmla="*/ 1842098 h 1854397"/>
                <a:gd name="connsiteX11" fmla="*/ 4423292 w 7023637"/>
                <a:gd name="connsiteY11" fmla="*/ 1835186 h 1854397"/>
                <a:gd name="connsiteX12" fmla="*/ 4387173 w 7023637"/>
                <a:gd name="connsiteY12" fmla="*/ 1808553 h 1854397"/>
                <a:gd name="connsiteX13" fmla="*/ 4380859 w 7023637"/>
                <a:gd name="connsiteY13" fmla="*/ 1799045 h 1854397"/>
                <a:gd name="connsiteX14" fmla="*/ 3621487 w 7023637"/>
                <a:gd name="connsiteY14" fmla="*/ 1039674 h 1854397"/>
                <a:gd name="connsiteX15" fmla="*/ 3439668 w 7023637"/>
                <a:gd name="connsiteY15" fmla="*/ 1002808 h 1854397"/>
                <a:gd name="connsiteX16" fmla="*/ 3407952 w 7023637"/>
                <a:gd name="connsiteY16" fmla="*/ 1023869 h 1854397"/>
                <a:gd name="connsiteX17" fmla="*/ 2808370 w 7023637"/>
                <a:gd name="connsiteY17" fmla="*/ 1623451 h 1854397"/>
                <a:gd name="connsiteX18" fmla="*/ 2620170 w 7023637"/>
                <a:gd name="connsiteY18" fmla="*/ 1623451 h 1854397"/>
                <a:gd name="connsiteX19" fmla="*/ 2194586 w 7023637"/>
                <a:gd name="connsiteY19" fmla="*/ 1197867 h 1854397"/>
                <a:gd name="connsiteX20" fmla="*/ 2194565 w 7023637"/>
                <a:gd name="connsiteY20" fmla="*/ 1197867 h 1854397"/>
                <a:gd name="connsiteX21" fmla="*/ 2042569 w 7023637"/>
                <a:gd name="connsiteY21" fmla="*/ 1045871 h 1854397"/>
                <a:gd name="connsiteX22" fmla="*/ 1805233 w 7023637"/>
                <a:gd name="connsiteY22" fmla="*/ 1045871 h 1854397"/>
                <a:gd name="connsiteX23" fmla="*/ 1045861 w 7023637"/>
                <a:gd name="connsiteY23" fmla="*/ 1805242 h 1854397"/>
                <a:gd name="connsiteX24" fmla="*/ 1045860 w 7023637"/>
                <a:gd name="connsiteY24" fmla="*/ 1805244 h 1854397"/>
                <a:gd name="connsiteX25" fmla="*/ 990345 w 7023637"/>
                <a:gd name="connsiteY25" fmla="*/ 1842109 h 1854397"/>
                <a:gd name="connsiteX26" fmla="*/ 808525 w 7023637"/>
                <a:gd name="connsiteY26" fmla="*/ 1805243 h 1854397"/>
                <a:gd name="connsiteX27" fmla="*/ 49154 w 7023637"/>
                <a:gd name="connsiteY27" fmla="*/ 1045872 h 1854397"/>
                <a:gd name="connsiteX28" fmla="*/ 49154 w 7023637"/>
                <a:gd name="connsiteY28" fmla="*/ 808536 h 1854397"/>
                <a:gd name="connsiteX29" fmla="*/ 808525 w 7023637"/>
                <a:gd name="connsiteY29" fmla="*/ 49164 h 1854397"/>
                <a:gd name="connsiteX30" fmla="*/ 1045861 w 7023637"/>
                <a:gd name="connsiteY30" fmla="*/ 49164 h 1854397"/>
                <a:gd name="connsiteX31" fmla="*/ 1653226 w 7023637"/>
                <a:gd name="connsiteY31" fmla="*/ 656529 h 1854397"/>
                <a:gd name="connsiteX32" fmla="*/ 1653248 w 7023637"/>
                <a:gd name="connsiteY32" fmla="*/ 656529 h 1854397"/>
                <a:gd name="connsiteX33" fmla="*/ 1805243 w 7023637"/>
                <a:gd name="connsiteY33" fmla="*/ 808524 h 1854397"/>
                <a:gd name="connsiteX34" fmla="*/ 2042579 w 7023637"/>
                <a:gd name="connsiteY34" fmla="*/ 808524 h 1854397"/>
                <a:gd name="connsiteX35" fmla="*/ 2112731 w 7023637"/>
                <a:gd name="connsiteY35" fmla="*/ 738372 h 1854397"/>
                <a:gd name="connsiteX36" fmla="*/ 2620169 w 7023637"/>
                <a:gd name="connsiteY36" fmla="*/ 230935 h 1854397"/>
                <a:gd name="connsiteX37" fmla="*/ 2808370 w 7023637"/>
                <a:gd name="connsiteY37" fmla="*/ 230935 h 1854397"/>
                <a:gd name="connsiteX38" fmla="*/ 3236140 w 7023637"/>
                <a:gd name="connsiteY38" fmla="*/ 658705 h 1854397"/>
                <a:gd name="connsiteX39" fmla="*/ 3240530 w 7023637"/>
                <a:gd name="connsiteY39" fmla="*/ 658705 h 1854397"/>
                <a:gd name="connsiteX40" fmla="*/ 3388156 w 7023637"/>
                <a:gd name="connsiteY40" fmla="*/ 806331 h 1854397"/>
                <a:gd name="connsiteX41" fmla="*/ 3625492 w 7023637"/>
                <a:gd name="connsiteY41" fmla="*/ 806331 h 1854397"/>
                <a:gd name="connsiteX42" fmla="*/ 4382672 w 7023637"/>
                <a:gd name="connsiteY42" fmla="*/ 49151 h 1854397"/>
                <a:gd name="connsiteX43" fmla="*/ 4438185 w 7023637"/>
                <a:gd name="connsiteY43" fmla="*/ 12288 h 1854397"/>
                <a:gd name="connsiteX44" fmla="*/ 4579381 w 7023637"/>
                <a:gd name="connsiteY44" fmla="*/ 19201 h 1854397"/>
                <a:gd name="connsiteX45" fmla="*/ 4615497 w 7023637"/>
                <a:gd name="connsiteY45" fmla="*/ 45831 h 1854397"/>
                <a:gd name="connsiteX46" fmla="*/ 4621812 w 7023637"/>
                <a:gd name="connsiteY46" fmla="*/ 55341 h 1854397"/>
                <a:gd name="connsiteX47" fmla="*/ 5381183 w 7023637"/>
                <a:gd name="connsiteY47" fmla="*/ 814712 h 1854397"/>
                <a:gd name="connsiteX48" fmla="*/ 5618519 w 7023637"/>
                <a:gd name="connsiteY48" fmla="*/ 814712 h 1854397"/>
                <a:gd name="connsiteX49" fmla="*/ 6218098 w 7023637"/>
                <a:gd name="connsiteY49" fmla="*/ 215133 h 1854397"/>
                <a:gd name="connsiteX50" fmla="*/ 6238324 w 7023637"/>
                <a:gd name="connsiteY50" fmla="*/ 201702 h 1854397"/>
                <a:gd name="connsiteX51" fmla="*/ 6382501 w 7023637"/>
                <a:gd name="connsiteY51" fmla="*/ 230936 h 1854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23637" h="1854397">
                  <a:moveTo>
                    <a:pt x="6382501" y="230936"/>
                  </a:moveTo>
                  <a:lnTo>
                    <a:pt x="6984659" y="833094"/>
                  </a:lnTo>
                  <a:cubicBezTo>
                    <a:pt x="7036630" y="885064"/>
                    <a:pt x="7036630" y="969325"/>
                    <a:pt x="6984659" y="1021294"/>
                  </a:cubicBezTo>
                  <a:lnTo>
                    <a:pt x="6382502" y="1623452"/>
                  </a:lnTo>
                  <a:cubicBezTo>
                    <a:pt x="6343525" y="1662430"/>
                    <a:pt x="6286384" y="1672174"/>
                    <a:pt x="6238324" y="1652686"/>
                  </a:cubicBezTo>
                  <a:lnTo>
                    <a:pt x="6233468" y="1649461"/>
                  </a:lnTo>
                  <a:lnTo>
                    <a:pt x="5619292" y="1035284"/>
                  </a:lnTo>
                  <a:cubicBezTo>
                    <a:pt x="5553753" y="969745"/>
                    <a:pt x="5447494" y="969745"/>
                    <a:pt x="5381956" y="1035284"/>
                  </a:cubicBezTo>
                  <a:lnTo>
                    <a:pt x="4622585" y="1794655"/>
                  </a:lnTo>
                  <a:lnTo>
                    <a:pt x="4612056" y="1810510"/>
                  </a:lnTo>
                  <a:lnTo>
                    <a:pt x="4564487" y="1842098"/>
                  </a:lnTo>
                  <a:cubicBezTo>
                    <a:pt x="4519032" y="1860531"/>
                    <a:pt x="4467136" y="1858226"/>
                    <a:pt x="4423292" y="1835186"/>
                  </a:cubicBezTo>
                  <a:lnTo>
                    <a:pt x="4387173" y="1808553"/>
                  </a:lnTo>
                  <a:lnTo>
                    <a:pt x="4380859" y="1799045"/>
                  </a:lnTo>
                  <a:lnTo>
                    <a:pt x="3621487" y="1039674"/>
                  </a:lnTo>
                  <a:cubicBezTo>
                    <a:pt x="3572333" y="990520"/>
                    <a:pt x="3500274" y="978231"/>
                    <a:pt x="3439668" y="1002808"/>
                  </a:cubicBezTo>
                  <a:lnTo>
                    <a:pt x="3407952" y="1023869"/>
                  </a:lnTo>
                  <a:lnTo>
                    <a:pt x="2808370" y="1623451"/>
                  </a:lnTo>
                  <a:cubicBezTo>
                    <a:pt x="2756400" y="1675421"/>
                    <a:pt x="2672140" y="1675421"/>
                    <a:pt x="2620170" y="1623451"/>
                  </a:cubicBezTo>
                  <a:lnTo>
                    <a:pt x="2194586" y="1197867"/>
                  </a:lnTo>
                  <a:lnTo>
                    <a:pt x="2194565" y="1197867"/>
                  </a:lnTo>
                  <a:lnTo>
                    <a:pt x="2042569" y="1045871"/>
                  </a:lnTo>
                  <a:cubicBezTo>
                    <a:pt x="1977030" y="980332"/>
                    <a:pt x="1870772" y="980332"/>
                    <a:pt x="1805233" y="1045871"/>
                  </a:cubicBezTo>
                  <a:lnTo>
                    <a:pt x="1045861" y="1805242"/>
                  </a:lnTo>
                  <a:lnTo>
                    <a:pt x="1045860" y="1805244"/>
                  </a:lnTo>
                  <a:lnTo>
                    <a:pt x="990345" y="1842109"/>
                  </a:lnTo>
                  <a:cubicBezTo>
                    <a:pt x="929738" y="1866686"/>
                    <a:pt x="857679" y="1854397"/>
                    <a:pt x="808525" y="1805243"/>
                  </a:cubicBezTo>
                  <a:lnTo>
                    <a:pt x="49154" y="1045872"/>
                  </a:lnTo>
                  <a:cubicBezTo>
                    <a:pt x="-16385" y="980333"/>
                    <a:pt x="-16385" y="874074"/>
                    <a:pt x="49154" y="808536"/>
                  </a:cubicBezTo>
                  <a:lnTo>
                    <a:pt x="808525" y="49164"/>
                  </a:lnTo>
                  <a:cubicBezTo>
                    <a:pt x="874064" y="-16375"/>
                    <a:pt x="980322" y="-16375"/>
                    <a:pt x="1045861" y="49164"/>
                  </a:cubicBezTo>
                  <a:lnTo>
                    <a:pt x="1653226" y="656529"/>
                  </a:lnTo>
                  <a:lnTo>
                    <a:pt x="1653248" y="656529"/>
                  </a:lnTo>
                  <a:lnTo>
                    <a:pt x="1805243" y="808524"/>
                  </a:lnTo>
                  <a:cubicBezTo>
                    <a:pt x="1870782" y="874063"/>
                    <a:pt x="1977040" y="874063"/>
                    <a:pt x="2042579" y="808524"/>
                  </a:cubicBezTo>
                  <a:lnTo>
                    <a:pt x="2112731" y="738372"/>
                  </a:lnTo>
                  <a:lnTo>
                    <a:pt x="2620169" y="230935"/>
                  </a:lnTo>
                  <a:cubicBezTo>
                    <a:pt x="2672139" y="178964"/>
                    <a:pt x="2756399" y="178964"/>
                    <a:pt x="2808370" y="230935"/>
                  </a:cubicBezTo>
                  <a:lnTo>
                    <a:pt x="3236140" y="658705"/>
                  </a:lnTo>
                  <a:lnTo>
                    <a:pt x="3240530" y="658705"/>
                  </a:lnTo>
                  <a:lnTo>
                    <a:pt x="3388156" y="806331"/>
                  </a:lnTo>
                  <a:cubicBezTo>
                    <a:pt x="3453695" y="871870"/>
                    <a:pt x="3559954" y="871870"/>
                    <a:pt x="3625492" y="806331"/>
                  </a:cubicBezTo>
                  <a:lnTo>
                    <a:pt x="4382672" y="49151"/>
                  </a:lnTo>
                  <a:lnTo>
                    <a:pt x="4438185" y="12288"/>
                  </a:lnTo>
                  <a:cubicBezTo>
                    <a:pt x="4483639" y="-6144"/>
                    <a:pt x="4535536" y="-3840"/>
                    <a:pt x="4579381" y="19201"/>
                  </a:cubicBezTo>
                  <a:lnTo>
                    <a:pt x="4615497" y="45831"/>
                  </a:lnTo>
                  <a:lnTo>
                    <a:pt x="4621812" y="55341"/>
                  </a:lnTo>
                  <a:lnTo>
                    <a:pt x="5381183" y="814712"/>
                  </a:lnTo>
                  <a:cubicBezTo>
                    <a:pt x="5446722" y="880251"/>
                    <a:pt x="5552980" y="880251"/>
                    <a:pt x="5618519" y="814712"/>
                  </a:cubicBezTo>
                  <a:lnTo>
                    <a:pt x="6218098" y="215133"/>
                  </a:lnTo>
                  <a:lnTo>
                    <a:pt x="6238324" y="201702"/>
                  </a:lnTo>
                  <a:cubicBezTo>
                    <a:pt x="6286383" y="182213"/>
                    <a:pt x="6343523" y="191958"/>
                    <a:pt x="6382501" y="230936"/>
                  </a:cubicBezTo>
                  <a:close/>
                </a:path>
              </a:pathLst>
            </a:custGeom>
            <a:gradFill>
              <a:gsLst>
                <a:gs pos="100000">
                  <a:srgbClr val="F5F5F5"/>
                </a:gs>
                <a:gs pos="0">
                  <a:srgbClr val="D9D9D9"/>
                </a:gs>
              </a:gsLst>
              <a:lin ang="5400000" scaled="0"/>
            </a:gradFill>
            <a:ln w="22225">
              <a:gradFill>
                <a:gsLst>
                  <a:gs pos="0">
                    <a:schemeClr val="bg1"/>
                  </a:gs>
                  <a:gs pos="100000">
                    <a:schemeClr val="bg1">
                      <a:lumMod val="85000"/>
                    </a:schemeClr>
                  </a:gs>
                </a:gsLst>
                <a:lin ang="5400000" scaled="1"/>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6" name="组合 15"/>
            <p:cNvGrpSpPr/>
            <p:nvPr/>
          </p:nvGrpSpPr>
          <p:grpSpPr>
            <a:xfrm>
              <a:off x="2334755" y="2991558"/>
              <a:ext cx="1298236" cy="738835"/>
              <a:chOff x="3499046" y="4615023"/>
              <a:chExt cx="1128815" cy="642418"/>
            </a:xfrm>
          </p:grpSpPr>
          <p:sp>
            <p:nvSpPr>
              <p:cNvPr id="52" name="文本框 45"/>
              <p:cNvSpPr txBox="1"/>
              <p:nvPr/>
            </p:nvSpPr>
            <p:spPr>
              <a:xfrm>
                <a:off x="4005561" y="4615023"/>
                <a:ext cx="622300" cy="642418"/>
              </a:xfrm>
              <a:prstGeom prst="rect">
                <a:avLst/>
              </a:prstGeom>
              <a:noFill/>
            </p:spPr>
            <p:txBody>
              <a:bodyPr wrap="square" rtlCol="0">
                <a:spAutoFit/>
              </a:bodyPr>
              <a:lstStyle/>
              <a:p>
                <a:pPr algn="ctr"/>
                <a:r>
                  <a:rPr lang="en-US" altLang="zh-CN" sz="3000" dirty="0">
                    <a:solidFill>
                      <a:srgbClr val="FFB850"/>
                    </a:solidFill>
                    <a:latin typeface="Impact" panose="020B0806030902050204" pitchFamily="34" charset="0"/>
                  </a:rPr>
                  <a:t>A</a:t>
                </a:r>
                <a:endParaRPr lang="zh-CN" altLang="en-US" sz="3000" dirty="0">
                  <a:solidFill>
                    <a:srgbClr val="FFB850"/>
                  </a:solidFill>
                  <a:latin typeface="Impact" panose="020B0806030902050204" pitchFamily="34" charset="0"/>
                </a:endParaRPr>
              </a:p>
            </p:txBody>
          </p:sp>
          <p:sp>
            <p:nvSpPr>
              <p:cNvPr id="53" name="文本框 46"/>
              <p:cNvSpPr txBox="1"/>
              <p:nvPr/>
            </p:nvSpPr>
            <p:spPr>
              <a:xfrm>
                <a:off x="3499046" y="4891975"/>
                <a:ext cx="745732" cy="287824"/>
              </a:xfrm>
              <a:prstGeom prst="rect">
                <a:avLst/>
              </a:prstGeom>
              <a:noFill/>
            </p:spPr>
            <p:txBody>
              <a:bodyPr wrap="square" rtlCol="0">
                <a:spAutoFit/>
              </a:bodyPr>
              <a:lstStyle/>
              <a:p>
                <a:pPr algn="ctr"/>
                <a:r>
                  <a:rPr lang="en-US" altLang="zh-CN" sz="1013" dirty="0">
                    <a:solidFill>
                      <a:prstClr val="white">
                        <a:lumMod val="65000"/>
                      </a:prstClr>
                    </a:solidFill>
                    <a:latin typeface="Impact" panose="020B0806030902050204" pitchFamily="34" charset="0"/>
                  </a:rPr>
                  <a:t>STEP</a:t>
                </a:r>
                <a:endParaRPr lang="zh-CN" altLang="en-US" sz="1013" dirty="0">
                  <a:solidFill>
                    <a:prstClr val="white">
                      <a:lumMod val="65000"/>
                    </a:prstClr>
                  </a:solidFill>
                  <a:latin typeface="Impact" panose="020B0806030902050204" pitchFamily="34" charset="0"/>
                </a:endParaRPr>
              </a:p>
            </p:txBody>
          </p:sp>
        </p:grpSp>
        <p:grpSp>
          <p:nvGrpSpPr>
            <p:cNvPr id="17" name="组合 16"/>
            <p:cNvGrpSpPr/>
            <p:nvPr/>
          </p:nvGrpSpPr>
          <p:grpSpPr>
            <a:xfrm>
              <a:off x="4322326" y="3056886"/>
              <a:ext cx="1239811" cy="677265"/>
              <a:chOff x="3556196" y="4615023"/>
              <a:chExt cx="1078015" cy="588882"/>
            </a:xfrm>
          </p:grpSpPr>
          <p:sp>
            <p:nvSpPr>
              <p:cNvPr id="50" name="文本框 49"/>
              <p:cNvSpPr txBox="1"/>
              <p:nvPr/>
            </p:nvSpPr>
            <p:spPr>
              <a:xfrm>
                <a:off x="4011911" y="4615023"/>
                <a:ext cx="622300" cy="588882"/>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B</a:t>
                </a:r>
                <a:endParaRPr lang="zh-CN" altLang="en-US" sz="2700" dirty="0">
                  <a:solidFill>
                    <a:srgbClr val="E87071"/>
                  </a:solidFill>
                  <a:latin typeface="Impact" panose="020B0806030902050204" pitchFamily="34" charset="0"/>
                </a:endParaRPr>
              </a:p>
            </p:txBody>
          </p:sp>
          <p:sp>
            <p:nvSpPr>
              <p:cNvPr id="51" name="文本框 50"/>
              <p:cNvSpPr txBox="1"/>
              <p:nvPr/>
            </p:nvSpPr>
            <p:spPr>
              <a:xfrm>
                <a:off x="3556196" y="4860226"/>
                <a:ext cx="745732" cy="321209"/>
              </a:xfrm>
              <a:prstGeom prst="rect">
                <a:avLst/>
              </a:prstGeom>
              <a:noFill/>
            </p:spPr>
            <p:txBody>
              <a:bodyPr wrap="square" rtlCol="0">
                <a:spAutoFit/>
              </a:bodyPr>
              <a:lstStyle/>
              <a:p>
                <a:pPr algn="ctr"/>
                <a:r>
                  <a:rPr lang="en-US" altLang="zh-CN" sz="1200" dirty="0">
                    <a:solidFill>
                      <a:prstClr val="white">
                        <a:lumMod val="65000"/>
                      </a:prstClr>
                    </a:solidFill>
                    <a:latin typeface="Impact" panose="020B0806030902050204" pitchFamily="34" charset="0"/>
                  </a:rPr>
                  <a:t>STEP</a:t>
                </a:r>
                <a:endParaRPr lang="zh-CN" altLang="en-US" sz="1200" dirty="0">
                  <a:solidFill>
                    <a:prstClr val="white">
                      <a:lumMod val="65000"/>
                    </a:prstClr>
                  </a:solidFill>
                  <a:latin typeface="Impact" panose="020B0806030902050204" pitchFamily="34" charset="0"/>
                </a:endParaRPr>
              </a:p>
            </p:txBody>
          </p:sp>
        </p:grpSp>
        <p:grpSp>
          <p:nvGrpSpPr>
            <p:cNvPr id="18" name="组合 17"/>
            <p:cNvGrpSpPr/>
            <p:nvPr/>
          </p:nvGrpSpPr>
          <p:grpSpPr>
            <a:xfrm>
              <a:off x="6419525" y="2836259"/>
              <a:ext cx="1298236" cy="738835"/>
              <a:chOff x="3499046" y="4615023"/>
              <a:chExt cx="1128815" cy="642418"/>
            </a:xfrm>
          </p:grpSpPr>
          <p:sp>
            <p:nvSpPr>
              <p:cNvPr id="48" name="文本框 52"/>
              <p:cNvSpPr txBox="1"/>
              <p:nvPr/>
            </p:nvSpPr>
            <p:spPr>
              <a:xfrm>
                <a:off x="4005561" y="4615023"/>
                <a:ext cx="622300" cy="642418"/>
              </a:xfrm>
              <a:prstGeom prst="rect">
                <a:avLst/>
              </a:prstGeom>
              <a:noFill/>
            </p:spPr>
            <p:txBody>
              <a:bodyPr wrap="square" rtlCol="0">
                <a:spAutoFit/>
              </a:bodyPr>
              <a:lstStyle/>
              <a:p>
                <a:pPr algn="ctr"/>
                <a:r>
                  <a:rPr lang="en-US" altLang="zh-CN" sz="3000" dirty="0">
                    <a:solidFill>
                      <a:srgbClr val="01ACBE"/>
                    </a:solidFill>
                    <a:latin typeface="Impact" panose="020B0806030902050204" pitchFamily="34" charset="0"/>
                  </a:rPr>
                  <a:t>C</a:t>
                </a:r>
                <a:endParaRPr lang="zh-CN" altLang="en-US" sz="3000" dirty="0">
                  <a:solidFill>
                    <a:srgbClr val="01ACBE"/>
                  </a:solidFill>
                  <a:latin typeface="Impact" panose="020B0806030902050204" pitchFamily="34" charset="0"/>
                </a:endParaRPr>
              </a:p>
            </p:txBody>
          </p:sp>
          <p:sp>
            <p:nvSpPr>
              <p:cNvPr id="49" name="文本框 53"/>
              <p:cNvSpPr txBox="1"/>
              <p:nvPr/>
            </p:nvSpPr>
            <p:spPr>
              <a:xfrm>
                <a:off x="3499046" y="4891975"/>
                <a:ext cx="745732" cy="287824"/>
              </a:xfrm>
              <a:prstGeom prst="rect">
                <a:avLst/>
              </a:prstGeom>
              <a:noFill/>
            </p:spPr>
            <p:txBody>
              <a:bodyPr wrap="square" rtlCol="0">
                <a:spAutoFit/>
              </a:bodyPr>
              <a:lstStyle/>
              <a:p>
                <a:pPr algn="ctr"/>
                <a:r>
                  <a:rPr lang="en-US" altLang="zh-CN" sz="1013" dirty="0">
                    <a:solidFill>
                      <a:prstClr val="white">
                        <a:lumMod val="65000"/>
                      </a:prstClr>
                    </a:solidFill>
                    <a:latin typeface="Impact" panose="020B0806030902050204" pitchFamily="34" charset="0"/>
                  </a:rPr>
                  <a:t>STEP</a:t>
                </a:r>
                <a:endParaRPr lang="zh-CN" altLang="en-US" sz="1013" dirty="0">
                  <a:solidFill>
                    <a:prstClr val="white">
                      <a:lumMod val="65000"/>
                    </a:prstClr>
                  </a:solidFill>
                  <a:latin typeface="Impact" panose="020B0806030902050204" pitchFamily="34" charset="0"/>
                </a:endParaRPr>
              </a:p>
            </p:txBody>
          </p:sp>
        </p:grpSp>
        <p:grpSp>
          <p:nvGrpSpPr>
            <p:cNvPr id="19" name="组合 18"/>
            <p:cNvGrpSpPr/>
            <p:nvPr/>
          </p:nvGrpSpPr>
          <p:grpSpPr>
            <a:xfrm>
              <a:off x="8463100" y="2991561"/>
              <a:ext cx="1239811" cy="677265"/>
              <a:chOff x="3556196" y="4615023"/>
              <a:chExt cx="1078015" cy="588882"/>
            </a:xfrm>
          </p:grpSpPr>
          <p:sp>
            <p:nvSpPr>
              <p:cNvPr id="46" name="文本框 55"/>
              <p:cNvSpPr txBox="1"/>
              <p:nvPr/>
            </p:nvSpPr>
            <p:spPr>
              <a:xfrm>
                <a:off x="4011911" y="4615023"/>
                <a:ext cx="622300" cy="588882"/>
              </a:xfrm>
              <a:prstGeom prst="rect">
                <a:avLst/>
              </a:prstGeom>
              <a:noFill/>
            </p:spPr>
            <p:txBody>
              <a:bodyPr wrap="square" rtlCol="0">
                <a:spAutoFit/>
              </a:bodyPr>
              <a:lstStyle/>
              <a:p>
                <a:pPr algn="ctr"/>
                <a:r>
                  <a:rPr lang="en-US" altLang="zh-CN" sz="2700" dirty="0">
                    <a:solidFill>
                      <a:srgbClr val="663C77"/>
                    </a:solidFill>
                    <a:latin typeface="Impact" panose="020B0806030902050204" pitchFamily="34" charset="0"/>
                  </a:rPr>
                  <a:t>D</a:t>
                </a:r>
                <a:endParaRPr lang="zh-CN" altLang="en-US" sz="2700" dirty="0">
                  <a:solidFill>
                    <a:srgbClr val="663C77"/>
                  </a:solidFill>
                  <a:latin typeface="Impact" panose="020B0806030902050204" pitchFamily="34" charset="0"/>
                </a:endParaRPr>
              </a:p>
            </p:txBody>
          </p:sp>
          <p:sp>
            <p:nvSpPr>
              <p:cNvPr id="47" name="文本框 56"/>
              <p:cNvSpPr txBox="1"/>
              <p:nvPr/>
            </p:nvSpPr>
            <p:spPr>
              <a:xfrm>
                <a:off x="3556196" y="4860226"/>
                <a:ext cx="745732" cy="321209"/>
              </a:xfrm>
              <a:prstGeom prst="rect">
                <a:avLst/>
              </a:prstGeom>
              <a:noFill/>
            </p:spPr>
            <p:txBody>
              <a:bodyPr wrap="square" rtlCol="0">
                <a:spAutoFit/>
              </a:bodyPr>
              <a:lstStyle/>
              <a:p>
                <a:pPr algn="ctr"/>
                <a:r>
                  <a:rPr lang="en-US" altLang="zh-CN" sz="1200" dirty="0">
                    <a:solidFill>
                      <a:prstClr val="white">
                        <a:lumMod val="65000"/>
                      </a:prstClr>
                    </a:solidFill>
                    <a:latin typeface="Impact" panose="020B0806030902050204" pitchFamily="34" charset="0"/>
                  </a:rPr>
                  <a:t>STEP</a:t>
                </a:r>
                <a:endParaRPr lang="zh-CN" altLang="en-US" sz="1200" dirty="0">
                  <a:solidFill>
                    <a:prstClr val="white">
                      <a:lumMod val="65000"/>
                    </a:prstClr>
                  </a:solidFill>
                  <a:latin typeface="Impact" panose="020B0806030902050204" pitchFamily="34" charset="0"/>
                </a:endParaRPr>
              </a:p>
            </p:txBody>
          </p:sp>
        </p:grpSp>
        <p:grpSp>
          <p:nvGrpSpPr>
            <p:cNvPr id="20" name="Group 4"/>
            <p:cNvGrpSpPr>
              <a:grpSpLocks noChangeAspect="1"/>
            </p:cNvGrpSpPr>
            <p:nvPr/>
          </p:nvGrpSpPr>
          <p:grpSpPr bwMode="auto">
            <a:xfrm>
              <a:off x="6760006" y="3656172"/>
              <a:ext cx="608364" cy="577625"/>
              <a:chOff x="4797" y="1501"/>
              <a:chExt cx="950" cy="902"/>
            </a:xfrm>
            <a:solidFill>
              <a:srgbClr val="01ACBE"/>
            </a:solidFill>
          </p:grpSpPr>
          <p:sp>
            <p:nvSpPr>
              <p:cNvPr id="41" name="Freeform 5"/>
              <p:cNvSpPr>
                <a:spLocks/>
              </p:cNvSpPr>
              <p:nvPr/>
            </p:nvSpPr>
            <p:spPr bwMode="auto">
              <a:xfrm>
                <a:off x="4797" y="1501"/>
                <a:ext cx="950" cy="902"/>
              </a:xfrm>
              <a:custGeom>
                <a:avLst/>
                <a:gdLst>
                  <a:gd name="T0" fmla="*/ 384 w 399"/>
                  <a:gd name="T1" fmla="*/ 350 h 379"/>
                  <a:gd name="T2" fmla="*/ 371 w 399"/>
                  <a:gd name="T3" fmla="*/ 360 h 379"/>
                  <a:gd name="T4" fmla="*/ 307 w 399"/>
                  <a:gd name="T5" fmla="*/ 360 h 379"/>
                  <a:gd name="T6" fmla="*/ 307 w 399"/>
                  <a:gd name="T7" fmla="*/ 349 h 379"/>
                  <a:gd name="T8" fmla="*/ 297 w 399"/>
                  <a:gd name="T9" fmla="*/ 349 h 379"/>
                  <a:gd name="T10" fmla="*/ 297 w 399"/>
                  <a:gd name="T11" fmla="*/ 360 h 379"/>
                  <a:gd name="T12" fmla="*/ 224 w 399"/>
                  <a:gd name="T13" fmla="*/ 360 h 379"/>
                  <a:gd name="T14" fmla="*/ 224 w 399"/>
                  <a:gd name="T15" fmla="*/ 349 h 379"/>
                  <a:gd name="T16" fmla="*/ 215 w 399"/>
                  <a:gd name="T17" fmla="*/ 349 h 379"/>
                  <a:gd name="T18" fmla="*/ 215 w 399"/>
                  <a:gd name="T19" fmla="*/ 360 h 379"/>
                  <a:gd name="T20" fmla="*/ 141 w 399"/>
                  <a:gd name="T21" fmla="*/ 360 h 379"/>
                  <a:gd name="T22" fmla="*/ 141 w 399"/>
                  <a:gd name="T23" fmla="*/ 349 h 379"/>
                  <a:gd name="T24" fmla="*/ 132 w 399"/>
                  <a:gd name="T25" fmla="*/ 349 h 379"/>
                  <a:gd name="T26" fmla="*/ 132 w 399"/>
                  <a:gd name="T27" fmla="*/ 360 h 379"/>
                  <a:gd name="T28" fmla="*/ 59 w 399"/>
                  <a:gd name="T29" fmla="*/ 360 h 379"/>
                  <a:gd name="T30" fmla="*/ 59 w 399"/>
                  <a:gd name="T31" fmla="*/ 349 h 379"/>
                  <a:gd name="T32" fmla="*/ 49 w 399"/>
                  <a:gd name="T33" fmla="*/ 349 h 379"/>
                  <a:gd name="T34" fmla="*/ 49 w 399"/>
                  <a:gd name="T35" fmla="*/ 360 h 379"/>
                  <a:gd name="T36" fmla="*/ 20 w 399"/>
                  <a:gd name="T37" fmla="*/ 360 h 379"/>
                  <a:gd name="T38" fmla="*/ 20 w 399"/>
                  <a:gd name="T39" fmla="*/ 331 h 379"/>
                  <a:gd name="T40" fmla="*/ 31 w 399"/>
                  <a:gd name="T41" fmla="*/ 331 h 379"/>
                  <a:gd name="T42" fmla="*/ 31 w 399"/>
                  <a:gd name="T43" fmla="*/ 322 h 379"/>
                  <a:gd name="T44" fmla="*/ 20 w 399"/>
                  <a:gd name="T45" fmla="*/ 322 h 379"/>
                  <a:gd name="T46" fmla="*/ 20 w 399"/>
                  <a:gd name="T47" fmla="*/ 244 h 379"/>
                  <a:gd name="T48" fmla="*/ 31 w 399"/>
                  <a:gd name="T49" fmla="*/ 244 h 379"/>
                  <a:gd name="T50" fmla="*/ 31 w 399"/>
                  <a:gd name="T51" fmla="*/ 235 h 379"/>
                  <a:gd name="T52" fmla="*/ 20 w 399"/>
                  <a:gd name="T53" fmla="*/ 235 h 379"/>
                  <a:gd name="T54" fmla="*/ 20 w 399"/>
                  <a:gd name="T55" fmla="*/ 157 h 379"/>
                  <a:gd name="T56" fmla="*/ 31 w 399"/>
                  <a:gd name="T57" fmla="*/ 157 h 379"/>
                  <a:gd name="T58" fmla="*/ 31 w 399"/>
                  <a:gd name="T59" fmla="*/ 148 h 379"/>
                  <a:gd name="T60" fmla="*/ 20 w 399"/>
                  <a:gd name="T61" fmla="*/ 148 h 379"/>
                  <a:gd name="T62" fmla="*/ 20 w 399"/>
                  <a:gd name="T63" fmla="*/ 70 h 379"/>
                  <a:gd name="T64" fmla="*/ 31 w 399"/>
                  <a:gd name="T65" fmla="*/ 70 h 379"/>
                  <a:gd name="T66" fmla="*/ 31 w 399"/>
                  <a:gd name="T67" fmla="*/ 61 h 379"/>
                  <a:gd name="T68" fmla="*/ 20 w 399"/>
                  <a:gd name="T69" fmla="*/ 61 h 379"/>
                  <a:gd name="T70" fmla="*/ 20 w 399"/>
                  <a:gd name="T71" fmla="*/ 28 h 379"/>
                  <a:gd name="T72" fmla="*/ 30 w 399"/>
                  <a:gd name="T73" fmla="*/ 14 h 379"/>
                  <a:gd name="T74" fmla="*/ 16 w 399"/>
                  <a:gd name="T75" fmla="*/ 0 h 379"/>
                  <a:gd name="T76" fmla="*/ 1 w 399"/>
                  <a:gd name="T77" fmla="*/ 14 h 379"/>
                  <a:gd name="T78" fmla="*/ 11 w 399"/>
                  <a:gd name="T79" fmla="*/ 28 h 379"/>
                  <a:gd name="T80" fmla="*/ 11 w 399"/>
                  <a:gd name="T81" fmla="*/ 61 h 379"/>
                  <a:gd name="T82" fmla="*/ 0 w 399"/>
                  <a:gd name="T83" fmla="*/ 61 h 379"/>
                  <a:gd name="T84" fmla="*/ 0 w 399"/>
                  <a:gd name="T85" fmla="*/ 70 h 379"/>
                  <a:gd name="T86" fmla="*/ 11 w 399"/>
                  <a:gd name="T87" fmla="*/ 70 h 379"/>
                  <a:gd name="T88" fmla="*/ 11 w 399"/>
                  <a:gd name="T89" fmla="*/ 148 h 379"/>
                  <a:gd name="T90" fmla="*/ 0 w 399"/>
                  <a:gd name="T91" fmla="*/ 148 h 379"/>
                  <a:gd name="T92" fmla="*/ 0 w 399"/>
                  <a:gd name="T93" fmla="*/ 157 h 379"/>
                  <a:gd name="T94" fmla="*/ 11 w 399"/>
                  <a:gd name="T95" fmla="*/ 157 h 379"/>
                  <a:gd name="T96" fmla="*/ 11 w 399"/>
                  <a:gd name="T97" fmla="*/ 235 h 379"/>
                  <a:gd name="T98" fmla="*/ 0 w 399"/>
                  <a:gd name="T99" fmla="*/ 235 h 379"/>
                  <a:gd name="T100" fmla="*/ 0 w 399"/>
                  <a:gd name="T101" fmla="*/ 244 h 379"/>
                  <a:gd name="T102" fmla="*/ 11 w 399"/>
                  <a:gd name="T103" fmla="*/ 244 h 379"/>
                  <a:gd name="T104" fmla="*/ 11 w 399"/>
                  <a:gd name="T105" fmla="*/ 322 h 379"/>
                  <a:gd name="T106" fmla="*/ 0 w 399"/>
                  <a:gd name="T107" fmla="*/ 322 h 379"/>
                  <a:gd name="T108" fmla="*/ 0 w 399"/>
                  <a:gd name="T109" fmla="*/ 331 h 379"/>
                  <a:gd name="T110" fmla="*/ 11 w 399"/>
                  <a:gd name="T111" fmla="*/ 331 h 379"/>
                  <a:gd name="T112" fmla="*/ 11 w 399"/>
                  <a:gd name="T113" fmla="*/ 369 h 379"/>
                  <a:gd name="T114" fmla="*/ 371 w 399"/>
                  <a:gd name="T115" fmla="*/ 369 h 379"/>
                  <a:gd name="T116" fmla="*/ 384 w 399"/>
                  <a:gd name="T117" fmla="*/ 379 h 379"/>
                  <a:gd name="T118" fmla="*/ 399 w 399"/>
                  <a:gd name="T119" fmla="*/ 365 h 379"/>
                  <a:gd name="T120" fmla="*/ 384 w 399"/>
                  <a:gd name="T121" fmla="*/ 35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9" h="379">
                    <a:moveTo>
                      <a:pt x="384" y="350"/>
                    </a:moveTo>
                    <a:cubicBezTo>
                      <a:pt x="378" y="350"/>
                      <a:pt x="373" y="354"/>
                      <a:pt x="371" y="360"/>
                    </a:cubicBezTo>
                    <a:cubicBezTo>
                      <a:pt x="307" y="360"/>
                      <a:pt x="307" y="360"/>
                      <a:pt x="307" y="360"/>
                    </a:cubicBezTo>
                    <a:cubicBezTo>
                      <a:pt x="307" y="349"/>
                      <a:pt x="307" y="349"/>
                      <a:pt x="307" y="349"/>
                    </a:cubicBezTo>
                    <a:cubicBezTo>
                      <a:pt x="297" y="349"/>
                      <a:pt x="297" y="349"/>
                      <a:pt x="297" y="349"/>
                    </a:cubicBezTo>
                    <a:cubicBezTo>
                      <a:pt x="297" y="360"/>
                      <a:pt x="297" y="360"/>
                      <a:pt x="297" y="360"/>
                    </a:cubicBezTo>
                    <a:cubicBezTo>
                      <a:pt x="224" y="360"/>
                      <a:pt x="224" y="360"/>
                      <a:pt x="224" y="360"/>
                    </a:cubicBezTo>
                    <a:cubicBezTo>
                      <a:pt x="224" y="349"/>
                      <a:pt x="224" y="349"/>
                      <a:pt x="224" y="349"/>
                    </a:cubicBezTo>
                    <a:cubicBezTo>
                      <a:pt x="215" y="349"/>
                      <a:pt x="215" y="349"/>
                      <a:pt x="215" y="349"/>
                    </a:cubicBezTo>
                    <a:cubicBezTo>
                      <a:pt x="215" y="360"/>
                      <a:pt x="215" y="360"/>
                      <a:pt x="215" y="360"/>
                    </a:cubicBezTo>
                    <a:cubicBezTo>
                      <a:pt x="141" y="360"/>
                      <a:pt x="141" y="360"/>
                      <a:pt x="141" y="360"/>
                    </a:cubicBezTo>
                    <a:cubicBezTo>
                      <a:pt x="141" y="349"/>
                      <a:pt x="141" y="349"/>
                      <a:pt x="141" y="349"/>
                    </a:cubicBezTo>
                    <a:cubicBezTo>
                      <a:pt x="132" y="349"/>
                      <a:pt x="132" y="349"/>
                      <a:pt x="132" y="349"/>
                    </a:cubicBezTo>
                    <a:cubicBezTo>
                      <a:pt x="132" y="360"/>
                      <a:pt x="132" y="360"/>
                      <a:pt x="132" y="360"/>
                    </a:cubicBezTo>
                    <a:cubicBezTo>
                      <a:pt x="59" y="360"/>
                      <a:pt x="59" y="360"/>
                      <a:pt x="59" y="360"/>
                    </a:cubicBezTo>
                    <a:cubicBezTo>
                      <a:pt x="59" y="349"/>
                      <a:pt x="59" y="349"/>
                      <a:pt x="59" y="349"/>
                    </a:cubicBezTo>
                    <a:cubicBezTo>
                      <a:pt x="49" y="349"/>
                      <a:pt x="49" y="349"/>
                      <a:pt x="49" y="349"/>
                    </a:cubicBezTo>
                    <a:cubicBezTo>
                      <a:pt x="49" y="360"/>
                      <a:pt x="49" y="360"/>
                      <a:pt x="49" y="360"/>
                    </a:cubicBezTo>
                    <a:cubicBezTo>
                      <a:pt x="20" y="360"/>
                      <a:pt x="20" y="360"/>
                      <a:pt x="20" y="360"/>
                    </a:cubicBezTo>
                    <a:cubicBezTo>
                      <a:pt x="20" y="331"/>
                      <a:pt x="20" y="331"/>
                      <a:pt x="20" y="331"/>
                    </a:cubicBezTo>
                    <a:cubicBezTo>
                      <a:pt x="31" y="331"/>
                      <a:pt x="31" y="331"/>
                      <a:pt x="31" y="331"/>
                    </a:cubicBezTo>
                    <a:cubicBezTo>
                      <a:pt x="31" y="322"/>
                      <a:pt x="31" y="322"/>
                      <a:pt x="31" y="322"/>
                    </a:cubicBezTo>
                    <a:cubicBezTo>
                      <a:pt x="20" y="322"/>
                      <a:pt x="20" y="322"/>
                      <a:pt x="20" y="322"/>
                    </a:cubicBezTo>
                    <a:cubicBezTo>
                      <a:pt x="20" y="244"/>
                      <a:pt x="20" y="244"/>
                      <a:pt x="20" y="244"/>
                    </a:cubicBezTo>
                    <a:cubicBezTo>
                      <a:pt x="31" y="244"/>
                      <a:pt x="31" y="244"/>
                      <a:pt x="31" y="244"/>
                    </a:cubicBezTo>
                    <a:cubicBezTo>
                      <a:pt x="31" y="235"/>
                      <a:pt x="31" y="235"/>
                      <a:pt x="31" y="235"/>
                    </a:cubicBezTo>
                    <a:cubicBezTo>
                      <a:pt x="20" y="235"/>
                      <a:pt x="20" y="235"/>
                      <a:pt x="20" y="235"/>
                    </a:cubicBezTo>
                    <a:cubicBezTo>
                      <a:pt x="20" y="157"/>
                      <a:pt x="20" y="157"/>
                      <a:pt x="20" y="157"/>
                    </a:cubicBezTo>
                    <a:cubicBezTo>
                      <a:pt x="31" y="157"/>
                      <a:pt x="31" y="157"/>
                      <a:pt x="31" y="157"/>
                    </a:cubicBezTo>
                    <a:cubicBezTo>
                      <a:pt x="31" y="148"/>
                      <a:pt x="31" y="148"/>
                      <a:pt x="31" y="148"/>
                    </a:cubicBezTo>
                    <a:cubicBezTo>
                      <a:pt x="20" y="148"/>
                      <a:pt x="20" y="148"/>
                      <a:pt x="20" y="148"/>
                    </a:cubicBezTo>
                    <a:cubicBezTo>
                      <a:pt x="20" y="70"/>
                      <a:pt x="20" y="70"/>
                      <a:pt x="20" y="70"/>
                    </a:cubicBezTo>
                    <a:cubicBezTo>
                      <a:pt x="31" y="70"/>
                      <a:pt x="31" y="70"/>
                      <a:pt x="31" y="70"/>
                    </a:cubicBezTo>
                    <a:cubicBezTo>
                      <a:pt x="31" y="61"/>
                      <a:pt x="31" y="61"/>
                      <a:pt x="31" y="61"/>
                    </a:cubicBezTo>
                    <a:cubicBezTo>
                      <a:pt x="20" y="61"/>
                      <a:pt x="20" y="61"/>
                      <a:pt x="20" y="61"/>
                    </a:cubicBezTo>
                    <a:cubicBezTo>
                      <a:pt x="20" y="28"/>
                      <a:pt x="20" y="28"/>
                      <a:pt x="20" y="28"/>
                    </a:cubicBezTo>
                    <a:cubicBezTo>
                      <a:pt x="26" y="26"/>
                      <a:pt x="30" y="21"/>
                      <a:pt x="30" y="14"/>
                    </a:cubicBezTo>
                    <a:cubicBezTo>
                      <a:pt x="30" y="6"/>
                      <a:pt x="24" y="0"/>
                      <a:pt x="16" y="0"/>
                    </a:cubicBezTo>
                    <a:cubicBezTo>
                      <a:pt x="8" y="0"/>
                      <a:pt x="1" y="6"/>
                      <a:pt x="1" y="14"/>
                    </a:cubicBezTo>
                    <a:cubicBezTo>
                      <a:pt x="1" y="21"/>
                      <a:pt x="5" y="26"/>
                      <a:pt x="11" y="28"/>
                    </a:cubicBezTo>
                    <a:cubicBezTo>
                      <a:pt x="11" y="61"/>
                      <a:pt x="11" y="61"/>
                      <a:pt x="11" y="61"/>
                    </a:cubicBezTo>
                    <a:cubicBezTo>
                      <a:pt x="0" y="61"/>
                      <a:pt x="0" y="61"/>
                      <a:pt x="0" y="61"/>
                    </a:cubicBezTo>
                    <a:cubicBezTo>
                      <a:pt x="0" y="70"/>
                      <a:pt x="0" y="70"/>
                      <a:pt x="0" y="70"/>
                    </a:cubicBezTo>
                    <a:cubicBezTo>
                      <a:pt x="11" y="70"/>
                      <a:pt x="11" y="70"/>
                      <a:pt x="11" y="70"/>
                    </a:cubicBezTo>
                    <a:cubicBezTo>
                      <a:pt x="11" y="148"/>
                      <a:pt x="11" y="148"/>
                      <a:pt x="11" y="148"/>
                    </a:cubicBezTo>
                    <a:cubicBezTo>
                      <a:pt x="0" y="148"/>
                      <a:pt x="0" y="148"/>
                      <a:pt x="0" y="148"/>
                    </a:cubicBezTo>
                    <a:cubicBezTo>
                      <a:pt x="0" y="157"/>
                      <a:pt x="0" y="157"/>
                      <a:pt x="0" y="157"/>
                    </a:cubicBezTo>
                    <a:cubicBezTo>
                      <a:pt x="11" y="157"/>
                      <a:pt x="11" y="157"/>
                      <a:pt x="11" y="157"/>
                    </a:cubicBezTo>
                    <a:cubicBezTo>
                      <a:pt x="11" y="235"/>
                      <a:pt x="11" y="235"/>
                      <a:pt x="11" y="235"/>
                    </a:cubicBezTo>
                    <a:cubicBezTo>
                      <a:pt x="0" y="235"/>
                      <a:pt x="0" y="235"/>
                      <a:pt x="0" y="235"/>
                    </a:cubicBezTo>
                    <a:cubicBezTo>
                      <a:pt x="0" y="244"/>
                      <a:pt x="0" y="244"/>
                      <a:pt x="0" y="244"/>
                    </a:cubicBezTo>
                    <a:cubicBezTo>
                      <a:pt x="11" y="244"/>
                      <a:pt x="11" y="244"/>
                      <a:pt x="11" y="244"/>
                    </a:cubicBezTo>
                    <a:cubicBezTo>
                      <a:pt x="11" y="322"/>
                      <a:pt x="11" y="322"/>
                      <a:pt x="11" y="322"/>
                    </a:cubicBezTo>
                    <a:cubicBezTo>
                      <a:pt x="0" y="322"/>
                      <a:pt x="0" y="322"/>
                      <a:pt x="0" y="322"/>
                    </a:cubicBezTo>
                    <a:cubicBezTo>
                      <a:pt x="0" y="331"/>
                      <a:pt x="0" y="331"/>
                      <a:pt x="0" y="331"/>
                    </a:cubicBezTo>
                    <a:cubicBezTo>
                      <a:pt x="11" y="331"/>
                      <a:pt x="11" y="331"/>
                      <a:pt x="11" y="331"/>
                    </a:cubicBezTo>
                    <a:cubicBezTo>
                      <a:pt x="11" y="369"/>
                      <a:pt x="11" y="369"/>
                      <a:pt x="11" y="369"/>
                    </a:cubicBezTo>
                    <a:cubicBezTo>
                      <a:pt x="371" y="369"/>
                      <a:pt x="371" y="369"/>
                      <a:pt x="371" y="369"/>
                    </a:cubicBezTo>
                    <a:cubicBezTo>
                      <a:pt x="373" y="375"/>
                      <a:pt x="378" y="379"/>
                      <a:pt x="384" y="379"/>
                    </a:cubicBezTo>
                    <a:cubicBezTo>
                      <a:pt x="392" y="379"/>
                      <a:pt x="399" y="372"/>
                      <a:pt x="399" y="365"/>
                    </a:cubicBezTo>
                    <a:cubicBezTo>
                      <a:pt x="399" y="357"/>
                      <a:pt x="392" y="350"/>
                      <a:pt x="384" y="35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6"/>
              <p:cNvSpPr>
                <a:spLocks/>
              </p:cNvSpPr>
              <p:nvPr/>
            </p:nvSpPr>
            <p:spPr bwMode="auto">
              <a:xfrm>
                <a:off x="4868" y="1594"/>
                <a:ext cx="793" cy="667"/>
              </a:xfrm>
              <a:custGeom>
                <a:avLst/>
                <a:gdLst>
                  <a:gd name="T0" fmla="*/ 206 w 333"/>
                  <a:gd name="T1" fmla="*/ 121 h 280"/>
                  <a:gd name="T2" fmla="*/ 189 w 333"/>
                  <a:gd name="T3" fmla="*/ 104 h 280"/>
                  <a:gd name="T4" fmla="*/ 101 w 333"/>
                  <a:gd name="T5" fmla="*/ 193 h 280"/>
                  <a:gd name="T6" fmla="*/ 80 w 333"/>
                  <a:gd name="T7" fmla="*/ 172 h 280"/>
                  <a:gd name="T8" fmla="*/ 0 w 333"/>
                  <a:gd name="T9" fmla="*/ 252 h 280"/>
                  <a:gd name="T10" fmla="*/ 0 w 333"/>
                  <a:gd name="T11" fmla="*/ 276 h 280"/>
                  <a:gd name="T12" fmla="*/ 8 w 333"/>
                  <a:gd name="T13" fmla="*/ 276 h 280"/>
                  <a:gd name="T14" fmla="*/ 8 w 333"/>
                  <a:gd name="T15" fmla="*/ 280 h 280"/>
                  <a:gd name="T16" fmla="*/ 70 w 333"/>
                  <a:gd name="T17" fmla="*/ 217 h 280"/>
                  <a:gd name="T18" fmla="*/ 115 w 333"/>
                  <a:gd name="T19" fmla="*/ 262 h 280"/>
                  <a:gd name="T20" fmla="*/ 201 w 333"/>
                  <a:gd name="T21" fmla="*/ 176 h 280"/>
                  <a:gd name="T22" fmla="*/ 251 w 333"/>
                  <a:gd name="T23" fmla="*/ 226 h 280"/>
                  <a:gd name="T24" fmla="*/ 333 w 333"/>
                  <a:gd name="T25" fmla="*/ 137 h 280"/>
                  <a:gd name="T26" fmla="*/ 333 w 333"/>
                  <a:gd name="T27" fmla="*/ 0 h 280"/>
                  <a:gd name="T28" fmla="*/ 206 w 333"/>
                  <a:gd name="T29" fmla="*/ 12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3" h="280">
                    <a:moveTo>
                      <a:pt x="206" y="121"/>
                    </a:moveTo>
                    <a:cubicBezTo>
                      <a:pt x="206" y="121"/>
                      <a:pt x="192" y="107"/>
                      <a:pt x="189" y="104"/>
                    </a:cubicBezTo>
                    <a:cubicBezTo>
                      <a:pt x="185" y="108"/>
                      <a:pt x="101" y="193"/>
                      <a:pt x="101" y="193"/>
                    </a:cubicBezTo>
                    <a:cubicBezTo>
                      <a:pt x="101" y="193"/>
                      <a:pt x="84" y="176"/>
                      <a:pt x="80" y="172"/>
                    </a:cubicBezTo>
                    <a:cubicBezTo>
                      <a:pt x="0" y="252"/>
                      <a:pt x="0" y="252"/>
                      <a:pt x="0" y="252"/>
                    </a:cubicBezTo>
                    <a:cubicBezTo>
                      <a:pt x="0" y="276"/>
                      <a:pt x="0" y="276"/>
                      <a:pt x="0" y="276"/>
                    </a:cubicBezTo>
                    <a:cubicBezTo>
                      <a:pt x="4" y="276"/>
                      <a:pt x="8" y="276"/>
                      <a:pt x="8" y="276"/>
                    </a:cubicBezTo>
                    <a:cubicBezTo>
                      <a:pt x="8" y="280"/>
                      <a:pt x="8" y="280"/>
                      <a:pt x="8" y="280"/>
                    </a:cubicBezTo>
                    <a:cubicBezTo>
                      <a:pt x="70" y="217"/>
                      <a:pt x="70" y="217"/>
                      <a:pt x="70" y="217"/>
                    </a:cubicBezTo>
                    <a:cubicBezTo>
                      <a:pt x="70" y="217"/>
                      <a:pt x="106" y="253"/>
                      <a:pt x="115" y="262"/>
                    </a:cubicBezTo>
                    <a:cubicBezTo>
                      <a:pt x="127" y="251"/>
                      <a:pt x="201" y="176"/>
                      <a:pt x="201" y="176"/>
                    </a:cubicBezTo>
                    <a:cubicBezTo>
                      <a:pt x="201" y="176"/>
                      <a:pt x="240" y="216"/>
                      <a:pt x="251" y="226"/>
                    </a:cubicBezTo>
                    <a:cubicBezTo>
                      <a:pt x="260" y="216"/>
                      <a:pt x="312" y="160"/>
                      <a:pt x="333" y="137"/>
                    </a:cubicBezTo>
                    <a:cubicBezTo>
                      <a:pt x="333" y="0"/>
                      <a:pt x="333" y="0"/>
                      <a:pt x="333" y="0"/>
                    </a:cubicBezTo>
                    <a:lnTo>
                      <a:pt x="206"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7"/>
              <p:cNvSpPr>
                <a:spLocks/>
              </p:cNvSpPr>
              <p:nvPr/>
            </p:nvSpPr>
            <p:spPr bwMode="auto">
              <a:xfrm>
                <a:off x="4868" y="1563"/>
                <a:ext cx="793" cy="621"/>
              </a:xfrm>
              <a:custGeom>
                <a:avLst/>
                <a:gdLst>
                  <a:gd name="T0" fmla="*/ 491 w 793"/>
                  <a:gd name="T1" fmla="*/ 288 h 621"/>
                  <a:gd name="T2" fmla="*/ 458 w 793"/>
                  <a:gd name="T3" fmla="*/ 252 h 621"/>
                  <a:gd name="T4" fmla="*/ 450 w 793"/>
                  <a:gd name="T5" fmla="*/ 248 h 621"/>
                  <a:gd name="T6" fmla="*/ 446 w 793"/>
                  <a:gd name="T7" fmla="*/ 252 h 621"/>
                  <a:gd name="T8" fmla="*/ 241 w 793"/>
                  <a:gd name="T9" fmla="*/ 457 h 621"/>
                  <a:gd name="T10" fmla="*/ 198 w 793"/>
                  <a:gd name="T11" fmla="*/ 414 h 621"/>
                  <a:gd name="T12" fmla="*/ 191 w 793"/>
                  <a:gd name="T13" fmla="*/ 409 h 621"/>
                  <a:gd name="T14" fmla="*/ 0 w 793"/>
                  <a:gd name="T15" fmla="*/ 600 h 621"/>
                  <a:gd name="T16" fmla="*/ 0 w 793"/>
                  <a:gd name="T17" fmla="*/ 609 h 621"/>
                  <a:gd name="T18" fmla="*/ 0 w 793"/>
                  <a:gd name="T19" fmla="*/ 621 h 621"/>
                  <a:gd name="T20" fmla="*/ 191 w 793"/>
                  <a:gd name="T21" fmla="*/ 431 h 621"/>
                  <a:gd name="T22" fmla="*/ 236 w 793"/>
                  <a:gd name="T23" fmla="*/ 474 h 621"/>
                  <a:gd name="T24" fmla="*/ 241 w 793"/>
                  <a:gd name="T25" fmla="*/ 479 h 621"/>
                  <a:gd name="T26" fmla="*/ 246 w 793"/>
                  <a:gd name="T27" fmla="*/ 474 h 621"/>
                  <a:gd name="T28" fmla="*/ 450 w 793"/>
                  <a:gd name="T29" fmla="*/ 269 h 621"/>
                  <a:gd name="T30" fmla="*/ 486 w 793"/>
                  <a:gd name="T31" fmla="*/ 302 h 621"/>
                  <a:gd name="T32" fmla="*/ 491 w 793"/>
                  <a:gd name="T33" fmla="*/ 307 h 621"/>
                  <a:gd name="T34" fmla="*/ 496 w 793"/>
                  <a:gd name="T35" fmla="*/ 302 h 621"/>
                  <a:gd name="T36" fmla="*/ 793 w 793"/>
                  <a:gd name="T37" fmla="*/ 19 h 621"/>
                  <a:gd name="T38" fmla="*/ 793 w 793"/>
                  <a:gd name="T39" fmla="*/ 0 h 621"/>
                  <a:gd name="T40" fmla="*/ 491 w 793"/>
                  <a:gd name="T41" fmla="*/ 28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3" h="621">
                    <a:moveTo>
                      <a:pt x="491" y="288"/>
                    </a:moveTo>
                    <a:lnTo>
                      <a:pt x="458" y="252"/>
                    </a:lnTo>
                    <a:lnTo>
                      <a:pt x="450" y="248"/>
                    </a:lnTo>
                    <a:lnTo>
                      <a:pt x="446" y="252"/>
                    </a:lnTo>
                    <a:lnTo>
                      <a:pt x="241" y="457"/>
                    </a:lnTo>
                    <a:lnTo>
                      <a:pt x="198" y="414"/>
                    </a:lnTo>
                    <a:lnTo>
                      <a:pt x="191" y="409"/>
                    </a:lnTo>
                    <a:lnTo>
                      <a:pt x="0" y="600"/>
                    </a:lnTo>
                    <a:lnTo>
                      <a:pt x="0" y="609"/>
                    </a:lnTo>
                    <a:lnTo>
                      <a:pt x="0" y="621"/>
                    </a:lnTo>
                    <a:lnTo>
                      <a:pt x="191" y="431"/>
                    </a:lnTo>
                    <a:lnTo>
                      <a:pt x="236" y="474"/>
                    </a:lnTo>
                    <a:lnTo>
                      <a:pt x="241" y="479"/>
                    </a:lnTo>
                    <a:lnTo>
                      <a:pt x="246" y="474"/>
                    </a:lnTo>
                    <a:lnTo>
                      <a:pt x="450" y="269"/>
                    </a:lnTo>
                    <a:lnTo>
                      <a:pt x="486" y="302"/>
                    </a:lnTo>
                    <a:lnTo>
                      <a:pt x="491" y="307"/>
                    </a:lnTo>
                    <a:lnTo>
                      <a:pt x="496" y="302"/>
                    </a:lnTo>
                    <a:lnTo>
                      <a:pt x="793" y="19"/>
                    </a:lnTo>
                    <a:lnTo>
                      <a:pt x="793" y="0"/>
                    </a:lnTo>
                    <a:lnTo>
                      <a:pt x="491"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8"/>
              <p:cNvSpPr>
                <a:spLocks/>
              </p:cNvSpPr>
              <p:nvPr/>
            </p:nvSpPr>
            <p:spPr bwMode="auto">
              <a:xfrm>
                <a:off x="4868" y="1984"/>
                <a:ext cx="793" cy="360"/>
              </a:xfrm>
              <a:custGeom>
                <a:avLst/>
                <a:gdLst>
                  <a:gd name="T0" fmla="*/ 251 w 333"/>
                  <a:gd name="T1" fmla="*/ 89 h 151"/>
                  <a:gd name="T2" fmla="*/ 201 w 333"/>
                  <a:gd name="T3" fmla="*/ 39 h 151"/>
                  <a:gd name="T4" fmla="*/ 115 w 333"/>
                  <a:gd name="T5" fmla="*/ 125 h 151"/>
                  <a:gd name="T6" fmla="*/ 70 w 333"/>
                  <a:gd name="T7" fmla="*/ 80 h 151"/>
                  <a:gd name="T8" fmla="*/ 0 w 333"/>
                  <a:gd name="T9" fmla="*/ 150 h 151"/>
                  <a:gd name="T10" fmla="*/ 0 w 333"/>
                  <a:gd name="T11" fmla="*/ 151 h 151"/>
                  <a:gd name="T12" fmla="*/ 13 w 333"/>
                  <a:gd name="T13" fmla="*/ 151 h 151"/>
                  <a:gd name="T14" fmla="*/ 13 w 333"/>
                  <a:gd name="T15" fmla="*/ 140 h 151"/>
                  <a:gd name="T16" fmla="*/ 35 w 333"/>
                  <a:gd name="T17" fmla="*/ 140 h 151"/>
                  <a:gd name="T18" fmla="*/ 35 w 333"/>
                  <a:gd name="T19" fmla="*/ 151 h 151"/>
                  <a:gd name="T20" fmla="*/ 96 w 333"/>
                  <a:gd name="T21" fmla="*/ 151 h 151"/>
                  <a:gd name="T22" fmla="*/ 96 w 333"/>
                  <a:gd name="T23" fmla="*/ 140 h 151"/>
                  <a:gd name="T24" fmla="*/ 118 w 333"/>
                  <a:gd name="T25" fmla="*/ 140 h 151"/>
                  <a:gd name="T26" fmla="*/ 118 w 333"/>
                  <a:gd name="T27" fmla="*/ 151 h 151"/>
                  <a:gd name="T28" fmla="*/ 178 w 333"/>
                  <a:gd name="T29" fmla="*/ 151 h 151"/>
                  <a:gd name="T30" fmla="*/ 178 w 333"/>
                  <a:gd name="T31" fmla="*/ 140 h 151"/>
                  <a:gd name="T32" fmla="*/ 200 w 333"/>
                  <a:gd name="T33" fmla="*/ 140 h 151"/>
                  <a:gd name="T34" fmla="*/ 200 w 333"/>
                  <a:gd name="T35" fmla="*/ 151 h 151"/>
                  <a:gd name="T36" fmla="*/ 261 w 333"/>
                  <a:gd name="T37" fmla="*/ 151 h 151"/>
                  <a:gd name="T38" fmla="*/ 261 w 333"/>
                  <a:gd name="T39" fmla="*/ 140 h 151"/>
                  <a:gd name="T40" fmla="*/ 283 w 333"/>
                  <a:gd name="T41" fmla="*/ 140 h 151"/>
                  <a:gd name="T42" fmla="*/ 283 w 333"/>
                  <a:gd name="T43" fmla="*/ 151 h 151"/>
                  <a:gd name="T44" fmla="*/ 333 w 333"/>
                  <a:gd name="T45" fmla="*/ 151 h 151"/>
                  <a:gd name="T46" fmla="*/ 333 w 333"/>
                  <a:gd name="T47" fmla="*/ 0 h 151"/>
                  <a:gd name="T48" fmla="*/ 251 w 333"/>
                  <a:gd name="T49" fmla="*/ 8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3" h="151">
                    <a:moveTo>
                      <a:pt x="251" y="89"/>
                    </a:moveTo>
                    <a:cubicBezTo>
                      <a:pt x="251" y="89"/>
                      <a:pt x="205" y="43"/>
                      <a:pt x="201" y="39"/>
                    </a:cubicBezTo>
                    <a:cubicBezTo>
                      <a:pt x="197" y="43"/>
                      <a:pt x="115" y="125"/>
                      <a:pt x="115" y="125"/>
                    </a:cubicBezTo>
                    <a:cubicBezTo>
                      <a:pt x="115" y="125"/>
                      <a:pt x="75" y="84"/>
                      <a:pt x="70" y="80"/>
                    </a:cubicBezTo>
                    <a:cubicBezTo>
                      <a:pt x="0" y="150"/>
                      <a:pt x="0" y="150"/>
                      <a:pt x="0" y="150"/>
                    </a:cubicBezTo>
                    <a:cubicBezTo>
                      <a:pt x="0" y="151"/>
                      <a:pt x="0" y="151"/>
                      <a:pt x="0" y="151"/>
                    </a:cubicBezTo>
                    <a:cubicBezTo>
                      <a:pt x="13" y="151"/>
                      <a:pt x="13" y="151"/>
                      <a:pt x="13" y="151"/>
                    </a:cubicBezTo>
                    <a:cubicBezTo>
                      <a:pt x="13" y="148"/>
                      <a:pt x="13" y="140"/>
                      <a:pt x="13" y="140"/>
                    </a:cubicBezTo>
                    <a:cubicBezTo>
                      <a:pt x="35" y="140"/>
                      <a:pt x="35" y="140"/>
                      <a:pt x="35" y="140"/>
                    </a:cubicBezTo>
                    <a:cubicBezTo>
                      <a:pt x="35" y="140"/>
                      <a:pt x="35" y="148"/>
                      <a:pt x="35" y="151"/>
                    </a:cubicBezTo>
                    <a:cubicBezTo>
                      <a:pt x="96" y="151"/>
                      <a:pt x="96" y="151"/>
                      <a:pt x="96" y="151"/>
                    </a:cubicBezTo>
                    <a:cubicBezTo>
                      <a:pt x="96" y="148"/>
                      <a:pt x="96" y="140"/>
                      <a:pt x="96" y="140"/>
                    </a:cubicBezTo>
                    <a:cubicBezTo>
                      <a:pt x="118" y="140"/>
                      <a:pt x="118" y="140"/>
                      <a:pt x="118" y="140"/>
                    </a:cubicBezTo>
                    <a:cubicBezTo>
                      <a:pt x="118" y="140"/>
                      <a:pt x="118" y="148"/>
                      <a:pt x="118" y="151"/>
                    </a:cubicBezTo>
                    <a:cubicBezTo>
                      <a:pt x="178" y="151"/>
                      <a:pt x="178" y="151"/>
                      <a:pt x="178" y="151"/>
                    </a:cubicBezTo>
                    <a:cubicBezTo>
                      <a:pt x="178" y="148"/>
                      <a:pt x="178" y="140"/>
                      <a:pt x="178" y="140"/>
                    </a:cubicBezTo>
                    <a:cubicBezTo>
                      <a:pt x="200" y="140"/>
                      <a:pt x="200" y="140"/>
                      <a:pt x="200" y="140"/>
                    </a:cubicBezTo>
                    <a:cubicBezTo>
                      <a:pt x="200" y="140"/>
                      <a:pt x="200" y="148"/>
                      <a:pt x="200" y="151"/>
                    </a:cubicBezTo>
                    <a:cubicBezTo>
                      <a:pt x="261" y="151"/>
                      <a:pt x="261" y="151"/>
                      <a:pt x="261" y="151"/>
                    </a:cubicBezTo>
                    <a:cubicBezTo>
                      <a:pt x="261" y="148"/>
                      <a:pt x="261" y="140"/>
                      <a:pt x="261" y="140"/>
                    </a:cubicBezTo>
                    <a:cubicBezTo>
                      <a:pt x="283" y="140"/>
                      <a:pt x="283" y="140"/>
                      <a:pt x="283" y="140"/>
                    </a:cubicBezTo>
                    <a:cubicBezTo>
                      <a:pt x="283" y="140"/>
                      <a:pt x="283" y="148"/>
                      <a:pt x="283" y="151"/>
                    </a:cubicBezTo>
                    <a:cubicBezTo>
                      <a:pt x="333" y="151"/>
                      <a:pt x="333" y="151"/>
                      <a:pt x="333" y="151"/>
                    </a:cubicBezTo>
                    <a:cubicBezTo>
                      <a:pt x="333" y="0"/>
                      <a:pt x="333" y="0"/>
                      <a:pt x="333" y="0"/>
                    </a:cubicBezTo>
                    <a:lnTo>
                      <a:pt x="251"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9"/>
              <p:cNvSpPr>
                <a:spLocks/>
              </p:cNvSpPr>
              <p:nvPr/>
            </p:nvSpPr>
            <p:spPr bwMode="auto">
              <a:xfrm>
                <a:off x="4868" y="1951"/>
                <a:ext cx="793" cy="381"/>
              </a:xfrm>
              <a:custGeom>
                <a:avLst/>
                <a:gdLst>
                  <a:gd name="T0" fmla="*/ 598 w 793"/>
                  <a:gd name="T1" fmla="*/ 212 h 381"/>
                  <a:gd name="T2" fmla="*/ 479 w 793"/>
                  <a:gd name="T3" fmla="*/ 95 h 381"/>
                  <a:gd name="T4" fmla="*/ 474 w 793"/>
                  <a:gd name="T5" fmla="*/ 100 h 381"/>
                  <a:gd name="T6" fmla="*/ 274 w 793"/>
                  <a:gd name="T7" fmla="*/ 300 h 381"/>
                  <a:gd name="T8" fmla="*/ 167 w 793"/>
                  <a:gd name="T9" fmla="*/ 193 h 381"/>
                  <a:gd name="T10" fmla="*/ 0 w 793"/>
                  <a:gd name="T11" fmla="*/ 360 h 381"/>
                  <a:gd name="T12" fmla="*/ 0 w 793"/>
                  <a:gd name="T13" fmla="*/ 369 h 381"/>
                  <a:gd name="T14" fmla="*/ 0 w 793"/>
                  <a:gd name="T15" fmla="*/ 381 h 381"/>
                  <a:gd name="T16" fmla="*/ 167 w 793"/>
                  <a:gd name="T17" fmla="*/ 212 h 381"/>
                  <a:gd name="T18" fmla="*/ 274 w 793"/>
                  <a:gd name="T19" fmla="*/ 319 h 381"/>
                  <a:gd name="T20" fmla="*/ 281 w 793"/>
                  <a:gd name="T21" fmla="*/ 314 h 381"/>
                  <a:gd name="T22" fmla="*/ 479 w 793"/>
                  <a:gd name="T23" fmla="*/ 117 h 381"/>
                  <a:gd name="T24" fmla="*/ 593 w 793"/>
                  <a:gd name="T25" fmla="*/ 229 h 381"/>
                  <a:gd name="T26" fmla="*/ 598 w 793"/>
                  <a:gd name="T27" fmla="*/ 233 h 381"/>
                  <a:gd name="T28" fmla="*/ 603 w 793"/>
                  <a:gd name="T29" fmla="*/ 229 h 381"/>
                  <a:gd name="T30" fmla="*/ 793 w 793"/>
                  <a:gd name="T31" fmla="*/ 24 h 381"/>
                  <a:gd name="T32" fmla="*/ 793 w 793"/>
                  <a:gd name="T33" fmla="*/ 0 h 381"/>
                  <a:gd name="T34" fmla="*/ 598 w 793"/>
                  <a:gd name="T35" fmla="*/ 212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3" h="381">
                    <a:moveTo>
                      <a:pt x="598" y="212"/>
                    </a:moveTo>
                    <a:lnTo>
                      <a:pt x="479" y="95"/>
                    </a:lnTo>
                    <a:lnTo>
                      <a:pt x="474" y="100"/>
                    </a:lnTo>
                    <a:lnTo>
                      <a:pt x="274" y="300"/>
                    </a:lnTo>
                    <a:lnTo>
                      <a:pt x="167" y="193"/>
                    </a:lnTo>
                    <a:lnTo>
                      <a:pt x="0" y="360"/>
                    </a:lnTo>
                    <a:lnTo>
                      <a:pt x="0" y="369"/>
                    </a:lnTo>
                    <a:lnTo>
                      <a:pt x="0" y="381"/>
                    </a:lnTo>
                    <a:lnTo>
                      <a:pt x="167" y="212"/>
                    </a:lnTo>
                    <a:lnTo>
                      <a:pt x="274" y="319"/>
                    </a:lnTo>
                    <a:lnTo>
                      <a:pt x="281" y="314"/>
                    </a:lnTo>
                    <a:lnTo>
                      <a:pt x="479" y="117"/>
                    </a:lnTo>
                    <a:lnTo>
                      <a:pt x="593" y="229"/>
                    </a:lnTo>
                    <a:lnTo>
                      <a:pt x="598" y="233"/>
                    </a:lnTo>
                    <a:lnTo>
                      <a:pt x="603" y="229"/>
                    </a:lnTo>
                    <a:lnTo>
                      <a:pt x="793" y="24"/>
                    </a:lnTo>
                    <a:lnTo>
                      <a:pt x="793" y="0"/>
                    </a:lnTo>
                    <a:lnTo>
                      <a:pt x="598" y="2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1" name="Group 12"/>
            <p:cNvGrpSpPr>
              <a:grpSpLocks noChangeAspect="1"/>
            </p:cNvGrpSpPr>
            <p:nvPr/>
          </p:nvGrpSpPr>
          <p:grpSpPr bwMode="auto">
            <a:xfrm>
              <a:off x="2641103" y="3855164"/>
              <a:ext cx="591336" cy="566092"/>
              <a:chOff x="851" y="1961"/>
              <a:chExt cx="773" cy="740"/>
            </a:xfrm>
            <a:solidFill>
              <a:srgbClr val="FFB850"/>
            </a:solidFill>
          </p:grpSpPr>
          <p:sp>
            <p:nvSpPr>
              <p:cNvPr id="35" name="Freeform 13"/>
              <p:cNvSpPr>
                <a:spLocks noEditPoints="1"/>
              </p:cNvSpPr>
              <p:nvPr/>
            </p:nvSpPr>
            <p:spPr bwMode="auto">
              <a:xfrm>
                <a:off x="851" y="2424"/>
                <a:ext cx="277" cy="277"/>
              </a:xfrm>
              <a:custGeom>
                <a:avLst/>
                <a:gdLst>
                  <a:gd name="T0" fmla="*/ 116 w 116"/>
                  <a:gd name="T1" fmla="*/ 67 h 116"/>
                  <a:gd name="T2" fmla="*/ 116 w 116"/>
                  <a:gd name="T3" fmla="*/ 49 h 116"/>
                  <a:gd name="T4" fmla="*/ 106 w 116"/>
                  <a:gd name="T5" fmla="*/ 49 h 116"/>
                  <a:gd name="T6" fmla="*/ 98 w 116"/>
                  <a:gd name="T7" fmla="*/ 31 h 116"/>
                  <a:gd name="T8" fmla="*/ 106 w 116"/>
                  <a:gd name="T9" fmla="*/ 23 h 116"/>
                  <a:gd name="T10" fmla="*/ 93 w 116"/>
                  <a:gd name="T11" fmla="*/ 10 h 116"/>
                  <a:gd name="T12" fmla="*/ 85 w 116"/>
                  <a:gd name="T13" fmla="*/ 18 h 116"/>
                  <a:gd name="T14" fmla="*/ 67 w 116"/>
                  <a:gd name="T15" fmla="*/ 11 h 116"/>
                  <a:gd name="T16" fmla="*/ 67 w 116"/>
                  <a:gd name="T17" fmla="*/ 0 h 116"/>
                  <a:gd name="T18" fmla="*/ 49 w 116"/>
                  <a:gd name="T19" fmla="*/ 0 h 116"/>
                  <a:gd name="T20" fmla="*/ 49 w 116"/>
                  <a:gd name="T21" fmla="*/ 11 h 116"/>
                  <a:gd name="T22" fmla="*/ 31 w 116"/>
                  <a:gd name="T23" fmla="*/ 18 h 116"/>
                  <a:gd name="T24" fmla="*/ 23 w 116"/>
                  <a:gd name="T25" fmla="*/ 10 h 116"/>
                  <a:gd name="T26" fmla="*/ 10 w 116"/>
                  <a:gd name="T27" fmla="*/ 23 h 116"/>
                  <a:gd name="T28" fmla="*/ 18 w 116"/>
                  <a:gd name="T29" fmla="*/ 31 h 116"/>
                  <a:gd name="T30" fmla="*/ 11 w 116"/>
                  <a:gd name="T31" fmla="*/ 49 h 116"/>
                  <a:gd name="T32" fmla="*/ 0 w 116"/>
                  <a:gd name="T33" fmla="*/ 49 h 116"/>
                  <a:gd name="T34" fmla="*/ 0 w 116"/>
                  <a:gd name="T35" fmla="*/ 67 h 116"/>
                  <a:gd name="T36" fmla="*/ 11 w 116"/>
                  <a:gd name="T37" fmla="*/ 67 h 116"/>
                  <a:gd name="T38" fmla="*/ 18 w 116"/>
                  <a:gd name="T39" fmla="*/ 85 h 116"/>
                  <a:gd name="T40" fmla="*/ 10 w 116"/>
                  <a:gd name="T41" fmla="*/ 93 h 116"/>
                  <a:gd name="T42" fmla="*/ 23 w 116"/>
                  <a:gd name="T43" fmla="*/ 106 h 116"/>
                  <a:gd name="T44" fmla="*/ 31 w 116"/>
                  <a:gd name="T45" fmla="*/ 98 h 116"/>
                  <a:gd name="T46" fmla="*/ 49 w 116"/>
                  <a:gd name="T47" fmla="*/ 106 h 116"/>
                  <a:gd name="T48" fmla="*/ 49 w 116"/>
                  <a:gd name="T49" fmla="*/ 116 h 116"/>
                  <a:gd name="T50" fmla="*/ 67 w 116"/>
                  <a:gd name="T51" fmla="*/ 116 h 116"/>
                  <a:gd name="T52" fmla="*/ 67 w 116"/>
                  <a:gd name="T53" fmla="*/ 106 h 116"/>
                  <a:gd name="T54" fmla="*/ 85 w 116"/>
                  <a:gd name="T55" fmla="*/ 98 h 116"/>
                  <a:gd name="T56" fmla="*/ 93 w 116"/>
                  <a:gd name="T57" fmla="*/ 106 h 116"/>
                  <a:gd name="T58" fmla="*/ 106 w 116"/>
                  <a:gd name="T59" fmla="*/ 93 h 116"/>
                  <a:gd name="T60" fmla="*/ 98 w 116"/>
                  <a:gd name="T61" fmla="*/ 85 h 116"/>
                  <a:gd name="T62" fmla="*/ 106 w 116"/>
                  <a:gd name="T63" fmla="*/ 67 h 116"/>
                  <a:gd name="T64" fmla="*/ 116 w 116"/>
                  <a:gd name="T65" fmla="*/ 67 h 116"/>
                  <a:gd name="T66" fmla="*/ 58 w 116"/>
                  <a:gd name="T67" fmla="*/ 88 h 116"/>
                  <a:gd name="T68" fmla="*/ 28 w 116"/>
                  <a:gd name="T69" fmla="*/ 58 h 116"/>
                  <a:gd name="T70" fmla="*/ 58 w 116"/>
                  <a:gd name="T71" fmla="*/ 28 h 116"/>
                  <a:gd name="T72" fmla="*/ 88 w 116"/>
                  <a:gd name="T73" fmla="*/ 58 h 116"/>
                  <a:gd name="T74" fmla="*/ 58 w 116"/>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16">
                    <a:moveTo>
                      <a:pt x="116" y="67"/>
                    </a:moveTo>
                    <a:cubicBezTo>
                      <a:pt x="116" y="49"/>
                      <a:pt x="116" y="49"/>
                      <a:pt x="116" y="49"/>
                    </a:cubicBezTo>
                    <a:cubicBezTo>
                      <a:pt x="106" y="49"/>
                      <a:pt x="106" y="49"/>
                      <a:pt x="106" y="49"/>
                    </a:cubicBezTo>
                    <a:cubicBezTo>
                      <a:pt x="104" y="42"/>
                      <a:pt x="102" y="36"/>
                      <a:pt x="98" y="31"/>
                    </a:cubicBezTo>
                    <a:cubicBezTo>
                      <a:pt x="106" y="23"/>
                      <a:pt x="106" y="23"/>
                      <a:pt x="106" y="23"/>
                    </a:cubicBezTo>
                    <a:cubicBezTo>
                      <a:pt x="93" y="10"/>
                      <a:pt x="93" y="10"/>
                      <a:pt x="93" y="10"/>
                    </a:cubicBezTo>
                    <a:cubicBezTo>
                      <a:pt x="85" y="18"/>
                      <a:pt x="85" y="18"/>
                      <a:pt x="85" y="18"/>
                    </a:cubicBezTo>
                    <a:cubicBezTo>
                      <a:pt x="80" y="14"/>
                      <a:pt x="74" y="12"/>
                      <a:pt x="67" y="11"/>
                    </a:cubicBezTo>
                    <a:cubicBezTo>
                      <a:pt x="67" y="0"/>
                      <a:pt x="67" y="0"/>
                      <a:pt x="67" y="0"/>
                    </a:cubicBezTo>
                    <a:cubicBezTo>
                      <a:pt x="49" y="0"/>
                      <a:pt x="49" y="0"/>
                      <a:pt x="49" y="0"/>
                    </a:cubicBezTo>
                    <a:cubicBezTo>
                      <a:pt x="49" y="11"/>
                      <a:pt x="49" y="11"/>
                      <a:pt x="49" y="11"/>
                    </a:cubicBezTo>
                    <a:cubicBezTo>
                      <a:pt x="42" y="12"/>
                      <a:pt x="36" y="14"/>
                      <a:pt x="31" y="18"/>
                    </a:cubicBezTo>
                    <a:cubicBezTo>
                      <a:pt x="23" y="10"/>
                      <a:pt x="23" y="10"/>
                      <a:pt x="23" y="10"/>
                    </a:cubicBezTo>
                    <a:cubicBezTo>
                      <a:pt x="10" y="23"/>
                      <a:pt x="10" y="23"/>
                      <a:pt x="10" y="23"/>
                    </a:cubicBezTo>
                    <a:cubicBezTo>
                      <a:pt x="18" y="31"/>
                      <a:pt x="18" y="31"/>
                      <a:pt x="18" y="31"/>
                    </a:cubicBezTo>
                    <a:cubicBezTo>
                      <a:pt x="14" y="36"/>
                      <a:pt x="12" y="42"/>
                      <a:pt x="11" y="49"/>
                    </a:cubicBezTo>
                    <a:cubicBezTo>
                      <a:pt x="0" y="49"/>
                      <a:pt x="0" y="49"/>
                      <a:pt x="0" y="49"/>
                    </a:cubicBezTo>
                    <a:cubicBezTo>
                      <a:pt x="0" y="67"/>
                      <a:pt x="0" y="67"/>
                      <a:pt x="0" y="67"/>
                    </a:cubicBezTo>
                    <a:cubicBezTo>
                      <a:pt x="11" y="67"/>
                      <a:pt x="11" y="67"/>
                      <a:pt x="11" y="67"/>
                    </a:cubicBezTo>
                    <a:cubicBezTo>
                      <a:pt x="12" y="74"/>
                      <a:pt x="14" y="80"/>
                      <a:pt x="18" y="85"/>
                    </a:cubicBezTo>
                    <a:cubicBezTo>
                      <a:pt x="10" y="93"/>
                      <a:pt x="10" y="93"/>
                      <a:pt x="10" y="93"/>
                    </a:cubicBezTo>
                    <a:cubicBezTo>
                      <a:pt x="23" y="106"/>
                      <a:pt x="23" y="106"/>
                      <a:pt x="23" y="106"/>
                    </a:cubicBezTo>
                    <a:cubicBezTo>
                      <a:pt x="31" y="98"/>
                      <a:pt x="31" y="98"/>
                      <a:pt x="31" y="98"/>
                    </a:cubicBezTo>
                    <a:cubicBezTo>
                      <a:pt x="36" y="102"/>
                      <a:pt x="42" y="104"/>
                      <a:pt x="49" y="106"/>
                    </a:cubicBezTo>
                    <a:cubicBezTo>
                      <a:pt x="49" y="116"/>
                      <a:pt x="49" y="116"/>
                      <a:pt x="49" y="116"/>
                    </a:cubicBezTo>
                    <a:cubicBezTo>
                      <a:pt x="67" y="116"/>
                      <a:pt x="67" y="116"/>
                      <a:pt x="67" y="116"/>
                    </a:cubicBezTo>
                    <a:cubicBezTo>
                      <a:pt x="67" y="106"/>
                      <a:pt x="67" y="106"/>
                      <a:pt x="67" y="106"/>
                    </a:cubicBezTo>
                    <a:cubicBezTo>
                      <a:pt x="74" y="104"/>
                      <a:pt x="80" y="102"/>
                      <a:pt x="85" y="98"/>
                    </a:cubicBezTo>
                    <a:cubicBezTo>
                      <a:pt x="93" y="106"/>
                      <a:pt x="93" y="106"/>
                      <a:pt x="93" y="106"/>
                    </a:cubicBezTo>
                    <a:cubicBezTo>
                      <a:pt x="106" y="93"/>
                      <a:pt x="106" y="93"/>
                      <a:pt x="106" y="93"/>
                    </a:cubicBezTo>
                    <a:cubicBezTo>
                      <a:pt x="98" y="85"/>
                      <a:pt x="98" y="85"/>
                      <a:pt x="98" y="85"/>
                    </a:cubicBezTo>
                    <a:cubicBezTo>
                      <a:pt x="102" y="80"/>
                      <a:pt x="104" y="74"/>
                      <a:pt x="106" y="67"/>
                    </a:cubicBezTo>
                    <a:lnTo>
                      <a:pt x="116" y="67"/>
                    </a:lnTo>
                    <a:close/>
                    <a:moveTo>
                      <a:pt x="58" y="88"/>
                    </a:moveTo>
                    <a:cubicBezTo>
                      <a:pt x="41" y="88"/>
                      <a:pt x="28" y="75"/>
                      <a:pt x="28" y="58"/>
                    </a:cubicBezTo>
                    <a:cubicBezTo>
                      <a:pt x="28" y="41"/>
                      <a:pt x="41" y="28"/>
                      <a:pt x="58" y="28"/>
                    </a:cubicBezTo>
                    <a:cubicBezTo>
                      <a:pt x="75" y="28"/>
                      <a:pt x="88" y="41"/>
                      <a:pt x="88" y="58"/>
                    </a:cubicBezTo>
                    <a:cubicBezTo>
                      <a:pt x="88" y="75"/>
                      <a:pt x="75" y="88"/>
                      <a:pt x="58" y="8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14"/>
              <p:cNvSpPr>
                <a:spLocks noEditPoints="1"/>
              </p:cNvSpPr>
              <p:nvPr/>
            </p:nvSpPr>
            <p:spPr bwMode="auto">
              <a:xfrm>
                <a:off x="1202" y="2424"/>
                <a:ext cx="279" cy="277"/>
              </a:xfrm>
              <a:custGeom>
                <a:avLst/>
                <a:gdLst>
                  <a:gd name="T0" fmla="*/ 117 w 117"/>
                  <a:gd name="T1" fmla="*/ 67 h 116"/>
                  <a:gd name="T2" fmla="*/ 117 w 117"/>
                  <a:gd name="T3" fmla="*/ 49 h 116"/>
                  <a:gd name="T4" fmla="*/ 106 w 117"/>
                  <a:gd name="T5" fmla="*/ 49 h 116"/>
                  <a:gd name="T6" fmla="*/ 98 w 117"/>
                  <a:gd name="T7" fmla="*/ 31 h 116"/>
                  <a:gd name="T8" fmla="*/ 106 w 117"/>
                  <a:gd name="T9" fmla="*/ 23 h 116"/>
                  <a:gd name="T10" fmla="*/ 93 w 117"/>
                  <a:gd name="T11" fmla="*/ 10 h 116"/>
                  <a:gd name="T12" fmla="*/ 86 w 117"/>
                  <a:gd name="T13" fmla="*/ 18 h 116"/>
                  <a:gd name="T14" fmla="*/ 67 w 117"/>
                  <a:gd name="T15" fmla="*/ 11 h 116"/>
                  <a:gd name="T16" fmla="*/ 67 w 117"/>
                  <a:gd name="T17" fmla="*/ 0 h 116"/>
                  <a:gd name="T18" fmla="*/ 49 w 117"/>
                  <a:gd name="T19" fmla="*/ 0 h 116"/>
                  <a:gd name="T20" fmla="*/ 49 w 117"/>
                  <a:gd name="T21" fmla="*/ 11 h 116"/>
                  <a:gd name="T22" fmla="*/ 31 w 117"/>
                  <a:gd name="T23" fmla="*/ 18 h 116"/>
                  <a:gd name="T24" fmla="*/ 24 w 117"/>
                  <a:gd name="T25" fmla="*/ 10 h 116"/>
                  <a:gd name="T26" fmla="*/ 11 w 117"/>
                  <a:gd name="T27" fmla="*/ 23 h 116"/>
                  <a:gd name="T28" fmla="*/ 18 w 117"/>
                  <a:gd name="T29" fmla="*/ 31 h 116"/>
                  <a:gd name="T30" fmla="*/ 11 w 117"/>
                  <a:gd name="T31" fmla="*/ 49 h 116"/>
                  <a:gd name="T32" fmla="*/ 0 w 117"/>
                  <a:gd name="T33" fmla="*/ 49 h 116"/>
                  <a:gd name="T34" fmla="*/ 0 w 117"/>
                  <a:gd name="T35" fmla="*/ 67 h 116"/>
                  <a:gd name="T36" fmla="*/ 11 w 117"/>
                  <a:gd name="T37" fmla="*/ 67 h 116"/>
                  <a:gd name="T38" fmla="*/ 18 w 117"/>
                  <a:gd name="T39" fmla="*/ 85 h 116"/>
                  <a:gd name="T40" fmla="*/ 11 w 117"/>
                  <a:gd name="T41" fmla="*/ 93 h 116"/>
                  <a:gd name="T42" fmla="*/ 24 w 117"/>
                  <a:gd name="T43" fmla="*/ 106 h 116"/>
                  <a:gd name="T44" fmla="*/ 31 w 117"/>
                  <a:gd name="T45" fmla="*/ 98 h 116"/>
                  <a:gd name="T46" fmla="*/ 49 w 117"/>
                  <a:gd name="T47" fmla="*/ 106 h 116"/>
                  <a:gd name="T48" fmla="*/ 49 w 117"/>
                  <a:gd name="T49" fmla="*/ 116 h 116"/>
                  <a:gd name="T50" fmla="*/ 67 w 117"/>
                  <a:gd name="T51" fmla="*/ 116 h 116"/>
                  <a:gd name="T52" fmla="*/ 67 w 117"/>
                  <a:gd name="T53" fmla="*/ 106 h 116"/>
                  <a:gd name="T54" fmla="*/ 86 w 117"/>
                  <a:gd name="T55" fmla="*/ 98 h 116"/>
                  <a:gd name="T56" fmla="*/ 93 w 117"/>
                  <a:gd name="T57" fmla="*/ 106 h 116"/>
                  <a:gd name="T58" fmla="*/ 106 w 117"/>
                  <a:gd name="T59" fmla="*/ 93 h 116"/>
                  <a:gd name="T60" fmla="*/ 98 w 117"/>
                  <a:gd name="T61" fmla="*/ 85 h 116"/>
                  <a:gd name="T62" fmla="*/ 106 w 117"/>
                  <a:gd name="T63" fmla="*/ 67 h 116"/>
                  <a:gd name="T64" fmla="*/ 117 w 117"/>
                  <a:gd name="T65" fmla="*/ 67 h 116"/>
                  <a:gd name="T66" fmla="*/ 58 w 117"/>
                  <a:gd name="T67" fmla="*/ 88 h 116"/>
                  <a:gd name="T68" fmla="*/ 28 w 117"/>
                  <a:gd name="T69" fmla="*/ 58 h 116"/>
                  <a:gd name="T70" fmla="*/ 58 w 117"/>
                  <a:gd name="T71" fmla="*/ 28 h 116"/>
                  <a:gd name="T72" fmla="*/ 89 w 117"/>
                  <a:gd name="T73" fmla="*/ 58 h 116"/>
                  <a:gd name="T74" fmla="*/ 58 w 117"/>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7" h="116">
                    <a:moveTo>
                      <a:pt x="117" y="67"/>
                    </a:moveTo>
                    <a:cubicBezTo>
                      <a:pt x="117" y="49"/>
                      <a:pt x="117" y="49"/>
                      <a:pt x="117" y="49"/>
                    </a:cubicBezTo>
                    <a:cubicBezTo>
                      <a:pt x="106" y="49"/>
                      <a:pt x="106" y="49"/>
                      <a:pt x="106" y="49"/>
                    </a:cubicBezTo>
                    <a:cubicBezTo>
                      <a:pt x="105" y="42"/>
                      <a:pt x="102" y="36"/>
                      <a:pt x="98" y="31"/>
                    </a:cubicBezTo>
                    <a:cubicBezTo>
                      <a:pt x="106" y="23"/>
                      <a:pt x="106" y="23"/>
                      <a:pt x="106" y="23"/>
                    </a:cubicBezTo>
                    <a:cubicBezTo>
                      <a:pt x="93" y="10"/>
                      <a:pt x="93" y="10"/>
                      <a:pt x="93" y="10"/>
                    </a:cubicBezTo>
                    <a:cubicBezTo>
                      <a:pt x="86" y="18"/>
                      <a:pt x="86" y="18"/>
                      <a:pt x="86" y="18"/>
                    </a:cubicBezTo>
                    <a:cubicBezTo>
                      <a:pt x="80" y="14"/>
                      <a:pt x="74" y="12"/>
                      <a:pt x="67" y="11"/>
                    </a:cubicBezTo>
                    <a:cubicBezTo>
                      <a:pt x="67" y="0"/>
                      <a:pt x="67" y="0"/>
                      <a:pt x="67" y="0"/>
                    </a:cubicBezTo>
                    <a:cubicBezTo>
                      <a:pt x="49" y="0"/>
                      <a:pt x="49" y="0"/>
                      <a:pt x="49" y="0"/>
                    </a:cubicBezTo>
                    <a:cubicBezTo>
                      <a:pt x="49" y="11"/>
                      <a:pt x="49" y="11"/>
                      <a:pt x="49" y="11"/>
                    </a:cubicBezTo>
                    <a:cubicBezTo>
                      <a:pt x="43" y="12"/>
                      <a:pt x="37" y="14"/>
                      <a:pt x="31" y="18"/>
                    </a:cubicBezTo>
                    <a:cubicBezTo>
                      <a:pt x="24" y="10"/>
                      <a:pt x="24" y="10"/>
                      <a:pt x="24" y="10"/>
                    </a:cubicBezTo>
                    <a:cubicBezTo>
                      <a:pt x="11" y="23"/>
                      <a:pt x="11" y="23"/>
                      <a:pt x="11" y="23"/>
                    </a:cubicBezTo>
                    <a:cubicBezTo>
                      <a:pt x="18" y="31"/>
                      <a:pt x="18" y="31"/>
                      <a:pt x="18" y="31"/>
                    </a:cubicBezTo>
                    <a:cubicBezTo>
                      <a:pt x="15" y="36"/>
                      <a:pt x="12" y="42"/>
                      <a:pt x="11" y="49"/>
                    </a:cubicBezTo>
                    <a:cubicBezTo>
                      <a:pt x="0" y="49"/>
                      <a:pt x="0" y="49"/>
                      <a:pt x="0" y="49"/>
                    </a:cubicBezTo>
                    <a:cubicBezTo>
                      <a:pt x="0" y="67"/>
                      <a:pt x="0" y="67"/>
                      <a:pt x="0" y="67"/>
                    </a:cubicBezTo>
                    <a:cubicBezTo>
                      <a:pt x="11" y="67"/>
                      <a:pt x="11" y="67"/>
                      <a:pt x="11" y="67"/>
                    </a:cubicBezTo>
                    <a:cubicBezTo>
                      <a:pt x="12" y="74"/>
                      <a:pt x="15" y="80"/>
                      <a:pt x="18" y="85"/>
                    </a:cubicBezTo>
                    <a:cubicBezTo>
                      <a:pt x="11" y="93"/>
                      <a:pt x="11" y="93"/>
                      <a:pt x="11" y="93"/>
                    </a:cubicBezTo>
                    <a:cubicBezTo>
                      <a:pt x="24" y="106"/>
                      <a:pt x="24" y="106"/>
                      <a:pt x="24" y="106"/>
                    </a:cubicBezTo>
                    <a:cubicBezTo>
                      <a:pt x="31" y="98"/>
                      <a:pt x="31" y="98"/>
                      <a:pt x="31" y="98"/>
                    </a:cubicBezTo>
                    <a:cubicBezTo>
                      <a:pt x="37" y="102"/>
                      <a:pt x="43" y="104"/>
                      <a:pt x="49" y="106"/>
                    </a:cubicBezTo>
                    <a:cubicBezTo>
                      <a:pt x="49" y="116"/>
                      <a:pt x="49" y="116"/>
                      <a:pt x="49" y="116"/>
                    </a:cubicBezTo>
                    <a:cubicBezTo>
                      <a:pt x="67" y="116"/>
                      <a:pt x="67" y="116"/>
                      <a:pt x="67" y="116"/>
                    </a:cubicBezTo>
                    <a:cubicBezTo>
                      <a:pt x="67" y="106"/>
                      <a:pt x="67" y="106"/>
                      <a:pt x="67" y="106"/>
                    </a:cubicBezTo>
                    <a:cubicBezTo>
                      <a:pt x="74" y="104"/>
                      <a:pt x="80" y="102"/>
                      <a:pt x="86" y="98"/>
                    </a:cubicBezTo>
                    <a:cubicBezTo>
                      <a:pt x="93" y="106"/>
                      <a:pt x="93" y="106"/>
                      <a:pt x="93" y="106"/>
                    </a:cubicBezTo>
                    <a:cubicBezTo>
                      <a:pt x="106" y="93"/>
                      <a:pt x="106" y="93"/>
                      <a:pt x="106" y="93"/>
                    </a:cubicBezTo>
                    <a:cubicBezTo>
                      <a:pt x="98" y="85"/>
                      <a:pt x="98" y="85"/>
                      <a:pt x="98" y="85"/>
                    </a:cubicBezTo>
                    <a:cubicBezTo>
                      <a:pt x="102" y="80"/>
                      <a:pt x="105" y="74"/>
                      <a:pt x="106" y="67"/>
                    </a:cubicBezTo>
                    <a:lnTo>
                      <a:pt x="117" y="67"/>
                    </a:lnTo>
                    <a:close/>
                    <a:moveTo>
                      <a:pt x="58" y="88"/>
                    </a:moveTo>
                    <a:cubicBezTo>
                      <a:pt x="42" y="88"/>
                      <a:pt x="28" y="75"/>
                      <a:pt x="28" y="58"/>
                    </a:cubicBezTo>
                    <a:cubicBezTo>
                      <a:pt x="28" y="41"/>
                      <a:pt x="42" y="28"/>
                      <a:pt x="58" y="28"/>
                    </a:cubicBezTo>
                    <a:cubicBezTo>
                      <a:pt x="75" y="28"/>
                      <a:pt x="89" y="41"/>
                      <a:pt x="89" y="58"/>
                    </a:cubicBezTo>
                    <a:cubicBezTo>
                      <a:pt x="89" y="75"/>
                      <a:pt x="75" y="88"/>
                      <a:pt x="58" y="8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15"/>
              <p:cNvSpPr>
                <a:spLocks noEditPoints="1"/>
              </p:cNvSpPr>
              <p:nvPr/>
            </p:nvSpPr>
            <p:spPr bwMode="auto">
              <a:xfrm>
                <a:off x="1059" y="2259"/>
                <a:ext cx="217" cy="220"/>
              </a:xfrm>
              <a:custGeom>
                <a:avLst/>
                <a:gdLst>
                  <a:gd name="T0" fmla="*/ 90 w 91"/>
                  <a:gd name="T1" fmla="*/ 42 h 92"/>
                  <a:gd name="T2" fmla="*/ 88 w 91"/>
                  <a:gd name="T3" fmla="*/ 45 h 92"/>
                  <a:gd name="T4" fmla="*/ 91 w 91"/>
                  <a:gd name="T5" fmla="*/ 44 h 92"/>
                  <a:gd name="T6" fmla="*/ 90 w 91"/>
                  <a:gd name="T7" fmla="*/ 42 h 92"/>
                  <a:gd name="T8" fmla="*/ 80 w 91"/>
                  <a:gd name="T9" fmla="*/ 57 h 92"/>
                  <a:gd name="T10" fmla="*/ 81 w 91"/>
                  <a:gd name="T11" fmla="*/ 51 h 92"/>
                  <a:gd name="T12" fmla="*/ 73 w 91"/>
                  <a:gd name="T13" fmla="*/ 56 h 92"/>
                  <a:gd name="T14" fmla="*/ 61 w 91"/>
                  <a:gd name="T15" fmla="*/ 56 h 92"/>
                  <a:gd name="T16" fmla="*/ 35 w 91"/>
                  <a:gd name="T17" fmla="*/ 62 h 92"/>
                  <a:gd name="T18" fmla="*/ 28 w 91"/>
                  <a:gd name="T19" fmla="*/ 36 h 92"/>
                  <a:gd name="T20" fmla="*/ 54 w 91"/>
                  <a:gd name="T21" fmla="*/ 29 h 92"/>
                  <a:gd name="T22" fmla="*/ 66 w 91"/>
                  <a:gd name="T23" fmla="*/ 6 h 92"/>
                  <a:gd name="T24" fmla="*/ 60 w 91"/>
                  <a:gd name="T25" fmla="*/ 3 h 92"/>
                  <a:gd name="T26" fmla="*/ 56 w 91"/>
                  <a:gd name="T27" fmla="*/ 10 h 92"/>
                  <a:gd name="T28" fmla="*/ 45 w 91"/>
                  <a:gd name="T29" fmla="*/ 9 h 92"/>
                  <a:gd name="T30" fmla="*/ 43 w 91"/>
                  <a:gd name="T31" fmla="*/ 0 h 92"/>
                  <a:gd name="T32" fmla="*/ 37 w 91"/>
                  <a:gd name="T33" fmla="*/ 1 h 92"/>
                  <a:gd name="T34" fmla="*/ 27 w 91"/>
                  <a:gd name="T35" fmla="*/ 9 h 92"/>
                  <a:gd name="T36" fmla="*/ 27 w 91"/>
                  <a:gd name="T37" fmla="*/ 13 h 92"/>
                  <a:gd name="T38" fmla="*/ 19 w 91"/>
                  <a:gd name="T39" fmla="*/ 19 h 92"/>
                  <a:gd name="T40" fmla="*/ 15 w 91"/>
                  <a:gd name="T41" fmla="*/ 17 h 92"/>
                  <a:gd name="T42" fmla="*/ 15 w 91"/>
                  <a:gd name="T43" fmla="*/ 20 h 92"/>
                  <a:gd name="T44" fmla="*/ 9 w 91"/>
                  <a:gd name="T45" fmla="*/ 30 h 92"/>
                  <a:gd name="T46" fmla="*/ 8 w 91"/>
                  <a:gd name="T47" fmla="*/ 34 h 92"/>
                  <a:gd name="T48" fmla="*/ 9 w 91"/>
                  <a:gd name="T49" fmla="*/ 35 h 92"/>
                  <a:gd name="T50" fmla="*/ 8 w 91"/>
                  <a:gd name="T51" fmla="*/ 45 h 92"/>
                  <a:gd name="T52" fmla="*/ 5 w 91"/>
                  <a:gd name="T53" fmla="*/ 46 h 92"/>
                  <a:gd name="T54" fmla="*/ 0 w 91"/>
                  <a:gd name="T55" fmla="*/ 54 h 92"/>
                  <a:gd name="T56" fmla="*/ 3 w 91"/>
                  <a:gd name="T57" fmla="*/ 65 h 92"/>
                  <a:gd name="T58" fmla="*/ 12 w 91"/>
                  <a:gd name="T59" fmla="*/ 63 h 92"/>
                  <a:gd name="T60" fmla="*/ 18 w 91"/>
                  <a:gd name="T61" fmla="*/ 72 h 92"/>
                  <a:gd name="T62" fmla="*/ 13 w 91"/>
                  <a:gd name="T63" fmla="*/ 79 h 92"/>
                  <a:gd name="T64" fmla="*/ 29 w 91"/>
                  <a:gd name="T65" fmla="*/ 89 h 92"/>
                  <a:gd name="T66" fmla="*/ 34 w 91"/>
                  <a:gd name="T67" fmla="*/ 81 h 92"/>
                  <a:gd name="T68" fmla="*/ 44 w 91"/>
                  <a:gd name="T69" fmla="*/ 83 h 92"/>
                  <a:gd name="T70" fmla="*/ 46 w 91"/>
                  <a:gd name="T71" fmla="*/ 92 h 92"/>
                  <a:gd name="T72" fmla="*/ 64 w 91"/>
                  <a:gd name="T73" fmla="*/ 88 h 92"/>
                  <a:gd name="T74" fmla="*/ 62 w 91"/>
                  <a:gd name="T75" fmla="*/ 79 h 92"/>
                  <a:gd name="T76" fmla="*/ 71 w 91"/>
                  <a:gd name="T77" fmla="*/ 72 h 92"/>
                  <a:gd name="T78" fmla="*/ 78 w 91"/>
                  <a:gd name="T79" fmla="*/ 77 h 92"/>
                  <a:gd name="T80" fmla="*/ 88 w 91"/>
                  <a:gd name="T81" fmla="*/ 62 h 92"/>
                  <a:gd name="T82" fmla="*/ 80 w 91"/>
                  <a:gd name="T83" fmla="*/ 5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 h="92">
                    <a:moveTo>
                      <a:pt x="90" y="42"/>
                    </a:moveTo>
                    <a:cubicBezTo>
                      <a:pt x="89" y="43"/>
                      <a:pt x="89" y="44"/>
                      <a:pt x="88" y="45"/>
                    </a:cubicBezTo>
                    <a:cubicBezTo>
                      <a:pt x="91" y="44"/>
                      <a:pt x="91" y="44"/>
                      <a:pt x="91" y="44"/>
                    </a:cubicBezTo>
                    <a:lnTo>
                      <a:pt x="90" y="42"/>
                    </a:lnTo>
                    <a:close/>
                    <a:moveTo>
                      <a:pt x="80" y="57"/>
                    </a:moveTo>
                    <a:cubicBezTo>
                      <a:pt x="81" y="55"/>
                      <a:pt x="81" y="53"/>
                      <a:pt x="81" y="51"/>
                    </a:cubicBezTo>
                    <a:cubicBezTo>
                      <a:pt x="79" y="54"/>
                      <a:pt x="76" y="55"/>
                      <a:pt x="73" y="56"/>
                    </a:cubicBezTo>
                    <a:cubicBezTo>
                      <a:pt x="69" y="58"/>
                      <a:pt x="64" y="58"/>
                      <a:pt x="61" y="56"/>
                    </a:cubicBezTo>
                    <a:cubicBezTo>
                      <a:pt x="55" y="65"/>
                      <a:pt x="44" y="67"/>
                      <a:pt x="35" y="62"/>
                    </a:cubicBezTo>
                    <a:cubicBezTo>
                      <a:pt x="26" y="57"/>
                      <a:pt x="23" y="45"/>
                      <a:pt x="28" y="36"/>
                    </a:cubicBezTo>
                    <a:cubicBezTo>
                      <a:pt x="34" y="27"/>
                      <a:pt x="45" y="25"/>
                      <a:pt x="54" y="29"/>
                    </a:cubicBezTo>
                    <a:cubicBezTo>
                      <a:pt x="56" y="21"/>
                      <a:pt x="62" y="13"/>
                      <a:pt x="66" y="6"/>
                    </a:cubicBezTo>
                    <a:cubicBezTo>
                      <a:pt x="60" y="3"/>
                      <a:pt x="60" y="3"/>
                      <a:pt x="60" y="3"/>
                    </a:cubicBezTo>
                    <a:cubicBezTo>
                      <a:pt x="56" y="10"/>
                      <a:pt x="56" y="10"/>
                      <a:pt x="56" y="10"/>
                    </a:cubicBezTo>
                    <a:cubicBezTo>
                      <a:pt x="52" y="9"/>
                      <a:pt x="49" y="9"/>
                      <a:pt x="45" y="9"/>
                    </a:cubicBezTo>
                    <a:cubicBezTo>
                      <a:pt x="43" y="0"/>
                      <a:pt x="43" y="0"/>
                      <a:pt x="43" y="0"/>
                    </a:cubicBezTo>
                    <a:cubicBezTo>
                      <a:pt x="37" y="1"/>
                      <a:pt x="37" y="1"/>
                      <a:pt x="37" y="1"/>
                    </a:cubicBezTo>
                    <a:cubicBezTo>
                      <a:pt x="34" y="4"/>
                      <a:pt x="31" y="7"/>
                      <a:pt x="27" y="9"/>
                    </a:cubicBezTo>
                    <a:cubicBezTo>
                      <a:pt x="27" y="13"/>
                      <a:pt x="27" y="13"/>
                      <a:pt x="27" y="13"/>
                    </a:cubicBezTo>
                    <a:cubicBezTo>
                      <a:pt x="24" y="15"/>
                      <a:pt x="21" y="17"/>
                      <a:pt x="19" y="19"/>
                    </a:cubicBezTo>
                    <a:cubicBezTo>
                      <a:pt x="15" y="17"/>
                      <a:pt x="15" y="17"/>
                      <a:pt x="15" y="17"/>
                    </a:cubicBezTo>
                    <a:cubicBezTo>
                      <a:pt x="15" y="18"/>
                      <a:pt x="15" y="19"/>
                      <a:pt x="15" y="20"/>
                    </a:cubicBezTo>
                    <a:cubicBezTo>
                      <a:pt x="14" y="24"/>
                      <a:pt x="12" y="28"/>
                      <a:pt x="9" y="30"/>
                    </a:cubicBezTo>
                    <a:cubicBezTo>
                      <a:pt x="9" y="32"/>
                      <a:pt x="8" y="33"/>
                      <a:pt x="8" y="34"/>
                    </a:cubicBezTo>
                    <a:cubicBezTo>
                      <a:pt x="9" y="35"/>
                      <a:pt x="9" y="35"/>
                      <a:pt x="9" y="35"/>
                    </a:cubicBezTo>
                    <a:cubicBezTo>
                      <a:pt x="8" y="38"/>
                      <a:pt x="8" y="42"/>
                      <a:pt x="8" y="45"/>
                    </a:cubicBezTo>
                    <a:cubicBezTo>
                      <a:pt x="5" y="46"/>
                      <a:pt x="5" y="46"/>
                      <a:pt x="5" y="46"/>
                    </a:cubicBezTo>
                    <a:cubicBezTo>
                      <a:pt x="4" y="49"/>
                      <a:pt x="2" y="52"/>
                      <a:pt x="0" y="54"/>
                    </a:cubicBezTo>
                    <a:cubicBezTo>
                      <a:pt x="3" y="65"/>
                      <a:pt x="3" y="65"/>
                      <a:pt x="3" y="65"/>
                    </a:cubicBezTo>
                    <a:cubicBezTo>
                      <a:pt x="12" y="63"/>
                      <a:pt x="12" y="63"/>
                      <a:pt x="12" y="63"/>
                    </a:cubicBezTo>
                    <a:cubicBezTo>
                      <a:pt x="13" y="66"/>
                      <a:pt x="16" y="69"/>
                      <a:pt x="18" y="72"/>
                    </a:cubicBezTo>
                    <a:cubicBezTo>
                      <a:pt x="13" y="79"/>
                      <a:pt x="13" y="79"/>
                      <a:pt x="13" y="79"/>
                    </a:cubicBezTo>
                    <a:cubicBezTo>
                      <a:pt x="29" y="89"/>
                      <a:pt x="29" y="89"/>
                      <a:pt x="29" y="89"/>
                    </a:cubicBezTo>
                    <a:cubicBezTo>
                      <a:pt x="34" y="81"/>
                      <a:pt x="34" y="81"/>
                      <a:pt x="34" y="81"/>
                    </a:cubicBezTo>
                    <a:cubicBezTo>
                      <a:pt x="37" y="82"/>
                      <a:pt x="41" y="83"/>
                      <a:pt x="44" y="83"/>
                    </a:cubicBezTo>
                    <a:cubicBezTo>
                      <a:pt x="46" y="92"/>
                      <a:pt x="46" y="92"/>
                      <a:pt x="46" y="92"/>
                    </a:cubicBezTo>
                    <a:cubicBezTo>
                      <a:pt x="64" y="88"/>
                      <a:pt x="64" y="88"/>
                      <a:pt x="64" y="88"/>
                    </a:cubicBezTo>
                    <a:cubicBezTo>
                      <a:pt x="62" y="79"/>
                      <a:pt x="62" y="79"/>
                      <a:pt x="62" y="79"/>
                    </a:cubicBezTo>
                    <a:cubicBezTo>
                      <a:pt x="65" y="77"/>
                      <a:pt x="68" y="75"/>
                      <a:pt x="71" y="72"/>
                    </a:cubicBezTo>
                    <a:cubicBezTo>
                      <a:pt x="78" y="77"/>
                      <a:pt x="78" y="77"/>
                      <a:pt x="78" y="77"/>
                    </a:cubicBezTo>
                    <a:cubicBezTo>
                      <a:pt x="88" y="62"/>
                      <a:pt x="88" y="62"/>
                      <a:pt x="88" y="62"/>
                    </a:cubicBezTo>
                    <a:lnTo>
                      <a:pt x="80"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16"/>
              <p:cNvSpPr>
                <a:spLocks/>
              </p:cNvSpPr>
              <p:nvPr/>
            </p:nvSpPr>
            <p:spPr bwMode="auto">
              <a:xfrm>
                <a:off x="1014" y="2014"/>
                <a:ext cx="460" cy="389"/>
              </a:xfrm>
              <a:custGeom>
                <a:avLst/>
                <a:gdLst>
                  <a:gd name="T0" fmla="*/ 193 w 193"/>
                  <a:gd name="T1" fmla="*/ 50 h 163"/>
                  <a:gd name="T2" fmla="*/ 160 w 193"/>
                  <a:gd name="T3" fmla="*/ 69 h 163"/>
                  <a:gd name="T4" fmla="*/ 119 w 193"/>
                  <a:gd name="T5" fmla="*/ 115 h 163"/>
                  <a:gd name="T6" fmla="*/ 81 w 193"/>
                  <a:gd name="T7" fmla="*/ 153 h 163"/>
                  <a:gd name="T8" fmla="*/ 91 w 193"/>
                  <a:gd name="T9" fmla="*/ 110 h 163"/>
                  <a:gd name="T10" fmla="*/ 94 w 193"/>
                  <a:gd name="T11" fmla="*/ 89 h 163"/>
                  <a:gd name="T12" fmla="*/ 56 w 193"/>
                  <a:gd name="T13" fmla="*/ 97 h 163"/>
                  <a:gd name="T14" fmla="*/ 30 w 193"/>
                  <a:gd name="T15" fmla="*/ 111 h 163"/>
                  <a:gd name="T16" fmla="*/ 22 w 193"/>
                  <a:gd name="T17" fmla="*/ 130 h 163"/>
                  <a:gd name="T18" fmla="*/ 11 w 193"/>
                  <a:gd name="T19" fmla="*/ 156 h 163"/>
                  <a:gd name="T20" fmla="*/ 2 w 193"/>
                  <a:gd name="T21" fmla="*/ 149 h 163"/>
                  <a:gd name="T22" fmla="*/ 5 w 193"/>
                  <a:gd name="T23" fmla="*/ 126 h 163"/>
                  <a:gd name="T24" fmla="*/ 10 w 193"/>
                  <a:gd name="T25" fmla="*/ 99 h 163"/>
                  <a:gd name="T26" fmla="*/ 46 w 193"/>
                  <a:gd name="T27" fmla="*/ 71 h 163"/>
                  <a:gd name="T28" fmla="*/ 64 w 193"/>
                  <a:gd name="T29" fmla="*/ 55 h 163"/>
                  <a:gd name="T30" fmla="*/ 92 w 193"/>
                  <a:gd name="T31" fmla="*/ 44 h 163"/>
                  <a:gd name="T32" fmla="*/ 137 w 193"/>
                  <a:gd name="T33" fmla="*/ 19 h 163"/>
                  <a:gd name="T34" fmla="*/ 175 w 193"/>
                  <a:gd name="T35" fmla="*/ 0 h 163"/>
                  <a:gd name="T36" fmla="*/ 193 w 193"/>
                  <a:gd name="T37" fmla="*/ 5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3" h="163">
                    <a:moveTo>
                      <a:pt x="193" y="50"/>
                    </a:moveTo>
                    <a:cubicBezTo>
                      <a:pt x="177" y="50"/>
                      <a:pt x="161" y="57"/>
                      <a:pt x="160" y="69"/>
                    </a:cubicBezTo>
                    <a:cubicBezTo>
                      <a:pt x="158" y="81"/>
                      <a:pt x="128" y="106"/>
                      <a:pt x="119" y="115"/>
                    </a:cubicBezTo>
                    <a:cubicBezTo>
                      <a:pt x="114" y="129"/>
                      <a:pt x="96" y="163"/>
                      <a:pt x="81" y="153"/>
                    </a:cubicBezTo>
                    <a:cubicBezTo>
                      <a:pt x="66" y="144"/>
                      <a:pt x="89" y="114"/>
                      <a:pt x="91" y="110"/>
                    </a:cubicBezTo>
                    <a:cubicBezTo>
                      <a:pt x="98" y="100"/>
                      <a:pt x="100" y="94"/>
                      <a:pt x="94" y="89"/>
                    </a:cubicBezTo>
                    <a:cubicBezTo>
                      <a:pt x="89" y="84"/>
                      <a:pt x="69" y="100"/>
                      <a:pt x="56" y="97"/>
                    </a:cubicBezTo>
                    <a:cubicBezTo>
                      <a:pt x="50" y="103"/>
                      <a:pt x="37" y="114"/>
                      <a:pt x="30" y="111"/>
                    </a:cubicBezTo>
                    <a:cubicBezTo>
                      <a:pt x="30" y="116"/>
                      <a:pt x="28" y="129"/>
                      <a:pt x="22" y="130"/>
                    </a:cubicBezTo>
                    <a:cubicBezTo>
                      <a:pt x="23" y="135"/>
                      <a:pt x="20" y="154"/>
                      <a:pt x="11" y="156"/>
                    </a:cubicBezTo>
                    <a:cubicBezTo>
                      <a:pt x="2" y="157"/>
                      <a:pt x="0" y="154"/>
                      <a:pt x="2" y="149"/>
                    </a:cubicBezTo>
                    <a:cubicBezTo>
                      <a:pt x="3" y="145"/>
                      <a:pt x="3" y="132"/>
                      <a:pt x="5" y="126"/>
                    </a:cubicBezTo>
                    <a:cubicBezTo>
                      <a:pt x="7" y="120"/>
                      <a:pt x="8" y="105"/>
                      <a:pt x="10" y="99"/>
                    </a:cubicBezTo>
                    <a:cubicBezTo>
                      <a:pt x="12" y="94"/>
                      <a:pt x="42" y="75"/>
                      <a:pt x="46" y="71"/>
                    </a:cubicBezTo>
                    <a:cubicBezTo>
                      <a:pt x="50" y="66"/>
                      <a:pt x="62" y="58"/>
                      <a:pt x="64" y="55"/>
                    </a:cubicBezTo>
                    <a:cubicBezTo>
                      <a:pt x="66" y="53"/>
                      <a:pt x="85" y="47"/>
                      <a:pt x="92" y="44"/>
                    </a:cubicBezTo>
                    <a:cubicBezTo>
                      <a:pt x="98" y="40"/>
                      <a:pt x="124" y="22"/>
                      <a:pt x="137" y="19"/>
                    </a:cubicBezTo>
                    <a:cubicBezTo>
                      <a:pt x="151" y="16"/>
                      <a:pt x="160" y="9"/>
                      <a:pt x="175" y="0"/>
                    </a:cubicBezTo>
                    <a:lnTo>
                      <a:pt x="193" y="5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17"/>
              <p:cNvSpPr>
                <a:spLocks/>
              </p:cNvSpPr>
              <p:nvPr/>
            </p:nvSpPr>
            <p:spPr bwMode="auto">
              <a:xfrm>
                <a:off x="1419" y="1985"/>
                <a:ext cx="103" cy="160"/>
              </a:xfrm>
              <a:custGeom>
                <a:avLst/>
                <a:gdLst>
                  <a:gd name="T0" fmla="*/ 67 w 103"/>
                  <a:gd name="T1" fmla="*/ 0 h 160"/>
                  <a:gd name="T2" fmla="*/ 0 w 103"/>
                  <a:gd name="T3" fmla="*/ 26 h 160"/>
                  <a:gd name="T4" fmla="*/ 53 w 103"/>
                  <a:gd name="T5" fmla="*/ 160 h 160"/>
                  <a:gd name="T6" fmla="*/ 103 w 103"/>
                  <a:gd name="T7" fmla="*/ 143 h 160"/>
                  <a:gd name="T8" fmla="*/ 67 w 103"/>
                  <a:gd name="T9" fmla="*/ 0 h 160"/>
                </a:gdLst>
                <a:ahLst/>
                <a:cxnLst>
                  <a:cxn ang="0">
                    <a:pos x="T0" y="T1"/>
                  </a:cxn>
                  <a:cxn ang="0">
                    <a:pos x="T2" y="T3"/>
                  </a:cxn>
                  <a:cxn ang="0">
                    <a:pos x="T4" y="T5"/>
                  </a:cxn>
                  <a:cxn ang="0">
                    <a:pos x="T6" y="T7"/>
                  </a:cxn>
                  <a:cxn ang="0">
                    <a:pos x="T8" y="T9"/>
                  </a:cxn>
                </a:cxnLst>
                <a:rect l="0" t="0" r="r" b="b"/>
                <a:pathLst>
                  <a:path w="103" h="160">
                    <a:moveTo>
                      <a:pt x="67" y="0"/>
                    </a:moveTo>
                    <a:lnTo>
                      <a:pt x="0" y="26"/>
                    </a:lnTo>
                    <a:lnTo>
                      <a:pt x="53" y="160"/>
                    </a:lnTo>
                    <a:lnTo>
                      <a:pt x="103" y="143"/>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18"/>
              <p:cNvSpPr>
                <a:spLocks/>
              </p:cNvSpPr>
              <p:nvPr/>
            </p:nvSpPr>
            <p:spPr bwMode="auto">
              <a:xfrm>
                <a:off x="1474" y="1961"/>
                <a:ext cx="150" cy="191"/>
              </a:xfrm>
              <a:custGeom>
                <a:avLst/>
                <a:gdLst>
                  <a:gd name="T0" fmla="*/ 26 w 63"/>
                  <a:gd name="T1" fmla="*/ 1 h 80"/>
                  <a:gd name="T2" fmla="*/ 0 w 63"/>
                  <a:gd name="T3" fmla="*/ 9 h 80"/>
                  <a:gd name="T4" fmla="*/ 21 w 63"/>
                  <a:gd name="T5" fmla="*/ 80 h 80"/>
                  <a:gd name="T6" fmla="*/ 56 w 63"/>
                  <a:gd name="T7" fmla="*/ 72 h 80"/>
                  <a:gd name="T8" fmla="*/ 58 w 63"/>
                  <a:gd name="T9" fmla="*/ 48 h 80"/>
                  <a:gd name="T10" fmla="*/ 39 w 63"/>
                  <a:gd name="T11" fmla="*/ 31 h 80"/>
                  <a:gd name="T12" fmla="*/ 46 w 63"/>
                  <a:gd name="T13" fmla="*/ 8 h 80"/>
                  <a:gd name="T14" fmla="*/ 26 w 63"/>
                  <a:gd name="T15" fmla="*/ 1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80">
                    <a:moveTo>
                      <a:pt x="26" y="1"/>
                    </a:moveTo>
                    <a:cubicBezTo>
                      <a:pt x="0" y="9"/>
                      <a:pt x="0" y="9"/>
                      <a:pt x="0" y="9"/>
                    </a:cubicBezTo>
                    <a:cubicBezTo>
                      <a:pt x="21" y="80"/>
                      <a:pt x="21" y="80"/>
                      <a:pt x="21" y="80"/>
                    </a:cubicBezTo>
                    <a:cubicBezTo>
                      <a:pt x="56" y="72"/>
                      <a:pt x="56" y="72"/>
                      <a:pt x="56" y="72"/>
                    </a:cubicBezTo>
                    <a:cubicBezTo>
                      <a:pt x="56" y="72"/>
                      <a:pt x="63" y="56"/>
                      <a:pt x="58" y="48"/>
                    </a:cubicBezTo>
                    <a:cubicBezTo>
                      <a:pt x="53" y="40"/>
                      <a:pt x="41" y="40"/>
                      <a:pt x="39" y="31"/>
                    </a:cubicBezTo>
                    <a:cubicBezTo>
                      <a:pt x="37" y="22"/>
                      <a:pt x="48" y="16"/>
                      <a:pt x="46" y="8"/>
                    </a:cubicBezTo>
                    <a:cubicBezTo>
                      <a:pt x="43" y="0"/>
                      <a:pt x="35" y="1"/>
                      <a:pt x="26" y="1"/>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2" name="Group 21"/>
            <p:cNvGrpSpPr>
              <a:grpSpLocks noChangeAspect="1"/>
            </p:cNvGrpSpPr>
            <p:nvPr/>
          </p:nvGrpSpPr>
          <p:grpSpPr bwMode="auto">
            <a:xfrm>
              <a:off x="4567282" y="3975271"/>
              <a:ext cx="739106" cy="258527"/>
              <a:chOff x="4095" y="2571"/>
              <a:chExt cx="1155" cy="404"/>
            </a:xfrm>
            <a:solidFill>
              <a:srgbClr val="E87071"/>
            </a:solidFill>
          </p:grpSpPr>
          <p:sp>
            <p:nvSpPr>
              <p:cNvPr id="32" name="Freeform 22"/>
              <p:cNvSpPr>
                <a:spLocks noEditPoints="1"/>
              </p:cNvSpPr>
              <p:nvPr/>
            </p:nvSpPr>
            <p:spPr bwMode="auto">
              <a:xfrm>
                <a:off x="4741" y="2730"/>
                <a:ext cx="242" cy="245"/>
              </a:xfrm>
              <a:custGeom>
                <a:avLst/>
                <a:gdLst>
                  <a:gd name="T0" fmla="*/ 31 w 102"/>
                  <a:gd name="T1" fmla="*/ 65 h 102"/>
                  <a:gd name="T2" fmla="*/ 11 w 102"/>
                  <a:gd name="T3" fmla="*/ 66 h 102"/>
                  <a:gd name="T4" fmla="*/ 8 w 102"/>
                  <a:gd name="T5" fmla="*/ 70 h 102"/>
                  <a:gd name="T6" fmla="*/ 0 w 102"/>
                  <a:gd name="T7" fmla="*/ 79 h 102"/>
                  <a:gd name="T8" fmla="*/ 11 w 102"/>
                  <a:gd name="T9" fmla="*/ 87 h 102"/>
                  <a:gd name="T10" fmla="*/ 36 w 102"/>
                  <a:gd name="T11" fmla="*/ 66 h 102"/>
                  <a:gd name="T12" fmla="*/ 31 w 102"/>
                  <a:gd name="T13" fmla="*/ 65 h 102"/>
                  <a:gd name="T14" fmla="*/ 33 w 102"/>
                  <a:gd name="T15" fmla="*/ 87 h 102"/>
                  <a:gd name="T16" fmla="*/ 43 w 102"/>
                  <a:gd name="T17" fmla="*/ 102 h 102"/>
                  <a:gd name="T18" fmla="*/ 70 w 102"/>
                  <a:gd name="T19" fmla="*/ 77 h 102"/>
                  <a:gd name="T20" fmla="*/ 70 w 102"/>
                  <a:gd name="T21" fmla="*/ 77 h 102"/>
                  <a:gd name="T22" fmla="*/ 43 w 102"/>
                  <a:gd name="T23" fmla="*/ 67 h 102"/>
                  <a:gd name="T24" fmla="*/ 33 w 102"/>
                  <a:gd name="T25" fmla="*/ 87 h 102"/>
                  <a:gd name="T26" fmla="*/ 76 w 102"/>
                  <a:gd name="T27" fmla="*/ 80 h 102"/>
                  <a:gd name="T28" fmla="*/ 74 w 102"/>
                  <a:gd name="T29" fmla="*/ 84 h 102"/>
                  <a:gd name="T30" fmla="*/ 84 w 102"/>
                  <a:gd name="T31" fmla="*/ 99 h 102"/>
                  <a:gd name="T32" fmla="*/ 102 w 102"/>
                  <a:gd name="T33" fmla="*/ 89 h 102"/>
                  <a:gd name="T34" fmla="*/ 76 w 102"/>
                  <a:gd name="T35" fmla="*/ 80 h 102"/>
                  <a:gd name="T36" fmla="*/ 68 w 102"/>
                  <a:gd name="T37" fmla="*/ 3 h 102"/>
                  <a:gd name="T38" fmla="*/ 38 w 102"/>
                  <a:gd name="T39" fmla="*/ 2 h 102"/>
                  <a:gd name="T40" fmla="*/ 32 w 102"/>
                  <a:gd name="T41" fmla="*/ 13 h 102"/>
                  <a:gd name="T42" fmla="*/ 46 w 102"/>
                  <a:gd name="T43" fmla="*/ 14 h 102"/>
                  <a:gd name="T44" fmla="*/ 70 w 102"/>
                  <a:gd name="T45" fmla="*/ 8 h 102"/>
                  <a:gd name="T46" fmla="*/ 70 w 102"/>
                  <a:gd name="T47" fmla="*/ 6 h 102"/>
                  <a:gd name="T48" fmla="*/ 68 w 102"/>
                  <a:gd name="T49" fmla="*/ 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2">
                    <a:moveTo>
                      <a:pt x="31" y="65"/>
                    </a:moveTo>
                    <a:cubicBezTo>
                      <a:pt x="24" y="65"/>
                      <a:pt x="17" y="65"/>
                      <a:pt x="11" y="66"/>
                    </a:cubicBezTo>
                    <a:cubicBezTo>
                      <a:pt x="8" y="70"/>
                      <a:pt x="8" y="70"/>
                      <a:pt x="8" y="70"/>
                    </a:cubicBezTo>
                    <a:cubicBezTo>
                      <a:pt x="6" y="73"/>
                      <a:pt x="3" y="76"/>
                      <a:pt x="0" y="79"/>
                    </a:cubicBezTo>
                    <a:cubicBezTo>
                      <a:pt x="2" y="83"/>
                      <a:pt x="5" y="87"/>
                      <a:pt x="11" y="87"/>
                    </a:cubicBezTo>
                    <a:cubicBezTo>
                      <a:pt x="21" y="87"/>
                      <a:pt x="28" y="79"/>
                      <a:pt x="36" y="66"/>
                    </a:cubicBezTo>
                    <a:cubicBezTo>
                      <a:pt x="34" y="65"/>
                      <a:pt x="33" y="65"/>
                      <a:pt x="31" y="65"/>
                    </a:cubicBezTo>
                    <a:close/>
                    <a:moveTo>
                      <a:pt x="33" y="87"/>
                    </a:moveTo>
                    <a:cubicBezTo>
                      <a:pt x="30" y="92"/>
                      <a:pt x="34" y="102"/>
                      <a:pt x="43" y="102"/>
                    </a:cubicBezTo>
                    <a:cubicBezTo>
                      <a:pt x="53" y="102"/>
                      <a:pt x="61" y="93"/>
                      <a:pt x="70" y="77"/>
                    </a:cubicBezTo>
                    <a:cubicBezTo>
                      <a:pt x="70" y="77"/>
                      <a:pt x="70" y="77"/>
                      <a:pt x="70" y="77"/>
                    </a:cubicBezTo>
                    <a:cubicBezTo>
                      <a:pt x="60" y="73"/>
                      <a:pt x="50" y="70"/>
                      <a:pt x="43" y="67"/>
                    </a:cubicBezTo>
                    <a:cubicBezTo>
                      <a:pt x="38" y="76"/>
                      <a:pt x="34" y="84"/>
                      <a:pt x="33" y="87"/>
                    </a:cubicBezTo>
                    <a:close/>
                    <a:moveTo>
                      <a:pt x="76" y="80"/>
                    </a:moveTo>
                    <a:cubicBezTo>
                      <a:pt x="76" y="81"/>
                      <a:pt x="75" y="83"/>
                      <a:pt x="74" y="84"/>
                    </a:cubicBezTo>
                    <a:cubicBezTo>
                      <a:pt x="71" y="89"/>
                      <a:pt x="75" y="99"/>
                      <a:pt x="84" y="99"/>
                    </a:cubicBezTo>
                    <a:cubicBezTo>
                      <a:pt x="91" y="99"/>
                      <a:pt x="96" y="95"/>
                      <a:pt x="102" y="89"/>
                    </a:cubicBezTo>
                    <a:cubicBezTo>
                      <a:pt x="93" y="86"/>
                      <a:pt x="85" y="83"/>
                      <a:pt x="76" y="80"/>
                    </a:cubicBezTo>
                    <a:close/>
                    <a:moveTo>
                      <a:pt x="68" y="3"/>
                    </a:moveTo>
                    <a:cubicBezTo>
                      <a:pt x="62" y="0"/>
                      <a:pt x="52" y="0"/>
                      <a:pt x="38" y="2"/>
                    </a:cubicBezTo>
                    <a:cubicBezTo>
                      <a:pt x="36" y="6"/>
                      <a:pt x="34" y="10"/>
                      <a:pt x="32" y="13"/>
                    </a:cubicBezTo>
                    <a:cubicBezTo>
                      <a:pt x="36" y="14"/>
                      <a:pt x="41" y="14"/>
                      <a:pt x="46" y="14"/>
                    </a:cubicBezTo>
                    <a:cubicBezTo>
                      <a:pt x="61" y="14"/>
                      <a:pt x="68" y="11"/>
                      <a:pt x="70" y="8"/>
                    </a:cubicBezTo>
                    <a:cubicBezTo>
                      <a:pt x="70" y="8"/>
                      <a:pt x="71" y="8"/>
                      <a:pt x="70" y="6"/>
                    </a:cubicBezTo>
                    <a:cubicBezTo>
                      <a:pt x="70" y="4"/>
                      <a:pt x="69" y="3"/>
                      <a:pt x="6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23"/>
              <p:cNvSpPr>
                <a:spLocks/>
              </p:cNvSpPr>
              <p:nvPr/>
            </p:nvSpPr>
            <p:spPr bwMode="auto">
              <a:xfrm>
                <a:off x="4095" y="2706"/>
                <a:ext cx="648" cy="236"/>
              </a:xfrm>
              <a:custGeom>
                <a:avLst/>
                <a:gdLst>
                  <a:gd name="T0" fmla="*/ 267 w 273"/>
                  <a:gd name="T1" fmla="*/ 76 h 98"/>
                  <a:gd name="T2" fmla="*/ 259 w 273"/>
                  <a:gd name="T3" fmla="*/ 75 h 98"/>
                  <a:gd name="T4" fmla="*/ 232 w 273"/>
                  <a:gd name="T5" fmla="*/ 87 h 98"/>
                  <a:gd name="T6" fmla="*/ 194 w 273"/>
                  <a:gd name="T7" fmla="*/ 49 h 98"/>
                  <a:gd name="T8" fmla="*/ 232 w 273"/>
                  <a:gd name="T9" fmla="*/ 11 h 98"/>
                  <a:gd name="T10" fmla="*/ 259 w 273"/>
                  <a:gd name="T11" fmla="*/ 23 h 98"/>
                  <a:gd name="T12" fmla="*/ 270 w 273"/>
                  <a:gd name="T13" fmla="*/ 21 h 98"/>
                  <a:gd name="T14" fmla="*/ 273 w 273"/>
                  <a:gd name="T15" fmla="*/ 21 h 98"/>
                  <a:gd name="T16" fmla="*/ 232 w 273"/>
                  <a:gd name="T17" fmla="*/ 0 h 98"/>
                  <a:gd name="T18" fmla="*/ 183 w 273"/>
                  <a:gd name="T19" fmla="*/ 43 h 98"/>
                  <a:gd name="T20" fmla="*/ 90 w 273"/>
                  <a:gd name="T21" fmla="*/ 43 h 98"/>
                  <a:gd name="T22" fmla="*/ 90 w 273"/>
                  <a:gd name="T23" fmla="*/ 12 h 98"/>
                  <a:gd name="T24" fmla="*/ 79 w 273"/>
                  <a:gd name="T25" fmla="*/ 12 h 98"/>
                  <a:gd name="T26" fmla="*/ 79 w 273"/>
                  <a:gd name="T27" fmla="*/ 34 h 98"/>
                  <a:gd name="T28" fmla="*/ 69 w 273"/>
                  <a:gd name="T29" fmla="*/ 34 h 98"/>
                  <a:gd name="T30" fmla="*/ 69 w 273"/>
                  <a:gd name="T31" fmla="*/ 24 h 98"/>
                  <a:gd name="T32" fmla="*/ 52 w 273"/>
                  <a:gd name="T33" fmla="*/ 24 h 98"/>
                  <a:gd name="T34" fmla="*/ 52 w 273"/>
                  <a:gd name="T35" fmla="*/ 43 h 98"/>
                  <a:gd name="T36" fmla="*/ 44 w 273"/>
                  <a:gd name="T37" fmla="*/ 43 h 98"/>
                  <a:gd name="T38" fmla="*/ 44 w 273"/>
                  <a:gd name="T39" fmla="*/ 13 h 98"/>
                  <a:gd name="T40" fmla="*/ 24 w 273"/>
                  <a:gd name="T41" fmla="*/ 13 h 98"/>
                  <a:gd name="T42" fmla="*/ 24 w 273"/>
                  <a:gd name="T43" fmla="*/ 43 h 98"/>
                  <a:gd name="T44" fmla="*/ 6 w 273"/>
                  <a:gd name="T45" fmla="*/ 43 h 98"/>
                  <a:gd name="T46" fmla="*/ 0 w 273"/>
                  <a:gd name="T47" fmla="*/ 49 h 98"/>
                  <a:gd name="T48" fmla="*/ 6 w 273"/>
                  <a:gd name="T49" fmla="*/ 55 h 98"/>
                  <a:gd name="T50" fmla="*/ 24 w 273"/>
                  <a:gd name="T51" fmla="*/ 55 h 98"/>
                  <a:gd name="T52" fmla="*/ 24 w 273"/>
                  <a:gd name="T53" fmla="*/ 81 h 98"/>
                  <a:gd name="T54" fmla="*/ 44 w 273"/>
                  <a:gd name="T55" fmla="*/ 81 h 98"/>
                  <a:gd name="T56" fmla="*/ 44 w 273"/>
                  <a:gd name="T57" fmla="*/ 71 h 98"/>
                  <a:gd name="T58" fmla="*/ 54 w 273"/>
                  <a:gd name="T59" fmla="*/ 71 h 98"/>
                  <a:gd name="T60" fmla="*/ 54 w 273"/>
                  <a:gd name="T61" fmla="*/ 77 h 98"/>
                  <a:gd name="T62" fmla="*/ 65 w 273"/>
                  <a:gd name="T63" fmla="*/ 77 h 98"/>
                  <a:gd name="T64" fmla="*/ 65 w 273"/>
                  <a:gd name="T65" fmla="*/ 61 h 98"/>
                  <a:gd name="T66" fmla="*/ 76 w 273"/>
                  <a:gd name="T67" fmla="*/ 61 h 98"/>
                  <a:gd name="T68" fmla="*/ 76 w 273"/>
                  <a:gd name="T69" fmla="*/ 83 h 98"/>
                  <a:gd name="T70" fmla="*/ 93 w 273"/>
                  <a:gd name="T71" fmla="*/ 83 h 98"/>
                  <a:gd name="T72" fmla="*/ 93 w 273"/>
                  <a:gd name="T73" fmla="*/ 55 h 98"/>
                  <a:gd name="T74" fmla="*/ 183 w 273"/>
                  <a:gd name="T75" fmla="*/ 55 h 98"/>
                  <a:gd name="T76" fmla="*/ 232 w 273"/>
                  <a:gd name="T77" fmla="*/ 98 h 98"/>
                  <a:gd name="T78" fmla="*/ 273 w 273"/>
                  <a:gd name="T79" fmla="*/ 76 h 98"/>
                  <a:gd name="T80" fmla="*/ 267 w 273"/>
                  <a:gd name="T81" fmla="*/ 7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3" h="98">
                    <a:moveTo>
                      <a:pt x="267" y="76"/>
                    </a:moveTo>
                    <a:cubicBezTo>
                      <a:pt x="264" y="76"/>
                      <a:pt x="262" y="76"/>
                      <a:pt x="259" y="75"/>
                    </a:cubicBezTo>
                    <a:cubicBezTo>
                      <a:pt x="252" y="82"/>
                      <a:pt x="242" y="87"/>
                      <a:pt x="232" y="87"/>
                    </a:cubicBezTo>
                    <a:cubicBezTo>
                      <a:pt x="211" y="87"/>
                      <a:pt x="194" y="70"/>
                      <a:pt x="194" y="49"/>
                    </a:cubicBezTo>
                    <a:cubicBezTo>
                      <a:pt x="194" y="28"/>
                      <a:pt x="211" y="11"/>
                      <a:pt x="232" y="11"/>
                    </a:cubicBezTo>
                    <a:cubicBezTo>
                      <a:pt x="242" y="11"/>
                      <a:pt x="252" y="15"/>
                      <a:pt x="259" y="23"/>
                    </a:cubicBezTo>
                    <a:cubicBezTo>
                      <a:pt x="263" y="22"/>
                      <a:pt x="267" y="21"/>
                      <a:pt x="270" y="21"/>
                    </a:cubicBezTo>
                    <a:cubicBezTo>
                      <a:pt x="270" y="21"/>
                      <a:pt x="271" y="21"/>
                      <a:pt x="273" y="21"/>
                    </a:cubicBezTo>
                    <a:cubicBezTo>
                      <a:pt x="264" y="8"/>
                      <a:pt x="249" y="0"/>
                      <a:pt x="232" y="0"/>
                    </a:cubicBezTo>
                    <a:cubicBezTo>
                      <a:pt x="206" y="0"/>
                      <a:pt x="186" y="19"/>
                      <a:pt x="183" y="43"/>
                    </a:cubicBezTo>
                    <a:cubicBezTo>
                      <a:pt x="90" y="43"/>
                      <a:pt x="90" y="43"/>
                      <a:pt x="90" y="43"/>
                    </a:cubicBezTo>
                    <a:cubicBezTo>
                      <a:pt x="90" y="12"/>
                      <a:pt x="90" y="12"/>
                      <a:pt x="90" y="12"/>
                    </a:cubicBezTo>
                    <a:cubicBezTo>
                      <a:pt x="79" y="12"/>
                      <a:pt x="79" y="12"/>
                      <a:pt x="79" y="12"/>
                    </a:cubicBezTo>
                    <a:cubicBezTo>
                      <a:pt x="79" y="34"/>
                      <a:pt x="79" y="34"/>
                      <a:pt x="79" y="34"/>
                    </a:cubicBezTo>
                    <a:cubicBezTo>
                      <a:pt x="69" y="34"/>
                      <a:pt x="69" y="34"/>
                      <a:pt x="69" y="34"/>
                    </a:cubicBezTo>
                    <a:cubicBezTo>
                      <a:pt x="69" y="24"/>
                      <a:pt x="69" y="24"/>
                      <a:pt x="69" y="24"/>
                    </a:cubicBezTo>
                    <a:cubicBezTo>
                      <a:pt x="52" y="24"/>
                      <a:pt x="52" y="24"/>
                      <a:pt x="52" y="24"/>
                    </a:cubicBezTo>
                    <a:cubicBezTo>
                      <a:pt x="52" y="43"/>
                      <a:pt x="52" y="43"/>
                      <a:pt x="52" y="43"/>
                    </a:cubicBezTo>
                    <a:cubicBezTo>
                      <a:pt x="44" y="43"/>
                      <a:pt x="44" y="43"/>
                      <a:pt x="44" y="43"/>
                    </a:cubicBezTo>
                    <a:cubicBezTo>
                      <a:pt x="44" y="13"/>
                      <a:pt x="44" y="13"/>
                      <a:pt x="44" y="13"/>
                    </a:cubicBezTo>
                    <a:cubicBezTo>
                      <a:pt x="24" y="13"/>
                      <a:pt x="24" y="13"/>
                      <a:pt x="24" y="13"/>
                    </a:cubicBezTo>
                    <a:cubicBezTo>
                      <a:pt x="24" y="43"/>
                      <a:pt x="24" y="43"/>
                      <a:pt x="24" y="43"/>
                    </a:cubicBezTo>
                    <a:cubicBezTo>
                      <a:pt x="6" y="43"/>
                      <a:pt x="6" y="43"/>
                      <a:pt x="6" y="43"/>
                    </a:cubicBezTo>
                    <a:cubicBezTo>
                      <a:pt x="3" y="43"/>
                      <a:pt x="0" y="46"/>
                      <a:pt x="0" y="49"/>
                    </a:cubicBezTo>
                    <a:cubicBezTo>
                      <a:pt x="0" y="52"/>
                      <a:pt x="3" y="55"/>
                      <a:pt x="6" y="55"/>
                    </a:cubicBezTo>
                    <a:cubicBezTo>
                      <a:pt x="24" y="55"/>
                      <a:pt x="24" y="55"/>
                      <a:pt x="24" y="55"/>
                    </a:cubicBezTo>
                    <a:cubicBezTo>
                      <a:pt x="24" y="81"/>
                      <a:pt x="24" y="81"/>
                      <a:pt x="24" y="81"/>
                    </a:cubicBezTo>
                    <a:cubicBezTo>
                      <a:pt x="44" y="81"/>
                      <a:pt x="44" y="81"/>
                      <a:pt x="44" y="81"/>
                    </a:cubicBezTo>
                    <a:cubicBezTo>
                      <a:pt x="44" y="71"/>
                      <a:pt x="44" y="71"/>
                      <a:pt x="44" y="71"/>
                    </a:cubicBezTo>
                    <a:cubicBezTo>
                      <a:pt x="54" y="71"/>
                      <a:pt x="54" y="71"/>
                      <a:pt x="54" y="71"/>
                    </a:cubicBezTo>
                    <a:cubicBezTo>
                      <a:pt x="54" y="77"/>
                      <a:pt x="54" y="77"/>
                      <a:pt x="54" y="77"/>
                    </a:cubicBezTo>
                    <a:cubicBezTo>
                      <a:pt x="65" y="77"/>
                      <a:pt x="65" y="77"/>
                      <a:pt x="65" y="77"/>
                    </a:cubicBezTo>
                    <a:cubicBezTo>
                      <a:pt x="65" y="61"/>
                      <a:pt x="65" y="61"/>
                      <a:pt x="65" y="61"/>
                    </a:cubicBezTo>
                    <a:cubicBezTo>
                      <a:pt x="76" y="61"/>
                      <a:pt x="76" y="61"/>
                      <a:pt x="76" y="61"/>
                    </a:cubicBezTo>
                    <a:cubicBezTo>
                      <a:pt x="76" y="83"/>
                      <a:pt x="76" y="83"/>
                      <a:pt x="76" y="83"/>
                    </a:cubicBezTo>
                    <a:cubicBezTo>
                      <a:pt x="93" y="83"/>
                      <a:pt x="93" y="83"/>
                      <a:pt x="93" y="83"/>
                    </a:cubicBezTo>
                    <a:cubicBezTo>
                      <a:pt x="93" y="55"/>
                      <a:pt x="93" y="55"/>
                      <a:pt x="93" y="55"/>
                    </a:cubicBezTo>
                    <a:cubicBezTo>
                      <a:pt x="183" y="55"/>
                      <a:pt x="183" y="55"/>
                      <a:pt x="183" y="55"/>
                    </a:cubicBezTo>
                    <a:cubicBezTo>
                      <a:pt x="186" y="79"/>
                      <a:pt x="206" y="98"/>
                      <a:pt x="232" y="98"/>
                    </a:cubicBezTo>
                    <a:cubicBezTo>
                      <a:pt x="249" y="98"/>
                      <a:pt x="264" y="89"/>
                      <a:pt x="273" y="76"/>
                    </a:cubicBezTo>
                    <a:lnTo>
                      <a:pt x="267"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24"/>
              <p:cNvSpPr>
                <a:spLocks noEditPoints="1"/>
              </p:cNvSpPr>
              <p:nvPr/>
            </p:nvSpPr>
            <p:spPr bwMode="auto">
              <a:xfrm>
                <a:off x="4594" y="2571"/>
                <a:ext cx="656" cy="380"/>
              </a:xfrm>
              <a:custGeom>
                <a:avLst/>
                <a:gdLst>
                  <a:gd name="T0" fmla="*/ 22 w 276"/>
                  <a:gd name="T1" fmla="*/ 75 h 158"/>
                  <a:gd name="T2" fmla="*/ 0 w 276"/>
                  <a:gd name="T3" fmla="*/ 84 h 158"/>
                  <a:gd name="T4" fmla="*/ 4 w 276"/>
                  <a:gd name="T5" fmla="*/ 95 h 158"/>
                  <a:gd name="T6" fmla="*/ 40 w 276"/>
                  <a:gd name="T7" fmla="*/ 81 h 158"/>
                  <a:gd name="T8" fmla="*/ 22 w 276"/>
                  <a:gd name="T9" fmla="*/ 75 h 158"/>
                  <a:gd name="T10" fmla="*/ 252 w 276"/>
                  <a:gd name="T11" fmla="*/ 68 h 158"/>
                  <a:gd name="T12" fmla="*/ 151 w 276"/>
                  <a:gd name="T13" fmla="*/ 0 h 158"/>
                  <a:gd name="T14" fmla="*/ 51 w 276"/>
                  <a:gd name="T15" fmla="*/ 41 h 158"/>
                  <a:gd name="T16" fmla="*/ 36 w 276"/>
                  <a:gd name="T17" fmla="*/ 50 h 158"/>
                  <a:gd name="T18" fmla="*/ 67 w 276"/>
                  <a:gd name="T19" fmla="*/ 70 h 158"/>
                  <a:gd name="T20" fmla="*/ 140 w 276"/>
                  <a:gd name="T21" fmla="*/ 70 h 158"/>
                  <a:gd name="T22" fmla="*/ 108 w 276"/>
                  <a:gd name="T23" fmla="*/ 88 h 158"/>
                  <a:gd name="T24" fmla="*/ 60 w 276"/>
                  <a:gd name="T25" fmla="*/ 85 h 158"/>
                  <a:gd name="T26" fmla="*/ 25 w 276"/>
                  <a:gd name="T27" fmla="*/ 107 h 158"/>
                  <a:gd name="T28" fmla="*/ 57 w 276"/>
                  <a:gd name="T29" fmla="*/ 124 h 158"/>
                  <a:gd name="T30" fmla="*/ 93 w 276"/>
                  <a:gd name="T31" fmla="*/ 123 h 158"/>
                  <a:gd name="T32" fmla="*/ 212 w 276"/>
                  <a:gd name="T33" fmla="*/ 158 h 158"/>
                  <a:gd name="T34" fmla="*/ 276 w 276"/>
                  <a:gd name="T35" fmla="*/ 133 h 158"/>
                  <a:gd name="T36" fmla="*/ 276 w 276"/>
                  <a:gd name="T37" fmla="*/ 61 h 158"/>
                  <a:gd name="T38" fmla="*/ 252 w 276"/>
                  <a:gd name="T39" fmla="*/ 6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6" h="158">
                    <a:moveTo>
                      <a:pt x="22" y="75"/>
                    </a:moveTo>
                    <a:cubicBezTo>
                      <a:pt x="13" y="75"/>
                      <a:pt x="6" y="78"/>
                      <a:pt x="0" y="84"/>
                    </a:cubicBezTo>
                    <a:cubicBezTo>
                      <a:pt x="0" y="88"/>
                      <a:pt x="1" y="91"/>
                      <a:pt x="4" y="95"/>
                    </a:cubicBezTo>
                    <a:cubicBezTo>
                      <a:pt x="12" y="102"/>
                      <a:pt x="29" y="89"/>
                      <a:pt x="40" y="81"/>
                    </a:cubicBezTo>
                    <a:cubicBezTo>
                      <a:pt x="35" y="77"/>
                      <a:pt x="28" y="75"/>
                      <a:pt x="22" y="75"/>
                    </a:cubicBezTo>
                    <a:close/>
                    <a:moveTo>
                      <a:pt x="252" y="68"/>
                    </a:moveTo>
                    <a:cubicBezTo>
                      <a:pt x="231" y="67"/>
                      <a:pt x="177" y="0"/>
                      <a:pt x="151" y="0"/>
                    </a:cubicBezTo>
                    <a:cubicBezTo>
                      <a:pt x="126" y="0"/>
                      <a:pt x="70" y="29"/>
                      <a:pt x="51" y="41"/>
                    </a:cubicBezTo>
                    <a:cubicBezTo>
                      <a:pt x="47" y="43"/>
                      <a:pt x="42" y="46"/>
                      <a:pt x="36" y="50"/>
                    </a:cubicBezTo>
                    <a:cubicBezTo>
                      <a:pt x="48" y="53"/>
                      <a:pt x="59" y="60"/>
                      <a:pt x="67" y="70"/>
                    </a:cubicBezTo>
                    <a:cubicBezTo>
                      <a:pt x="97" y="59"/>
                      <a:pt x="135" y="51"/>
                      <a:pt x="140" y="70"/>
                    </a:cubicBezTo>
                    <a:cubicBezTo>
                      <a:pt x="143" y="82"/>
                      <a:pt x="130" y="88"/>
                      <a:pt x="108" y="88"/>
                    </a:cubicBezTo>
                    <a:cubicBezTo>
                      <a:pt x="87" y="88"/>
                      <a:pt x="70" y="85"/>
                      <a:pt x="60" y="85"/>
                    </a:cubicBezTo>
                    <a:cubicBezTo>
                      <a:pt x="49" y="85"/>
                      <a:pt x="25" y="93"/>
                      <a:pt x="25" y="107"/>
                    </a:cubicBezTo>
                    <a:cubicBezTo>
                      <a:pt x="25" y="121"/>
                      <a:pt x="49" y="124"/>
                      <a:pt x="57" y="124"/>
                    </a:cubicBezTo>
                    <a:cubicBezTo>
                      <a:pt x="65" y="124"/>
                      <a:pt x="78" y="123"/>
                      <a:pt x="93" y="123"/>
                    </a:cubicBezTo>
                    <a:cubicBezTo>
                      <a:pt x="114" y="123"/>
                      <a:pt x="175" y="158"/>
                      <a:pt x="212" y="158"/>
                    </a:cubicBezTo>
                    <a:cubicBezTo>
                      <a:pt x="249" y="158"/>
                      <a:pt x="268" y="140"/>
                      <a:pt x="276" y="133"/>
                    </a:cubicBezTo>
                    <a:cubicBezTo>
                      <a:pt x="276" y="122"/>
                      <a:pt x="276" y="61"/>
                      <a:pt x="276" y="61"/>
                    </a:cubicBezTo>
                    <a:cubicBezTo>
                      <a:pt x="261" y="68"/>
                      <a:pt x="259" y="69"/>
                      <a:pt x="252" y="6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3" name="Group 27"/>
            <p:cNvGrpSpPr>
              <a:grpSpLocks noChangeAspect="1"/>
            </p:cNvGrpSpPr>
            <p:nvPr/>
          </p:nvGrpSpPr>
          <p:grpSpPr bwMode="auto">
            <a:xfrm>
              <a:off x="8868096" y="3812611"/>
              <a:ext cx="381960" cy="388640"/>
              <a:chOff x="4766" y="1799"/>
              <a:chExt cx="629" cy="640"/>
            </a:xfrm>
            <a:solidFill>
              <a:srgbClr val="663C77"/>
            </a:solidFill>
          </p:grpSpPr>
          <p:sp>
            <p:nvSpPr>
              <p:cNvPr id="28" name="Freeform 28"/>
              <p:cNvSpPr>
                <a:spLocks noEditPoints="1"/>
              </p:cNvSpPr>
              <p:nvPr/>
            </p:nvSpPr>
            <p:spPr bwMode="auto">
              <a:xfrm>
                <a:off x="5017" y="2057"/>
                <a:ext cx="191" cy="191"/>
              </a:xfrm>
              <a:custGeom>
                <a:avLst/>
                <a:gdLst>
                  <a:gd name="T0" fmla="*/ 40 w 80"/>
                  <a:gd name="T1" fmla="*/ 61 h 80"/>
                  <a:gd name="T2" fmla="*/ 20 w 80"/>
                  <a:gd name="T3" fmla="*/ 40 h 80"/>
                  <a:gd name="T4" fmla="*/ 40 w 80"/>
                  <a:gd name="T5" fmla="*/ 20 h 80"/>
                  <a:gd name="T6" fmla="*/ 61 w 80"/>
                  <a:gd name="T7" fmla="*/ 40 h 80"/>
                  <a:gd name="T8" fmla="*/ 40 w 80"/>
                  <a:gd name="T9" fmla="*/ 61 h 80"/>
                  <a:gd name="T10" fmla="*/ 40 w 80"/>
                  <a:gd name="T11" fmla="*/ 61 h 80"/>
                  <a:gd name="T12" fmla="*/ 34 w 80"/>
                  <a:gd name="T13" fmla="*/ 0 h 80"/>
                  <a:gd name="T14" fmla="*/ 34 w 80"/>
                  <a:gd name="T15" fmla="*/ 8 h 80"/>
                  <a:gd name="T16" fmla="*/ 22 w 80"/>
                  <a:gd name="T17" fmla="*/ 13 h 80"/>
                  <a:gd name="T18" fmla="*/ 17 w 80"/>
                  <a:gd name="T19" fmla="*/ 8 h 80"/>
                  <a:gd name="T20" fmla="*/ 8 w 80"/>
                  <a:gd name="T21" fmla="*/ 16 h 80"/>
                  <a:gd name="T22" fmla="*/ 13 w 80"/>
                  <a:gd name="T23" fmla="*/ 22 h 80"/>
                  <a:gd name="T24" fmla="*/ 8 w 80"/>
                  <a:gd name="T25" fmla="*/ 34 h 80"/>
                  <a:gd name="T26" fmla="*/ 0 w 80"/>
                  <a:gd name="T27" fmla="*/ 34 h 80"/>
                  <a:gd name="T28" fmla="*/ 0 w 80"/>
                  <a:gd name="T29" fmla="*/ 47 h 80"/>
                  <a:gd name="T30" fmla="*/ 8 w 80"/>
                  <a:gd name="T31" fmla="*/ 47 h 80"/>
                  <a:gd name="T32" fmla="*/ 13 w 80"/>
                  <a:gd name="T33" fmla="*/ 59 h 80"/>
                  <a:gd name="T34" fmla="*/ 8 w 80"/>
                  <a:gd name="T35" fmla="*/ 64 h 80"/>
                  <a:gd name="T36" fmla="*/ 17 w 80"/>
                  <a:gd name="T37" fmla="*/ 73 h 80"/>
                  <a:gd name="T38" fmla="*/ 22 w 80"/>
                  <a:gd name="T39" fmla="*/ 68 h 80"/>
                  <a:gd name="T40" fmla="*/ 34 w 80"/>
                  <a:gd name="T41" fmla="*/ 73 h 80"/>
                  <a:gd name="T42" fmla="*/ 34 w 80"/>
                  <a:gd name="T43" fmla="*/ 80 h 80"/>
                  <a:gd name="T44" fmla="*/ 47 w 80"/>
                  <a:gd name="T45" fmla="*/ 80 h 80"/>
                  <a:gd name="T46" fmla="*/ 47 w 80"/>
                  <a:gd name="T47" fmla="*/ 73 h 80"/>
                  <a:gd name="T48" fmla="*/ 59 w 80"/>
                  <a:gd name="T49" fmla="*/ 68 h 80"/>
                  <a:gd name="T50" fmla="*/ 64 w 80"/>
                  <a:gd name="T51" fmla="*/ 73 h 80"/>
                  <a:gd name="T52" fmla="*/ 73 w 80"/>
                  <a:gd name="T53" fmla="*/ 64 h 80"/>
                  <a:gd name="T54" fmla="*/ 68 w 80"/>
                  <a:gd name="T55" fmla="*/ 59 h 80"/>
                  <a:gd name="T56" fmla="*/ 73 w 80"/>
                  <a:gd name="T57" fmla="*/ 47 h 80"/>
                  <a:gd name="T58" fmla="*/ 80 w 80"/>
                  <a:gd name="T59" fmla="*/ 47 h 80"/>
                  <a:gd name="T60" fmla="*/ 80 w 80"/>
                  <a:gd name="T61" fmla="*/ 34 h 80"/>
                  <a:gd name="T62" fmla="*/ 73 w 80"/>
                  <a:gd name="T63" fmla="*/ 34 h 80"/>
                  <a:gd name="T64" fmla="*/ 68 w 80"/>
                  <a:gd name="T65" fmla="*/ 22 h 80"/>
                  <a:gd name="T66" fmla="*/ 73 w 80"/>
                  <a:gd name="T67" fmla="*/ 16 h 80"/>
                  <a:gd name="T68" fmla="*/ 64 w 80"/>
                  <a:gd name="T69" fmla="*/ 8 h 80"/>
                  <a:gd name="T70" fmla="*/ 59 w 80"/>
                  <a:gd name="T71" fmla="*/ 13 h 80"/>
                  <a:gd name="T72" fmla="*/ 47 w 80"/>
                  <a:gd name="T73" fmla="*/ 8 h 80"/>
                  <a:gd name="T74" fmla="*/ 47 w 80"/>
                  <a:gd name="T75" fmla="*/ 0 h 80"/>
                  <a:gd name="T76" fmla="*/ 34 w 80"/>
                  <a:gd name="T7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80">
                    <a:moveTo>
                      <a:pt x="40" y="61"/>
                    </a:moveTo>
                    <a:cubicBezTo>
                      <a:pt x="29" y="61"/>
                      <a:pt x="20" y="52"/>
                      <a:pt x="20" y="40"/>
                    </a:cubicBezTo>
                    <a:cubicBezTo>
                      <a:pt x="20" y="29"/>
                      <a:pt x="29" y="20"/>
                      <a:pt x="40" y="20"/>
                    </a:cubicBezTo>
                    <a:cubicBezTo>
                      <a:pt x="52" y="20"/>
                      <a:pt x="61" y="29"/>
                      <a:pt x="61" y="40"/>
                    </a:cubicBezTo>
                    <a:cubicBezTo>
                      <a:pt x="61" y="52"/>
                      <a:pt x="52" y="61"/>
                      <a:pt x="40" y="61"/>
                    </a:cubicBezTo>
                    <a:cubicBezTo>
                      <a:pt x="40" y="61"/>
                      <a:pt x="40" y="61"/>
                      <a:pt x="40" y="61"/>
                    </a:cubicBezTo>
                    <a:moveTo>
                      <a:pt x="34" y="0"/>
                    </a:moveTo>
                    <a:cubicBezTo>
                      <a:pt x="34" y="8"/>
                      <a:pt x="34" y="8"/>
                      <a:pt x="34" y="8"/>
                    </a:cubicBezTo>
                    <a:cubicBezTo>
                      <a:pt x="30" y="9"/>
                      <a:pt x="25" y="10"/>
                      <a:pt x="22" y="13"/>
                    </a:cubicBezTo>
                    <a:cubicBezTo>
                      <a:pt x="17" y="8"/>
                      <a:pt x="17" y="8"/>
                      <a:pt x="17" y="8"/>
                    </a:cubicBezTo>
                    <a:cubicBezTo>
                      <a:pt x="8" y="16"/>
                      <a:pt x="8" y="16"/>
                      <a:pt x="8" y="16"/>
                    </a:cubicBezTo>
                    <a:cubicBezTo>
                      <a:pt x="13" y="22"/>
                      <a:pt x="13" y="22"/>
                      <a:pt x="13" y="22"/>
                    </a:cubicBezTo>
                    <a:cubicBezTo>
                      <a:pt x="10" y="25"/>
                      <a:pt x="9" y="30"/>
                      <a:pt x="8" y="34"/>
                    </a:cubicBezTo>
                    <a:cubicBezTo>
                      <a:pt x="0" y="34"/>
                      <a:pt x="0" y="34"/>
                      <a:pt x="0" y="34"/>
                    </a:cubicBezTo>
                    <a:cubicBezTo>
                      <a:pt x="0" y="47"/>
                      <a:pt x="0" y="47"/>
                      <a:pt x="0" y="47"/>
                    </a:cubicBezTo>
                    <a:cubicBezTo>
                      <a:pt x="8" y="47"/>
                      <a:pt x="8" y="47"/>
                      <a:pt x="8" y="47"/>
                    </a:cubicBezTo>
                    <a:cubicBezTo>
                      <a:pt x="9" y="51"/>
                      <a:pt x="10" y="55"/>
                      <a:pt x="13" y="59"/>
                    </a:cubicBezTo>
                    <a:cubicBezTo>
                      <a:pt x="8" y="64"/>
                      <a:pt x="8" y="64"/>
                      <a:pt x="8" y="64"/>
                    </a:cubicBezTo>
                    <a:cubicBezTo>
                      <a:pt x="17" y="73"/>
                      <a:pt x="17" y="73"/>
                      <a:pt x="17" y="73"/>
                    </a:cubicBezTo>
                    <a:cubicBezTo>
                      <a:pt x="22" y="68"/>
                      <a:pt x="22" y="68"/>
                      <a:pt x="22" y="68"/>
                    </a:cubicBezTo>
                    <a:cubicBezTo>
                      <a:pt x="25" y="70"/>
                      <a:pt x="30" y="72"/>
                      <a:pt x="34" y="73"/>
                    </a:cubicBezTo>
                    <a:cubicBezTo>
                      <a:pt x="34" y="80"/>
                      <a:pt x="34" y="80"/>
                      <a:pt x="34" y="80"/>
                    </a:cubicBezTo>
                    <a:cubicBezTo>
                      <a:pt x="47" y="80"/>
                      <a:pt x="47" y="80"/>
                      <a:pt x="47" y="80"/>
                    </a:cubicBezTo>
                    <a:cubicBezTo>
                      <a:pt x="47" y="73"/>
                      <a:pt x="47" y="73"/>
                      <a:pt x="47" y="73"/>
                    </a:cubicBezTo>
                    <a:cubicBezTo>
                      <a:pt x="51" y="72"/>
                      <a:pt x="55" y="70"/>
                      <a:pt x="59" y="68"/>
                    </a:cubicBezTo>
                    <a:cubicBezTo>
                      <a:pt x="64" y="73"/>
                      <a:pt x="64" y="73"/>
                      <a:pt x="64" y="73"/>
                    </a:cubicBezTo>
                    <a:cubicBezTo>
                      <a:pt x="73" y="64"/>
                      <a:pt x="73" y="64"/>
                      <a:pt x="73" y="64"/>
                    </a:cubicBezTo>
                    <a:cubicBezTo>
                      <a:pt x="68" y="59"/>
                      <a:pt x="68" y="59"/>
                      <a:pt x="68" y="59"/>
                    </a:cubicBezTo>
                    <a:cubicBezTo>
                      <a:pt x="70" y="55"/>
                      <a:pt x="72" y="51"/>
                      <a:pt x="73" y="47"/>
                    </a:cubicBezTo>
                    <a:cubicBezTo>
                      <a:pt x="80" y="47"/>
                      <a:pt x="80" y="47"/>
                      <a:pt x="80" y="47"/>
                    </a:cubicBezTo>
                    <a:cubicBezTo>
                      <a:pt x="80" y="34"/>
                      <a:pt x="80" y="34"/>
                      <a:pt x="80" y="34"/>
                    </a:cubicBezTo>
                    <a:cubicBezTo>
                      <a:pt x="73" y="34"/>
                      <a:pt x="73" y="34"/>
                      <a:pt x="73" y="34"/>
                    </a:cubicBezTo>
                    <a:cubicBezTo>
                      <a:pt x="72" y="30"/>
                      <a:pt x="70" y="25"/>
                      <a:pt x="68" y="22"/>
                    </a:cubicBezTo>
                    <a:cubicBezTo>
                      <a:pt x="73" y="16"/>
                      <a:pt x="73" y="16"/>
                      <a:pt x="73" y="16"/>
                    </a:cubicBezTo>
                    <a:cubicBezTo>
                      <a:pt x="64" y="8"/>
                      <a:pt x="64" y="8"/>
                      <a:pt x="64" y="8"/>
                    </a:cubicBezTo>
                    <a:cubicBezTo>
                      <a:pt x="59" y="13"/>
                      <a:pt x="59" y="13"/>
                      <a:pt x="59" y="13"/>
                    </a:cubicBezTo>
                    <a:cubicBezTo>
                      <a:pt x="55" y="10"/>
                      <a:pt x="51" y="9"/>
                      <a:pt x="47" y="8"/>
                    </a:cubicBezTo>
                    <a:cubicBezTo>
                      <a:pt x="47" y="0"/>
                      <a:pt x="47" y="0"/>
                      <a:pt x="47" y="0"/>
                    </a:cubicBezTo>
                    <a:cubicBezTo>
                      <a:pt x="34" y="0"/>
                      <a:pt x="34" y="0"/>
                      <a:pt x="3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29"/>
              <p:cNvSpPr>
                <a:spLocks noEditPoints="1"/>
              </p:cNvSpPr>
              <p:nvPr/>
            </p:nvSpPr>
            <p:spPr bwMode="auto">
              <a:xfrm>
                <a:off x="5203" y="1799"/>
                <a:ext cx="192" cy="174"/>
              </a:xfrm>
              <a:custGeom>
                <a:avLst/>
                <a:gdLst>
                  <a:gd name="T0" fmla="*/ 40 w 80"/>
                  <a:gd name="T1" fmla="*/ 53 h 73"/>
                  <a:gd name="T2" fmla="*/ 27 w 80"/>
                  <a:gd name="T3" fmla="*/ 40 h 73"/>
                  <a:gd name="T4" fmla="*/ 40 w 80"/>
                  <a:gd name="T5" fmla="*/ 27 h 73"/>
                  <a:gd name="T6" fmla="*/ 53 w 80"/>
                  <a:gd name="T7" fmla="*/ 40 h 73"/>
                  <a:gd name="T8" fmla="*/ 40 w 80"/>
                  <a:gd name="T9" fmla="*/ 53 h 73"/>
                  <a:gd name="T10" fmla="*/ 34 w 80"/>
                  <a:gd name="T11" fmla="*/ 0 h 73"/>
                  <a:gd name="T12" fmla="*/ 34 w 80"/>
                  <a:gd name="T13" fmla="*/ 7 h 73"/>
                  <a:gd name="T14" fmla="*/ 21 w 80"/>
                  <a:gd name="T15" fmla="*/ 12 h 73"/>
                  <a:gd name="T16" fmla="*/ 16 w 80"/>
                  <a:gd name="T17" fmla="*/ 7 h 73"/>
                  <a:gd name="T18" fmla="*/ 7 w 80"/>
                  <a:gd name="T19" fmla="*/ 16 h 73"/>
                  <a:gd name="T20" fmla="*/ 13 w 80"/>
                  <a:gd name="T21" fmla="*/ 21 h 73"/>
                  <a:gd name="T22" fmla="*/ 7 w 80"/>
                  <a:gd name="T23" fmla="*/ 34 h 73"/>
                  <a:gd name="T24" fmla="*/ 0 w 80"/>
                  <a:gd name="T25" fmla="*/ 34 h 73"/>
                  <a:gd name="T26" fmla="*/ 0 w 80"/>
                  <a:gd name="T27" fmla="*/ 39 h 73"/>
                  <a:gd name="T28" fmla="*/ 22 w 80"/>
                  <a:gd name="T29" fmla="*/ 48 h 73"/>
                  <a:gd name="T30" fmla="*/ 18 w 80"/>
                  <a:gd name="T31" fmla="*/ 57 h 73"/>
                  <a:gd name="T32" fmla="*/ 27 w 80"/>
                  <a:gd name="T33" fmla="*/ 63 h 73"/>
                  <a:gd name="T34" fmla="*/ 34 w 80"/>
                  <a:gd name="T35" fmla="*/ 56 h 73"/>
                  <a:gd name="T36" fmla="*/ 49 w 80"/>
                  <a:gd name="T37" fmla="*/ 72 h 73"/>
                  <a:gd name="T38" fmla="*/ 59 w 80"/>
                  <a:gd name="T39" fmla="*/ 67 h 73"/>
                  <a:gd name="T40" fmla="*/ 64 w 80"/>
                  <a:gd name="T41" fmla="*/ 73 h 73"/>
                  <a:gd name="T42" fmla="*/ 73 w 80"/>
                  <a:gd name="T43" fmla="*/ 64 h 73"/>
                  <a:gd name="T44" fmla="*/ 67 w 80"/>
                  <a:gd name="T45" fmla="*/ 59 h 73"/>
                  <a:gd name="T46" fmla="*/ 73 w 80"/>
                  <a:gd name="T47" fmla="*/ 46 h 73"/>
                  <a:gd name="T48" fmla="*/ 80 w 80"/>
                  <a:gd name="T49" fmla="*/ 46 h 73"/>
                  <a:gd name="T50" fmla="*/ 80 w 80"/>
                  <a:gd name="T51" fmla="*/ 34 h 73"/>
                  <a:gd name="T52" fmla="*/ 73 w 80"/>
                  <a:gd name="T53" fmla="*/ 34 h 73"/>
                  <a:gd name="T54" fmla="*/ 67 w 80"/>
                  <a:gd name="T55" fmla="*/ 21 h 73"/>
                  <a:gd name="T56" fmla="*/ 73 w 80"/>
                  <a:gd name="T57" fmla="*/ 16 h 73"/>
                  <a:gd name="T58" fmla="*/ 64 w 80"/>
                  <a:gd name="T59" fmla="*/ 7 h 73"/>
                  <a:gd name="T60" fmla="*/ 59 w 80"/>
                  <a:gd name="T61" fmla="*/ 12 h 73"/>
                  <a:gd name="T62" fmla="*/ 46 w 80"/>
                  <a:gd name="T63" fmla="*/ 7 h 73"/>
                  <a:gd name="T64" fmla="*/ 46 w 80"/>
                  <a:gd name="T65" fmla="*/ 0 h 73"/>
                  <a:gd name="T66" fmla="*/ 34 w 80"/>
                  <a:gd name="T6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0" h="73">
                    <a:moveTo>
                      <a:pt x="40" y="53"/>
                    </a:moveTo>
                    <a:cubicBezTo>
                      <a:pt x="33" y="53"/>
                      <a:pt x="27" y="47"/>
                      <a:pt x="27" y="40"/>
                    </a:cubicBezTo>
                    <a:cubicBezTo>
                      <a:pt x="27" y="33"/>
                      <a:pt x="33" y="27"/>
                      <a:pt x="40" y="27"/>
                    </a:cubicBezTo>
                    <a:cubicBezTo>
                      <a:pt x="47" y="27"/>
                      <a:pt x="53" y="33"/>
                      <a:pt x="53" y="40"/>
                    </a:cubicBezTo>
                    <a:cubicBezTo>
                      <a:pt x="53" y="47"/>
                      <a:pt x="47" y="53"/>
                      <a:pt x="40" y="53"/>
                    </a:cubicBezTo>
                    <a:moveTo>
                      <a:pt x="34" y="0"/>
                    </a:moveTo>
                    <a:cubicBezTo>
                      <a:pt x="34" y="7"/>
                      <a:pt x="34" y="7"/>
                      <a:pt x="34" y="7"/>
                    </a:cubicBezTo>
                    <a:cubicBezTo>
                      <a:pt x="29" y="8"/>
                      <a:pt x="25" y="10"/>
                      <a:pt x="21" y="12"/>
                    </a:cubicBezTo>
                    <a:cubicBezTo>
                      <a:pt x="16" y="7"/>
                      <a:pt x="16" y="7"/>
                      <a:pt x="16" y="7"/>
                    </a:cubicBezTo>
                    <a:cubicBezTo>
                      <a:pt x="7" y="16"/>
                      <a:pt x="7" y="16"/>
                      <a:pt x="7" y="16"/>
                    </a:cubicBezTo>
                    <a:cubicBezTo>
                      <a:pt x="13" y="21"/>
                      <a:pt x="13" y="21"/>
                      <a:pt x="13" y="21"/>
                    </a:cubicBezTo>
                    <a:cubicBezTo>
                      <a:pt x="10" y="25"/>
                      <a:pt x="8" y="29"/>
                      <a:pt x="7" y="34"/>
                    </a:cubicBezTo>
                    <a:cubicBezTo>
                      <a:pt x="0" y="34"/>
                      <a:pt x="0" y="34"/>
                      <a:pt x="0" y="34"/>
                    </a:cubicBezTo>
                    <a:cubicBezTo>
                      <a:pt x="0" y="39"/>
                      <a:pt x="0" y="39"/>
                      <a:pt x="0" y="39"/>
                    </a:cubicBezTo>
                    <a:cubicBezTo>
                      <a:pt x="22" y="48"/>
                      <a:pt x="22" y="48"/>
                      <a:pt x="22" y="48"/>
                    </a:cubicBezTo>
                    <a:cubicBezTo>
                      <a:pt x="22" y="48"/>
                      <a:pt x="19" y="56"/>
                      <a:pt x="18" y="57"/>
                    </a:cubicBezTo>
                    <a:cubicBezTo>
                      <a:pt x="21" y="59"/>
                      <a:pt x="24" y="61"/>
                      <a:pt x="27" y="63"/>
                    </a:cubicBezTo>
                    <a:cubicBezTo>
                      <a:pt x="28" y="62"/>
                      <a:pt x="34" y="56"/>
                      <a:pt x="34" y="56"/>
                    </a:cubicBezTo>
                    <a:cubicBezTo>
                      <a:pt x="49" y="72"/>
                      <a:pt x="49" y="72"/>
                      <a:pt x="49" y="72"/>
                    </a:cubicBezTo>
                    <a:cubicBezTo>
                      <a:pt x="53" y="71"/>
                      <a:pt x="56" y="69"/>
                      <a:pt x="59" y="67"/>
                    </a:cubicBezTo>
                    <a:cubicBezTo>
                      <a:pt x="64" y="73"/>
                      <a:pt x="64" y="73"/>
                      <a:pt x="64" y="73"/>
                    </a:cubicBezTo>
                    <a:cubicBezTo>
                      <a:pt x="73" y="64"/>
                      <a:pt x="73" y="64"/>
                      <a:pt x="73" y="64"/>
                    </a:cubicBezTo>
                    <a:cubicBezTo>
                      <a:pt x="67" y="59"/>
                      <a:pt x="67" y="59"/>
                      <a:pt x="67" y="59"/>
                    </a:cubicBezTo>
                    <a:cubicBezTo>
                      <a:pt x="70" y="55"/>
                      <a:pt x="72" y="51"/>
                      <a:pt x="73" y="46"/>
                    </a:cubicBezTo>
                    <a:cubicBezTo>
                      <a:pt x="80" y="46"/>
                      <a:pt x="80" y="46"/>
                      <a:pt x="80" y="46"/>
                    </a:cubicBezTo>
                    <a:cubicBezTo>
                      <a:pt x="80" y="34"/>
                      <a:pt x="80" y="34"/>
                      <a:pt x="80" y="34"/>
                    </a:cubicBezTo>
                    <a:cubicBezTo>
                      <a:pt x="73" y="34"/>
                      <a:pt x="73" y="34"/>
                      <a:pt x="73" y="34"/>
                    </a:cubicBezTo>
                    <a:cubicBezTo>
                      <a:pt x="72" y="29"/>
                      <a:pt x="70" y="25"/>
                      <a:pt x="67" y="21"/>
                    </a:cubicBezTo>
                    <a:cubicBezTo>
                      <a:pt x="73" y="16"/>
                      <a:pt x="73" y="16"/>
                      <a:pt x="73" y="16"/>
                    </a:cubicBezTo>
                    <a:cubicBezTo>
                      <a:pt x="64" y="7"/>
                      <a:pt x="64" y="7"/>
                      <a:pt x="64" y="7"/>
                    </a:cubicBezTo>
                    <a:cubicBezTo>
                      <a:pt x="59" y="12"/>
                      <a:pt x="59" y="12"/>
                      <a:pt x="59" y="12"/>
                    </a:cubicBezTo>
                    <a:cubicBezTo>
                      <a:pt x="55" y="10"/>
                      <a:pt x="51" y="8"/>
                      <a:pt x="46" y="7"/>
                    </a:cubicBezTo>
                    <a:cubicBezTo>
                      <a:pt x="46" y="0"/>
                      <a:pt x="46" y="0"/>
                      <a:pt x="46" y="0"/>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30"/>
              <p:cNvSpPr>
                <a:spLocks/>
              </p:cNvSpPr>
              <p:nvPr/>
            </p:nvSpPr>
            <p:spPr bwMode="auto">
              <a:xfrm>
                <a:off x="4766" y="2248"/>
                <a:ext cx="191" cy="191"/>
              </a:xfrm>
              <a:custGeom>
                <a:avLst/>
                <a:gdLst>
                  <a:gd name="T0" fmla="*/ 17 w 80"/>
                  <a:gd name="T1" fmla="*/ 0 h 80"/>
                  <a:gd name="T2" fmla="*/ 8 w 80"/>
                  <a:gd name="T3" fmla="*/ 10 h 80"/>
                  <a:gd name="T4" fmla="*/ 13 w 80"/>
                  <a:gd name="T5" fmla="*/ 16 h 80"/>
                  <a:gd name="T6" fmla="*/ 8 w 80"/>
                  <a:gd name="T7" fmla="*/ 29 h 80"/>
                  <a:gd name="T8" fmla="*/ 0 w 80"/>
                  <a:gd name="T9" fmla="*/ 29 h 80"/>
                  <a:gd name="T10" fmla="*/ 0 w 80"/>
                  <a:gd name="T11" fmla="*/ 43 h 80"/>
                  <a:gd name="T12" fmla="*/ 8 w 80"/>
                  <a:gd name="T13" fmla="*/ 43 h 80"/>
                  <a:gd name="T14" fmla="*/ 13 w 80"/>
                  <a:gd name="T15" fmla="*/ 57 h 80"/>
                  <a:gd name="T16" fmla="*/ 8 w 80"/>
                  <a:gd name="T17" fmla="*/ 63 h 80"/>
                  <a:gd name="T18" fmla="*/ 17 w 80"/>
                  <a:gd name="T19" fmla="*/ 72 h 80"/>
                  <a:gd name="T20" fmla="*/ 23 w 80"/>
                  <a:gd name="T21" fmla="*/ 67 h 80"/>
                  <a:gd name="T22" fmla="*/ 37 w 80"/>
                  <a:gd name="T23" fmla="*/ 72 h 80"/>
                  <a:gd name="T24" fmla="*/ 37 w 80"/>
                  <a:gd name="T25" fmla="*/ 80 h 80"/>
                  <a:gd name="T26" fmla="*/ 51 w 80"/>
                  <a:gd name="T27" fmla="*/ 80 h 80"/>
                  <a:gd name="T28" fmla="*/ 51 w 80"/>
                  <a:gd name="T29" fmla="*/ 72 h 80"/>
                  <a:gd name="T30" fmla="*/ 64 w 80"/>
                  <a:gd name="T31" fmla="*/ 67 h 80"/>
                  <a:gd name="T32" fmla="*/ 70 w 80"/>
                  <a:gd name="T33" fmla="*/ 72 h 80"/>
                  <a:gd name="T34" fmla="*/ 80 w 80"/>
                  <a:gd name="T35" fmla="*/ 63 h 80"/>
                  <a:gd name="T36" fmla="*/ 74 w 80"/>
                  <a:gd name="T37" fmla="*/ 57 h 80"/>
                  <a:gd name="T38" fmla="*/ 78 w 80"/>
                  <a:gd name="T39" fmla="*/ 49 h 80"/>
                  <a:gd name="T40" fmla="*/ 74 w 80"/>
                  <a:gd name="T41" fmla="*/ 53 h 80"/>
                  <a:gd name="T42" fmla="*/ 53 w 80"/>
                  <a:gd name="T43" fmla="*/ 32 h 80"/>
                  <a:gd name="T44" fmla="*/ 60 w 80"/>
                  <a:gd name="T45" fmla="*/ 24 h 80"/>
                  <a:gd name="T46" fmla="*/ 53 w 80"/>
                  <a:gd name="T47" fmla="*/ 13 h 80"/>
                  <a:gd name="T48" fmla="*/ 43 w 80"/>
                  <a:gd name="T49" fmla="*/ 17 h 80"/>
                  <a:gd name="T50" fmla="*/ 37 w 80"/>
                  <a:gd name="T51" fmla="*/ 0 h 80"/>
                  <a:gd name="T52" fmla="*/ 37 w 80"/>
                  <a:gd name="T53" fmla="*/ 0 h 80"/>
                  <a:gd name="T54" fmla="*/ 23 w 80"/>
                  <a:gd name="T55" fmla="*/ 6 h 80"/>
                  <a:gd name="T56" fmla="*/ 17 w 80"/>
                  <a:gd name="T5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0" h="80">
                    <a:moveTo>
                      <a:pt x="17" y="0"/>
                    </a:moveTo>
                    <a:cubicBezTo>
                      <a:pt x="8" y="10"/>
                      <a:pt x="8" y="10"/>
                      <a:pt x="8" y="10"/>
                    </a:cubicBezTo>
                    <a:cubicBezTo>
                      <a:pt x="13" y="16"/>
                      <a:pt x="13" y="16"/>
                      <a:pt x="13" y="16"/>
                    </a:cubicBezTo>
                    <a:cubicBezTo>
                      <a:pt x="11" y="20"/>
                      <a:pt x="9" y="24"/>
                      <a:pt x="8" y="29"/>
                    </a:cubicBezTo>
                    <a:cubicBezTo>
                      <a:pt x="0" y="29"/>
                      <a:pt x="0" y="29"/>
                      <a:pt x="0" y="29"/>
                    </a:cubicBezTo>
                    <a:cubicBezTo>
                      <a:pt x="0" y="43"/>
                      <a:pt x="0" y="43"/>
                      <a:pt x="0" y="43"/>
                    </a:cubicBezTo>
                    <a:cubicBezTo>
                      <a:pt x="8" y="43"/>
                      <a:pt x="8" y="43"/>
                      <a:pt x="8" y="43"/>
                    </a:cubicBezTo>
                    <a:cubicBezTo>
                      <a:pt x="9" y="48"/>
                      <a:pt x="11" y="53"/>
                      <a:pt x="13" y="57"/>
                    </a:cubicBezTo>
                    <a:cubicBezTo>
                      <a:pt x="8" y="63"/>
                      <a:pt x="8" y="63"/>
                      <a:pt x="8" y="63"/>
                    </a:cubicBezTo>
                    <a:cubicBezTo>
                      <a:pt x="17" y="72"/>
                      <a:pt x="17" y="72"/>
                      <a:pt x="17" y="72"/>
                    </a:cubicBezTo>
                    <a:cubicBezTo>
                      <a:pt x="23" y="67"/>
                      <a:pt x="23" y="67"/>
                      <a:pt x="23" y="67"/>
                    </a:cubicBezTo>
                    <a:cubicBezTo>
                      <a:pt x="27" y="69"/>
                      <a:pt x="32" y="71"/>
                      <a:pt x="37" y="72"/>
                    </a:cubicBezTo>
                    <a:cubicBezTo>
                      <a:pt x="37" y="80"/>
                      <a:pt x="37" y="80"/>
                      <a:pt x="37" y="80"/>
                    </a:cubicBezTo>
                    <a:cubicBezTo>
                      <a:pt x="51" y="80"/>
                      <a:pt x="51" y="80"/>
                      <a:pt x="51" y="80"/>
                    </a:cubicBezTo>
                    <a:cubicBezTo>
                      <a:pt x="51" y="72"/>
                      <a:pt x="51" y="72"/>
                      <a:pt x="51" y="72"/>
                    </a:cubicBezTo>
                    <a:cubicBezTo>
                      <a:pt x="56" y="71"/>
                      <a:pt x="60" y="69"/>
                      <a:pt x="64" y="67"/>
                    </a:cubicBezTo>
                    <a:cubicBezTo>
                      <a:pt x="70" y="72"/>
                      <a:pt x="70" y="72"/>
                      <a:pt x="70" y="72"/>
                    </a:cubicBezTo>
                    <a:cubicBezTo>
                      <a:pt x="80" y="63"/>
                      <a:pt x="80" y="63"/>
                      <a:pt x="80" y="63"/>
                    </a:cubicBezTo>
                    <a:cubicBezTo>
                      <a:pt x="74" y="57"/>
                      <a:pt x="74" y="57"/>
                      <a:pt x="74" y="57"/>
                    </a:cubicBezTo>
                    <a:cubicBezTo>
                      <a:pt x="76" y="54"/>
                      <a:pt x="77" y="52"/>
                      <a:pt x="78" y="49"/>
                    </a:cubicBezTo>
                    <a:cubicBezTo>
                      <a:pt x="76" y="51"/>
                      <a:pt x="74" y="53"/>
                      <a:pt x="74" y="53"/>
                    </a:cubicBezTo>
                    <a:cubicBezTo>
                      <a:pt x="53" y="32"/>
                      <a:pt x="53" y="32"/>
                      <a:pt x="53" y="32"/>
                    </a:cubicBezTo>
                    <a:cubicBezTo>
                      <a:pt x="53" y="32"/>
                      <a:pt x="59" y="26"/>
                      <a:pt x="60" y="24"/>
                    </a:cubicBezTo>
                    <a:cubicBezTo>
                      <a:pt x="57" y="21"/>
                      <a:pt x="55" y="17"/>
                      <a:pt x="53" y="13"/>
                    </a:cubicBezTo>
                    <a:cubicBezTo>
                      <a:pt x="51" y="14"/>
                      <a:pt x="43" y="17"/>
                      <a:pt x="43" y="17"/>
                    </a:cubicBezTo>
                    <a:cubicBezTo>
                      <a:pt x="37" y="0"/>
                      <a:pt x="37" y="0"/>
                      <a:pt x="37" y="0"/>
                    </a:cubicBezTo>
                    <a:cubicBezTo>
                      <a:pt x="37" y="0"/>
                      <a:pt x="37" y="0"/>
                      <a:pt x="37" y="0"/>
                    </a:cubicBezTo>
                    <a:cubicBezTo>
                      <a:pt x="32" y="1"/>
                      <a:pt x="27" y="3"/>
                      <a:pt x="23" y="6"/>
                    </a:cubicBezTo>
                    <a:cubicBezTo>
                      <a:pt x="17"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31"/>
              <p:cNvSpPr>
                <a:spLocks noEditPoints="1"/>
              </p:cNvSpPr>
              <p:nvPr/>
            </p:nvSpPr>
            <p:spPr bwMode="auto">
              <a:xfrm>
                <a:off x="4852" y="1892"/>
                <a:ext cx="523" cy="523"/>
              </a:xfrm>
              <a:custGeom>
                <a:avLst/>
                <a:gdLst>
                  <a:gd name="T0" fmla="*/ 49 w 219"/>
                  <a:gd name="T1" fmla="*/ 159 h 219"/>
                  <a:gd name="T2" fmla="*/ 74 w 219"/>
                  <a:gd name="T3" fmla="*/ 159 h 219"/>
                  <a:gd name="T4" fmla="*/ 156 w 219"/>
                  <a:gd name="T5" fmla="*/ 172 h 219"/>
                  <a:gd name="T6" fmla="*/ 156 w 219"/>
                  <a:gd name="T7" fmla="*/ 147 h 219"/>
                  <a:gd name="T8" fmla="*/ 156 w 219"/>
                  <a:gd name="T9" fmla="*/ 172 h 219"/>
                  <a:gd name="T10" fmla="*/ 92 w 219"/>
                  <a:gd name="T11" fmla="*/ 74 h 219"/>
                  <a:gd name="T12" fmla="*/ 97 w 219"/>
                  <a:gd name="T13" fmla="*/ 63 h 219"/>
                  <a:gd name="T14" fmla="*/ 122 w 219"/>
                  <a:gd name="T15" fmla="*/ 72 h 219"/>
                  <a:gd name="T16" fmla="*/ 133 w 219"/>
                  <a:gd name="T17" fmla="*/ 68 h 219"/>
                  <a:gd name="T18" fmla="*/ 145 w 219"/>
                  <a:gd name="T19" fmla="*/ 92 h 219"/>
                  <a:gd name="T20" fmla="*/ 150 w 219"/>
                  <a:gd name="T21" fmla="*/ 97 h 219"/>
                  <a:gd name="T22" fmla="*/ 156 w 219"/>
                  <a:gd name="T23" fmla="*/ 122 h 219"/>
                  <a:gd name="T24" fmla="*/ 145 w 219"/>
                  <a:gd name="T25" fmla="*/ 127 h 219"/>
                  <a:gd name="T26" fmla="*/ 133 w 219"/>
                  <a:gd name="T27" fmla="*/ 151 h 219"/>
                  <a:gd name="T28" fmla="*/ 122 w 219"/>
                  <a:gd name="T29" fmla="*/ 147 h 219"/>
                  <a:gd name="T30" fmla="*/ 97 w 219"/>
                  <a:gd name="T31" fmla="*/ 156 h 219"/>
                  <a:gd name="T32" fmla="*/ 92 w 219"/>
                  <a:gd name="T33" fmla="*/ 145 h 219"/>
                  <a:gd name="T34" fmla="*/ 68 w 219"/>
                  <a:gd name="T35" fmla="*/ 133 h 219"/>
                  <a:gd name="T36" fmla="*/ 72 w 219"/>
                  <a:gd name="T37" fmla="*/ 122 h 219"/>
                  <a:gd name="T38" fmla="*/ 63 w 219"/>
                  <a:gd name="T39" fmla="*/ 97 h 219"/>
                  <a:gd name="T40" fmla="*/ 72 w 219"/>
                  <a:gd name="T41" fmla="*/ 97 h 219"/>
                  <a:gd name="T42" fmla="*/ 68 w 219"/>
                  <a:gd name="T43" fmla="*/ 85 h 219"/>
                  <a:gd name="T44" fmla="*/ 92 w 219"/>
                  <a:gd name="T45" fmla="*/ 74 h 219"/>
                  <a:gd name="T46" fmla="*/ 143 w 219"/>
                  <a:gd name="T47" fmla="*/ 59 h 219"/>
                  <a:gd name="T48" fmla="*/ 168 w 219"/>
                  <a:gd name="T49" fmla="*/ 59 h 219"/>
                  <a:gd name="T50" fmla="*/ 61 w 219"/>
                  <a:gd name="T51" fmla="*/ 71 h 219"/>
                  <a:gd name="T52" fmla="*/ 61 w 219"/>
                  <a:gd name="T53" fmla="*/ 46 h 219"/>
                  <a:gd name="T54" fmla="*/ 61 w 219"/>
                  <a:gd name="T55" fmla="*/ 71 h 219"/>
                  <a:gd name="T56" fmla="*/ 101 w 219"/>
                  <a:gd name="T57" fmla="*/ 0 h 219"/>
                  <a:gd name="T58" fmla="*/ 81 w 219"/>
                  <a:gd name="T59" fmla="*/ 13 h 219"/>
                  <a:gd name="T60" fmla="*/ 61 w 219"/>
                  <a:gd name="T61" fmla="*/ 11 h 219"/>
                  <a:gd name="T62" fmla="*/ 45 w 219"/>
                  <a:gd name="T63" fmla="*/ 32 h 219"/>
                  <a:gd name="T64" fmla="*/ 26 w 219"/>
                  <a:gd name="T65" fmla="*/ 38 h 219"/>
                  <a:gd name="T66" fmla="*/ 21 w 219"/>
                  <a:gd name="T67" fmla="*/ 62 h 219"/>
                  <a:gd name="T68" fmla="*/ 5 w 219"/>
                  <a:gd name="T69" fmla="*/ 74 h 219"/>
                  <a:gd name="T70" fmla="*/ 9 w 219"/>
                  <a:gd name="T71" fmla="*/ 101 h 219"/>
                  <a:gd name="T72" fmla="*/ 0 w 219"/>
                  <a:gd name="T73" fmla="*/ 118 h 219"/>
                  <a:gd name="T74" fmla="*/ 13 w 219"/>
                  <a:gd name="T75" fmla="*/ 138 h 219"/>
                  <a:gd name="T76" fmla="*/ 11 w 219"/>
                  <a:gd name="T77" fmla="*/ 158 h 219"/>
                  <a:gd name="T78" fmla="*/ 32 w 219"/>
                  <a:gd name="T79" fmla="*/ 174 h 219"/>
                  <a:gd name="T80" fmla="*/ 38 w 219"/>
                  <a:gd name="T81" fmla="*/ 193 h 219"/>
                  <a:gd name="T82" fmla="*/ 62 w 219"/>
                  <a:gd name="T83" fmla="*/ 198 h 219"/>
                  <a:gd name="T84" fmla="*/ 74 w 219"/>
                  <a:gd name="T85" fmla="*/ 213 h 219"/>
                  <a:gd name="T86" fmla="*/ 101 w 219"/>
                  <a:gd name="T87" fmla="*/ 210 h 219"/>
                  <a:gd name="T88" fmla="*/ 118 w 219"/>
                  <a:gd name="T89" fmla="*/ 219 h 219"/>
                  <a:gd name="T90" fmla="*/ 138 w 219"/>
                  <a:gd name="T91" fmla="*/ 206 h 219"/>
                  <a:gd name="T92" fmla="*/ 158 w 219"/>
                  <a:gd name="T93" fmla="*/ 208 h 219"/>
                  <a:gd name="T94" fmla="*/ 174 w 219"/>
                  <a:gd name="T95" fmla="*/ 186 h 219"/>
                  <a:gd name="T96" fmla="*/ 193 w 219"/>
                  <a:gd name="T97" fmla="*/ 181 h 219"/>
                  <a:gd name="T98" fmla="*/ 198 w 219"/>
                  <a:gd name="T99" fmla="*/ 157 h 219"/>
                  <a:gd name="T100" fmla="*/ 213 w 219"/>
                  <a:gd name="T101" fmla="*/ 145 h 219"/>
                  <a:gd name="T102" fmla="*/ 210 w 219"/>
                  <a:gd name="T103" fmla="*/ 118 h 219"/>
                  <a:gd name="T104" fmla="*/ 219 w 219"/>
                  <a:gd name="T105" fmla="*/ 101 h 219"/>
                  <a:gd name="T106" fmla="*/ 206 w 219"/>
                  <a:gd name="T107" fmla="*/ 81 h 219"/>
                  <a:gd name="T108" fmla="*/ 208 w 219"/>
                  <a:gd name="T109" fmla="*/ 61 h 219"/>
                  <a:gd name="T110" fmla="*/ 187 w 219"/>
                  <a:gd name="T111" fmla="*/ 45 h 219"/>
                  <a:gd name="T112" fmla="*/ 181 w 219"/>
                  <a:gd name="T113" fmla="*/ 26 h 219"/>
                  <a:gd name="T114" fmla="*/ 157 w 219"/>
                  <a:gd name="T115" fmla="*/ 21 h 219"/>
                  <a:gd name="T116" fmla="*/ 145 w 219"/>
                  <a:gd name="T117" fmla="*/ 5 h 219"/>
                  <a:gd name="T118" fmla="*/ 118 w 219"/>
                  <a:gd name="T119" fmla="*/ 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9" h="219">
                    <a:moveTo>
                      <a:pt x="61" y="172"/>
                    </a:moveTo>
                    <a:cubicBezTo>
                      <a:pt x="54" y="172"/>
                      <a:pt x="49" y="166"/>
                      <a:pt x="49" y="159"/>
                    </a:cubicBezTo>
                    <a:cubicBezTo>
                      <a:pt x="49" y="152"/>
                      <a:pt x="54" y="147"/>
                      <a:pt x="61" y="147"/>
                    </a:cubicBezTo>
                    <a:cubicBezTo>
                      <a:pt x="68" y="147"/>
                      <a:pt x="74" y="152"/>
                      <a:pt x="74" y="159"/>
                    </a:cubicBezTo>
                    <a:cubicBezTo>
                      <a:pt x="74" y="166"/>
                      <a:pt x="68" y="172"/>
                      <a:pt x="61" y="172"/>
                    </a:cubicBezTo>
                    <a:moveTo>
                      <a:pt x="156" y="172"/>
                    </a:moveTo>
                    <a:cubicBezTo>
                      <a:pt x="149" y="172"/>
                      <a:pt x="143" y="166"/>
                      <a:pt x="143" y="159"/>
                    </a:cubicBezTo>
                    <a:cubicBezTo>
                      <a:pt x="143" y="152"/>
                      <a:pt x="149" y="147"/>
                      <a:pt x="156" y="147"/>
                    </a:cubicBezTo>
                    <a:cubicBezTo>
                      <a:pt x="163" y="147"/>
                      <a:pt x="168" y="152"/>
                      <a:pt x="168" y="159"/>
                    </a:cubicBezTo>
                    <a:cubicBezTo>
                      <a:pt x="168" y="166"/>
                      <a:pt x="163" y="172"/>
                      <a:pt x="156" y="172"/>
                    </a:cubicBezTo>
                    <a:cubicBezTo>
                      <a:pt x="156" y="172"/>
                      <a:pt x="156" y="172"/>
                      <a:pt x="156" y="172"/>
                    </a:cubicBezTo>
                    <a:moveTo>
                      <a:pt x="92" y="74"/>
                    </a:moveTo>
                    <a:cubicBezTo>
                      <a:pt x="94" y="73"/>
                      <a:pt x="95" y="73"/>
                      <a:pt x="97" y="72"/>
                    </a:cubicBezTo>
                    <a:cubicBezTo>
                      <a:pt x="97" y="71"/>
                      <a:pt x="97" y="63"/>
                      <a:pt x="97" y="63"/>
                    </a:cubicBezTo>
                    <a:cubicBezTo>
                      <a:pt x="122" y="63"/>
                      <a:pt x="122" y="63"/>
                      <a:pt x="122" y="63"/>
                    </a:cubicBezTo>
                    <a:cubicBezTo>
                      <a:pt x="122" y="63"/>
                      <a:pt x="122" y="71"/>
                      <a:pt x="122" y="72"/>
                    </a:cubicBezTo>
                    <a:cubicBezTo>
                      <a:pt x="124" y="73"/>
                      <a:pt x="125" y="73"/>
                      <a:pt x="127" y="74"/>
                    </a:cubicBezTo>
                    <a:cubicBezTo>
                      <a:pt x="128" y="73"/>
                      <a:pt x="133" y="68"/>
                      <a:pt x="133" y="68"/>
                    </a:cubicBezTo>
                    <a:cubicBezTo>
                      <a:pt x="151" y="85"/>
                      <a:pt x="151" y="85"/>
                      <a:pt x="151" y="85"/>
                    </a:cubicBezTo>
                    <a:cubicBezTo>
                      <a:pt x="151" y="85"/>
                      <a:pt x="146" y="91"/>
                      <a:pt x="145" y="92"/>
                    </a:cubicBezTo>
                    <a:cubicBezTo>
                      <a:pt x="145" y="93"/>
                      <a:pt x="146" y="95"/>
                      <a:pt x="147" y="97"/>
                    </a:cubicBezTo>
                    <a:cubicBezTo>
                      <a:pt x="147" y="97"/>
                      <a:pt x="148" y="97"/>
                      <a:pt x="150" y="97"/>
                    </a:cubicBezTo>
                    <a:cubicBezTo>
                      <a:pt x="152" y="97"/>
                      <a:pt x="156" y="97"/>
                      <a:pt x="156" y="97"/>
                    </a:cubicBezTo>
                    <a:cubicBezTo>
                      <a:pt x="156" y="122"/>
                      <a:pt x="156" y="122"/>
                      <a:pt x="156" y="122"/>
                    </a:cubicBezTo>
                    <a:cubicBezTo>
                      <a:pt x="156" y="122"/>
                      <a:pt x="148" y="122"/>
                      <a:pt x="147" y="122"/>
                    </a:cubicBezTo>
                    <a:cubicBezTo>
                      <a:pt x="146" y="124"/>
                      <a:pt x="145" y="125"/>
                      <a:pt x="145" y="127"/>
                    </a:cubicBezTo>
                    <a:cubicBezTo>
                      <a:pt x="146" y="128"/>
                      <a:pt x="151" y="133"/>
                      <a:pt x="151" y="133"/>
                    </a:cubicBezTo>
                    <a:cubicBezTo>
                      <a:pt x="133" y="151"/>
                      <a:pt x="133" y="151"/>
                      <a:pt x="133" y="151"/>
                    </a:cubicBezTo>
                    <a:cubicBezTo>
                      <a:pt x="133" y="151"/>
                      <a:pt x="128" y="145"/>
                      <a:pt x="127" y="145"/>
                    </a:cubicBezTo>
                    <a:cubicBezTo>
                      <a:pt x="125" y="145"/>
                      <a:pt x="124" y="146"/>
                      <a:pt x="122" y="147"/>
                    </a:cubicBezTo>
                    <a:cubicBezTo>
                      <a:pt x="122" y="148"/>
                      <a:pt x="122" y="156"/>
                      <a:pt x="122" y="156"/>
                    </a:cubicBezTo>
                    <a:cubicBezTo>
                      <a:pt x="97" y="156"/>
                      <a:pt x="97" y="156"/>
                      <a:pt x="97" y="156"/>
                    </a:cubicBezTo>
                    <a:cubicBezTo>
                      <a:pt x="97" y="156"/>
                      <a:pt x="97" y="148"/>
                      <a:pt x="97" y="147"/>
                    </a:cubicBezTo>
                    <a:cubicBezTo>
                      <a:pt x="95" y="146"/>
                      <a:pt x="94" y="145"/>
                      <a:pt x="92" y="145"/>
                    </a:cubicBezTo>
                    <a:cubicBezTo>
                      <a:pt x="91" y="145"/>
                      <a:pt x="86" y="151"/>
                      <a:pt x="86" y="151"/>
                    </a:cubicBezTo>
                    <a:cubicBezTo>
                      <a:pt x="68" y="133"/>
                      <a:pt x="68" y="133"/>
                      <a:pt x="68" y="133"/>
                    </a:cubicBezTo>
                    <a:cubicBezTo>
                      <a:pt x="68" y="133"/>
                      <a:pt x="73" y="128"/>
                      <a:pt x="74" y="127"/>
                    </a:cubicBezTo>
                    <a:cubicBezTo>
                      <a:pt x="73" y="125"/>
                      <a:pt x="73" y="124"/>
                      <a:pt x="72" y="122"/>
                    </a:cubicBezTo>
                    <a:cubicBezTo>
                      <a:pt x="71" y="122"/>
                      <a:pt x="63" y="122"/>
                      <a:pt x="63" y="122"/>
                    </a:cubicBezTo>
                    <a:cubicBezTo>
                      <a:pt x="63" y="97"/>
                      <a:pt x="63" y="97"/>
                      <a:pt x="63" y="97"/>
                    </a:cubicBezTo>
                    <a:cubicBezTo>
                      <a:pt x="63" y="97"/>
                      <a:pt x="67" y="97"/>
                      <a:pt x="69" y="97"/>
                    </a:cubicBezTo>
                    <a:cubicBezTo>
                      <a:pt x="71" y="97"/>
                      <a:pt x="72" y="97"/>
                      <a:pt x="72" y="97"/>
                    </a:cubicBezTo>
                    <a:cubicBezTo>
                      <a:pt x="73" y="95"/>
                      <a:pt x="73" y="93"/>
                      <a:pt x="74" y="92"/>
                    </a:cubicBezTo>
                    <a:cubicBezTo>
                      <a:pt x="73" y="91"/>
                      <a:pt x="68" y="85"/>
                      <a:pt x="68" y="85"/>
                    </a:cubicBezTo>
                    <a:cubicBezTo>
                      <a:pt x="86" y="68"/>
                      <a:pt x="86" y="68"/>
                      <a:pt x="86" y="68"/>
                    </a:cubicBezTo>
                    <a:cubicBezTo>
                      <a:pt x="86" y="68"/>
                      <a:pt x="91" y="73"/>
                      <a:pt x="92" y="74"/>
                    </a:cubicBezTo>
                    <a:moveTo>
                      <a:pt x="156" y="71"/>
                    </a:moveTo>
                    <a:cubicBezTo>
                      <a:pt x="149" y="71"/>
                      <a:pt x="143" y="65"/>
                      <a:pt x="143" y="59"/>
                    </a:cubicBezTo>
                    <a:cubicBezTo>
                      <a:pt x="143" y="52"/>
                      <a:pt x="149" y="46"/>
                      <a:pt x="156" y="46"/>
                    </a:cubicBezTo>
                    <a:cubicBezTo>
                      <a:pt x="163" y="46"/>
                      <a:pt x="168" y="52"/>
                      <a:pt x="168" y="59"/>
                    </a:cubicBezTo>
                    <a:cubicBezTo>
                      <a:pt x="168" y="65"/>
                      <a:pt x="163" y="71"/>
                      <a:pt x="156" y="71"/>
                    </a:cubicBezTo>
                    <a:moveTo>
                      <a:pt x="61" y="71"/>
                    </a:moveTo>
                    <a:cubicBezTo>
                      <a:pt x="54" y="71"/>
                      <a:pt x="49" y="65"/>
                      <a:pt x="49" y="59"/>
                    </a:cubicBezTo>
                    <a:cubicBezTo>
                      <a:pt x="49" y="52"/>
                      <a:pt x="54" y="46"/>
                      <a:pt x="61" y="46"/>
                    </a:cubicBezTo>
                    <a:cubicBezTo>
                      <a:pt x="68" y="46"/>
                      <a:pt x="74" y="52"/>
                      <a:pt x="74" y="59"/>
                    </a:cubicBezTo>
                    <a:cubicBezTo>
                      <a:pt x="74" y="65"/>
                      <a:pt x="68" y="71"/>
                      <a:pt x="61" y="71"/>
                    </a:cubicBezTo>
                    <a:moveTo>
                      <a:pt x="118" y="0"/>
                    </a:moveTo>
                    <a:cubicBezTo>
                      <a:pt x="101" y="0"/>
                      <a:pt x="101" y="0"/>
                      <a:pt x="101" y="0"/>
                    </a:cubicBezTo>
                    <a:cubicBezTo>
                      <a:pt x="101" y="9"/>
                      <a:pt x="101" y="9"/>
                      <a:pt x="101" y="9"/>
                    </a:cubicBezTo>
                    <a:cubicBezTo>
                      <a:pt x="94" y="10"/>
                      <a:pt x="87" y="11"/>
                      <a:pt x="81" y="13"/>
                    </a:cubicBezTo>
                    <a:cubicBezTo>
                      <a:pt x="77" y="4"/>
                      <a:pt x="77" y="4"/>
                      <a:pt x="77" y="4"/>
                    </a:cubicBezTo>
                    <a:cubicBezTo>
                      <a:pt x="61" y="11"/>
                      <a:pt x="61" y="11"/>
                      <a:pt x="61" y="11"/>
                    </a:cubicBezTo>
                    <a:cubicBezTo>
                      <a:pt x="64" y="19"/>
                      <a:pt x="64" y="19"/>
                      <a:pt x="64" y="19"/>
                    </a:cubicBezTo>
                    <a:cubicBezTo>
                      <a:pt x="57" y="23"/>
                      <a:pt x="51" y="27"/>
                      <a:pt x="45" y="32"/>
                    </a:cubicBezTo>
                    <a:cubicBezTo>
                      <a:pt x="38" y="26"/>
                      <a:pt x="38" y="26"/>
                      <a:pt x="38" y="26"/>
                    </a:cubicBezTo>
                    <a:cubicBezTo>
                      <a:pt x="26" y="38"/>
                      <a:pt x="26" y="38"/>
                      <a:pt x="26" y="38"/>
                    </a:cubicBezTo>
                    <a:cubicBezTo>
                      <a:pt x="32" y="45"/>
                      <a:pt x="32" y="45"/>
                      <a:pt x="32" y="45"/>
                    </a:cubicBezTo>
                    <a:cubicBezTo>
                      <a:pt x="28" y="50"/>
                      <a:pt x="24" y="55"/>
                      <a:pt x="21" y="62"/>
                    </a:cubicBezTo>
                    <a:cubicBezTo>
                      <a:pt x="12" y="58"/>
                      <a:pt x="12" y="58"/>
                      <a:pt x="12" y="58"/>
                    </a:cubicBezTo>
                    <a:cubicBezTo>
                      <a:pt x="5" y="74"/>
                      <a:pt x="5" y="74"/>
                      <a:pt x="5" y="74"/>
                    </a:cubicBezTo>
                    <a:cubicBezTo>
                      <a:pt x="14" y="78"/>
                      <a:pt x="14" y="78"/>
                      <a:pt x="14" y="78"/>
                    </a:cubicBezTo>
                    <a:cubicBezTo>
                      <a:pt x="11" y="85"/>
                      <a:pt x="10" y="93"/>
                      <a:pt x="9" y="101"/>
                    </a:cubicBezTo>
                    <a:cubicBezTo>
                      <a:pt x="0" y="101"/>
                      <a:pt x="0" y="101"/>
                      <a:pt x="0" y="101"/>
                    </a:cubicBezTo>
                    <a:cubicBezTo>
                      <a:pt x="0" y="118"/>
                      <a:pt x="0" y="118"/>
                      <a:pt x="0" y="118"/>
                    </a:cubicBezTo>
                    <a:cubicBezTo>
                      <a:pt x="9" y="118"/>
                      <a:pt x="9" y="118"/>
                      <a:pt x="9" y="118"/>
                    </a:cubicBezTo>
                    <a:cubicBezTo>
                      <a:pt x="10" y="125"/>
                      <a:pt x="11" y="132"/>
                      <a:pt x="13" y="138"/>
                    </a:cubicBezTo>
                    <a:cubicBezTo>
                      <a:pt x="4" y="142"/>
                      <a:pt x="4" y="142"/>
                      <a:pt x="4" y="142"/>
                    </a:cubicBezTo>
                    <a:cubicBezTo>
                      <a:pt x="11" y="158"/>
                      <a:pt x="11" y="158"/>
                      <a:pt x="11" y="158"/>
                    </a:cubicBezTo>
                    <a:cubicBezTo>
                      <a:pt x="19" y="154"/>
                      <a:pt x="19" y="154"/>
                      <a:pt x="19" y="154"/>
                    </a:cubicBezTo>
                    <a:cubicBezTo>
                      <a:pt x="23" y="161"/>
                      <a:pt x="27" y="168"/>
                      <a:pt x="32" y="174"/>
                    </a:cubicBezTo>
                    <a:cubicBezTo>
                      <a:pt x="26" y="181"/>
                      <a:pt x="26" y="181"/>
                      <a:pt x="26" y="181"/>
                    </a:cubicBezTo>
                    <a:cubicBezTo>
                      <a:pt x="38" y="193"/>
                      <a:pt x="38" y="193"/>
                      <a:pt x="38" y="193"/>
                    </a:cubicBezTo>
                    <a:cubicBezTo>
                      <a:pt x="45" y="186"/>
                      <a:pt x="45" y="186"/>
                      <a:pt x="45" y="186"/>
                    </a:cubicBezTo>
                    <a:cubicBezTo>
                      <a:pt x="50" y="191"/>
                      <a:pt x="56" y="195"/>
                      <a:pt x="62" y="198"/>
                    </a:cubicBezTo>
                    <a:cubicBezTo>
                      <a:pt x="58" y="206"/>
                      <a:pt x="58" y="206"/>
                      <a:pt x="58" y="206"/>
                    </a:cubicBezTo>
                    <a:cubicBezTo>
                      <a:pt x="74" y="213"/>
                      <a:pt x="74" y="213"/>
                      <a:pt x="74" y="213"/>
                    </a:cubicBezTo>
                    <a:cubicBezTo>
                      <a:pt x="78" y="205"/>
                      <a:pt x="78" y="205"/>
                      <a:pt x="78" y="205"/>
                    </a:cubicBezTo>
                    <a:cubicBezTo>
                      <a:pt x="85" y="207"/>
                      <a:pt x="93" y="209"/>
                      <a:pt x="101" y="210"/>
                    </a:cubicBezTo>
                    <a:cubicBezTo>
                      <a:pt x="101" y="219"/>
                      <a:pt x="101" y="219"/>
                      <a:pt x="101" y="219"/>
                    </a:cubicBezTo>
                    <a:cubicBezTo>
                      <a:pt x="118" y="219"/>
                      <a:pt x="118" y="219"/>
                      <a:pt x="118" y="219"/>
                    </a:cubicBezTo>
                    <a:cubicBezTo>
                      <a:pt x="118" y="210"/>
                      <a:pt x="118" y="210"/>
                      <a:pt x="118" y="210"/>
                    </a:cubicBezTo>
                    <a:cubicBezTo>
                      <a:pt x="125" y="209"/>
                      <a:pt x="132" y="208"/>
                      <a:pt x="138" y="206"/>
                    </a:cubicBezTo>
                    <a:cubicBezTo>
                      <a:pt x="142" y="214"/>
                      <a:pt x="142" y="214"/>
                      <a:pt x="142" y="214"/>
                    </a:cubicBezTo>
                    <a:cubicBezTo>
                      <a:pt x="158" y="208"/>
                      <a:pt x="158" y="208"/>
                      <a:pt x="158" y="208"/>
                    </a:cubicBezTo>
                    <a:cubicBezTo>
                      <a:pt x="155" y="199"/>
                      <a:pt x="155" y="199"/>
                      <a:pt x="155" y="199"/>
                    </a:cubicBezTo>
                    <a:cubicBezTo>
                      <a:pt x="162" y="196"/>
                      <a:pt x="168" y="191"/>
                      <a:pt x="174" y="186"/>
                    </a:cubicBezTo>
                    <a:cubicBezTo>
                      <a:pt x="181" y="193"/>
                      <a:pt x="181" y="193"/>
                      <a:pt x="181" y="193"/>
                    </a:cubicBezTo>
                    <a:cubicBezTo>
                      <a:pt x="193" y="181"/>
                      <a:pt x="193" y="181"/>
                      <a:pt x="193" y="181"/>
                    </a:cubicBezTo>
                    <a:cubicBezTo>
                      <a:pt x="187" y="174"/>
                      <a:pt x="187" y="174"/>
                      <a:pt x="187" y="174"/>
                    </a:cubicBezTo>
                    <a:cubicBezTo>
                      <a:pt x="191" y="169"/>
                      <a:pt x="195" y="163"/>
                      <a:pt x="198" y="157"/>
                    </a:cubicBezTo>
                    <a:cubicBezTo>
                      <a:pt x="206" y="161"/>
                      <a:pt x="206" y="161"/>
                      <a:pt x="206" y="161"/>
                    </a:cubicBezTo>
                    <a:cubicBezTo>
                      <a:pt x="213" y="145"/>
                      <a:pt x="213" y="145"/>
                      <a:pt x="213" y="145"/>
                    </a:cubicBezTo>
                    <a:cubicBezTo>
                      <a:pt x="205" y="141"/>
                      <a:pt x="205" y="141"/>
                      <a:pt x="205" y="141"/>
                    </a:cubicBezTo>
                    <a:cubicBezTo>
                      <a:pt x="207" y="134"/>
                      <a:pt x="209" y="126"/>
                      <a:pt x="210" y="118"/>
                    </a:cubicBezTo>
                    <a:cubicBezTo>
                      <a:pt x="219" y="118"/>
                      <a:pt x="219" y="118"/>
                      <a:pt x="219" y="118"/>
                    </a:cubicBezTo>
                    <a:cubicBezTo>
                      <a:pt x="219" y="101"/>
                      <a:pt x="219" y="101"/>
                      <a:pt x="219" y="101"/>
                    </a:cubicBezTo>
                    <a:cubicBezTo>
                      <a:pt x="210" y="101"/>
                      <a:pt x="210" y="101"/>
                      <a:pt x="210" y="101"/>
                    </a:cubicBezTo>
                    <a:cubicBezTo>
                      <a:pt x="209" y="94"/>
                      <a:pt x="208" y="87"/>
                      <a:pt x="206" y="81"/>
                    </a:cubicBezTo>
                    <a:cubicBezTo>
                      <a:pt x="214" y="77"/>
                      <a:pt x="214" y="77"/>
                      <a:pt x="214" y="77"/>
                    </a:cubicBezTo>
                    <a:cubicBezTo>
                      <a:pt x="208" y="61"/>
                      <a:pt x="208" y="61"/>
                      <a:pt x="208" y="61"/>
                    </a:cubicBezTo>
                    <a:cubicBezTo>
                      <a:pt x="199" y="64"/>
                      <a:pt x="199" y="64"/>
                      <a:pt x="199" y="64"/>
                    </a:cubicBezTo>
                    <a:cubicBezTo>
                      <a:pt x="196" y="57"/>
                      <a:pt x="192" y="51"/>
                      <a:pt x="187" y="45"/>
                    </a:cubicBezTo>
                    <a:cubicBezTo>
                      <a:pt x="193" y="38"/>
                      <a:pt x="193" y="38"/>
                      <a:pt x="193" y="38"/>
                    </a:cubicBezTo>
                    <a:cubicBezTo>
                      <a:pt x="181" y="26"/>
                      <a:pt x="181" y="26"/>
                      <a:pt x="181" y="26"/>
                    </a:cubicBezTo>
                    <a:cubicBezTo>
                      <a:pt x="174" y="32"/>
                      <a:pt x="174" y="32"/>
                      <a:pt x="174" y="32"/>
                    </a:cubicBezTo>
                    <a:cubicBezTo>
                      <a:pt x="169" y="28"/>
                      <a:pt x="163" y="24"/>
                      <a:pt x="157" y="21"/>
                    </a:cubicBezTo>
                    <a:cubicBezTo>
                      <a:pt x="161" y="12"/>
                      <a:pt x="161" y="12"/>
                      <a:pt x="161" y="12"/>
                    </a:cubicBezTo>
                    <a:cubicBezTo>
                      <a:pt x="145" y="5"/>
                      <a:pt x="145" y="5"/>
                      <a:pt x="145" y="5"/>
                    </a:cubicBezTo>
                    <a:cubicBezTo>
                      <a:pt x="141" y="14"/>
                      <a:pt x="141" y="14"/>
                      <a:pt x="141" y="14"/>
                    </a:cubicBezTo>
                    <a:cubicBezTo>
                      <a:pt x="134" y="11"/>
                      <a:pt x="126" y="10"/>
                      <a:pt x="118" y="9"/>
                    </a:cubicBezTo>
                    <a:cubicBezTo>
                      <a:pt x="118" y="0"/>
                      <a:pt x="118" y="0"/>
                      <a:pt x="118"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4" name="Freeform 35"/>
            <p:cNvSpPr>
              <a:spLocks noEditPoints="1"/>
            </p:cNvSpPr>
            <p:nvPr/>
          </p:nvSpPr>
          <p:spPr bwMode="auto">
            <a:xfrm>
              <a:off x="4807401" y="3702635"/>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35"/>
            <p:cNvSpPr>
              <a:spLocks noEditPoints="1"/>
            </p:cNvSpPr>
            <p:nvPr/>
          </p:nvSpPr>
          <p:spPr bwMode="auto">
            <a:xfrm>
              <a:off x="2812657" y="3695865"/>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35"/>
            <p:cNvSpPr>
              <a:spLocks noEditPoints="1"/>
            </p:cNvSpPr>
            <p:nvPr/>
          </p:nvSpPr>
          <p:spPr bwMode="auto">
            <a:xfrm>
              <a:off x="6928825" y="3528860"/>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35"/>
            <p:cNvSpPr>
              <a:spLocks noEditPoints="1"/>
            </p:cNvSpPr>
            <p:nvPr/>
          </p:nvSpPr>
          <p:spPr bwMode="auto">
            <a:xfrm>
              <a:off x="8948104" y="3609802"/>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4" name="组合 53"/>
          <p:cNvGrpSpPr/>
          <p:nvPr/>
        </p:nvGrpSpPr>
        <p:grpSpPr>
          <a:xfrm>
            <a:off x="1621960" y="3668765"/>
            <a:ext cx="1281164" cy="839271"/>
            <a:chOff x="2162332" y="4892821"/>
            <a:chExt cx="1707996" cy="1119288"/>
          </a:xfrm>
        </p:grpSpPr>
        <p:sp>
          <p:nvSpPr>
            <p:cNvPr id="55" name="文本框 91"/>
            <p:cNvSpPr txBox="1"/>
            <p:nvPr/>
          </p:nvSpPr>
          <p:spPr>
            <a:xfrm>
              <a:off x="2162332" y="4892821"/>
              <a:ext cx="1707996" cy="73883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56" name="文本框 113"/>
            <p:cNvSpPr txBox="1"/>
            <p:nvPr/>
          </p:nvSpPr>
          <p:spPr>
            <a:xfrm>
              <a:off x="2278782" y="5334844"/>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7" name="组合 56"/>
          <p:cNvGrpSpPr/>
          <p:nvPr/>
        </p:nvGrpSpPr>
        <p:grpSpPr>
          <a:xfrm>
            <a:off x="3088090" y="1275905"/>
            <a:ext cx="1281164" cy="777798"/>
            <a:chOff x="4116918" y="1701602"/>
            <a:chExt cx="1707996" cy="1037304"/>
          </a:xfrm>
        </p:grpSpPr>
        <p:sp>
          <p:nvSpPr>
            <p:cNvPr id="58" name="文本框 99"/>
            <p:cNvSpPr txBox="1"/>
            <p:nvPr/>
          </p:nvSpPr>
          <p:spPr>
            <a:xfrm>
              <a:off x="4116918" y="1701602"/>
              <a:ext cx="1707996" cy="738835"/>
            </a:xfrm>
            <a:prstGeom prst="rect">
              <a:avLst/>
            </a:prstGeom>
            <a:noFill/>
          </p:spPr>
          <p:txBody>
            <a:bodyPr wrap="square" rtlCol="0">
              <a:spAutoFit/>
            </a:bodyPr>
            <a:lstStyle/>
            <a:p>
              <a:r>
                <a:rPr lang="zh-CN" altLang="en-US" sz="1500" dirty="0">
                  <a:solidFill>
                    <a:srgbClr val="E87071"/>
                  </a:solidFill>
                  <a:latin typeface="微软雅黑" panose="020B0503020204020204" pitchFamily="34" charset="-122"/>
                  <a:ea typeface="微软雅黑" panose="020B0503020204020204" pitchFamily="34" charset="-122"/>
                </a:rPr>
                <a:t>在此添加标题</a:t>
              </a:r>
            </a:p>
          </p:txBody>
        </p:sp>
        <p:sp>
          <p:nvSpPr>
            <p:cNvPr id="59" name="文本框 113"/>
            <p:cNvSpPr txBox="1"/>
            <p:nvPr/>
          </p:nvSpPr>
          <p:spPr>
            <a:xfrm>
              <a:off x="4222998" y="2061641"/>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0" name="组合 59"/>
          <p:cNvGrpSpPr/>
          <p:nvPr/>
        </p:nvGrpSpPr>
        <p:grpSpPr>
          <a:xfrm>
            <a:off x="4670247" y="3668765"/>
            <a:ext cx="1281164" cy="839271"/>
            <a:chOff x="6226185" y="4892821"/>
            <a:chExt cx="1707996" cy="1119288"/>
          </a:xfrm>
        </p:grpSpPr>
        <p:sp>
          <p:nvSpPr>
            <p:cNvPr id="61" name="文本框 94"/>
            <p:cNvSpPr txBox="1"/>
            <p:nvPr/>
          </p:nvSpPr>
          <p:spPr>
            <a:xfrm>
              <a:off x="6226185" y="4892821"/>
              <a:ext cx="1707996" cy="73883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62" name="文本框 113"/>
            <p:cNvSpPr txBox="1"/>
            <p:nvPr/>
          </p:nvSpPr>
          <p:spPr>
            <a:xfrm>
              <a:off x="6368561" y="5334844"/>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3" name="组合 62"/>
          <p:cNvGrpSpPr/>
          <p:nvPr/>
        </p:nvGrpSpPr>
        <p:grpSpPr>
          <a:xfrm>
            <a:off x="6169641" y="1275905"/>
            <a:ext cx="1281164" cy="777798"/>
            <a:chOff x="8225117" y="1701602"/>
            <a:chExt cx="1707996" cy="1037304"/>
          </a:xfrm>
        </p:grpSpPr>
        <p:sp>
          <p:nvSpPr>
            <p:cNvPr id="64" name="文本框 101"/>
            <p:cNvSpPr txBox="1"/>
            <p:nvPr/>
          </p:nvSpPr>
          <p:spPr>
            <a:xfrm>
              <a:off x="8225117" y="1701602"/>
              <a:ext cx="1707996" cy="738835"/>
            </a:xfrm>
            <a:prstGeom prst="rect">
              <a:avLst/>
            </a:prstGeom>
            <a:noFill/>
          </p:spPr>
          <p:txBody>
            <a:bodyPr wrap="square" rtlCol="0">
              <a:spAutoFit/>
            </a:bodyPr>
            <a:lstStyle/>
            <a:p>
              <a:r>
                <a:rPr lang="zh-CN" altLang="en-US" sz="1500" dirty="0">
                  <a:solidFill>
                    <a:srgbClr val="663C77"/>
                  </a:solidFill>
                  <a:latin typeface="微软雅黑" panose="020B0503020204020204" pitchFamily="34" charset="-122"/>
                  <a:ea typeface="微软雅黑" panose="020B0503020204020204" pitchFamily="34" charset="-122"/>
                </a:rPr>
                <a:t>在此添加标题</a:t>
              </a:r>
            </a:p>
          </p:txBody>
        </p:sp>
        <p:sp>
          <p:nvSpPr>
            <p:cNvPr id="65" name="文本框 113"/>
            <p:cNvSpPr txBox="1"/>
            <p:nvPr/>
          </p:nvSpPr>
          <p:spPr>
            <a:xfrm>
              <a:off x="8327454" y="2061641"/>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306500339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42"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anim calcmode="lin" valueType="num">
                                      <p:cBhvr>
                                        <p:cTn id="21" dur="500" fill="hold"/>
                                        <p:tgtEl>
                                          <p:spTgt spid="10"/>
                                        </p:tgtEl>
                                        <p:attrNameLst>
                                          <p:attrName>ppt_x</p:attrName>
                                        </p:attrNameLst>
                                      </p:cBhvr>
                                      <p:tavLst>
                                        <p:tav tm="0">
                                          <p:val>
                                            <p:strVal val="#ppt_x"/>
                                          </p:val>
                                        </p:tav>
                                        <p:tav tm="100000">
                                          <p:val>
                                            <p:strVal val="#ppt_x"/>
                                          </p:val>
                                        </p:tav>
                                      </p:tavLst>
                                    </p:anim>
                                    <p:anim calcmode="lin" valueType="num">
                                      <p:cBhvr>
                                        <p:cTn id="22" dur="500" fill="hold"/>
                                        <p:tgtEl>
                                          <p:spTgt spid="10"/>
                                        </p:tgtEl>
                                        <p:attrNameLst>
                                          <p:attrName>ppt_y</p:attrName>
                                        </p:attrNameLst>
                                      </p:cBhvr>
                                      <p:tavLst>
                                        <p:tav tm="0">
                                          <p:val>
                                            <p:strVal val="#ppt_y+.1"/>
                                          </p:val>
                                        </p:tav>
                                        <p:tav tm="100000">
                                          <p:val>
                                            <p:strVal val="#ppt_y"/>
                                          </p:val>
                                        </p:tav>
                                      </p:tavLst>
                                    </p:anim>
                                  </p:childTnLst>
                                </p:cTn>
                              </p:par>
                            </p:childTnLst>
                          </p:cTn>
                        </p:par>
                        <p:par>
                          <p:cTn id="23" fill="hold">
                            <p:stCondLst>
                              <p:cond delay="1750"/>
                            </p:stCondLst>
                            <p:childTnLst>
                              <p:par>
                                <p:cTn id="24" presetID="47"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anim calcmode="lin" valueType="num">
                                      <p:cBhvr>
                                        <p:cTn id="27" dur="500" fill="hold"/>
                                        <p:tgtEl>
                                          <p:spTgt spid="11"/>
                                        </p:tgtEl>
                                        <p:attrNameLst>
                                          <p:attrName>ppt_x</p:attrName>
                                        </p:attrNameLst>
                                      </p:cBhvr>
                                      <p:tavLst>
                                        <p:tav tm="0">
                                          <p:val>
                                            <p:strVal val="#ppt_x"/>
                                          </p:val>
                                        </p:tav>
                                        <p:tav tm="100000">
                                          <p:val>
                                            <p:strVal val="#ppt_x"/>
                                          </p:val>
                                        </p:tav>
                                      </p:tavLst>
                                    </p:anim>
                                    <p:anim calcmode="lin" valueType="num">
                                      <p:cBhvr>
                                        <p:cTn id="28" dur="500" fill="hold"/>
                                        <p:tgtEl>
                                          <p:spTgt spid="11"/>
                                        </p:tgtEl>
                                        <p:attrNameLst>
                                          <p:attrName>ppt_y</p:attrName>
                                        </p:attrNameLst>
                                      </p:cBhvr>
                                      <p:tavLst>
                                        <p:tav tm="0">
                                          <p:val>
                                            <p:strVal val="#ppt_y-.1"/>
                                          </p:val>
                                        </p:tav>
                                        <p:tav tm="100000">
                                          <p:val>
                                            <p:strVal val="#ppt_y"/>
                                          </p:val>
                                        </p:tav>
                                      </p:tavLst>
                                    </p:anim>
                                  </p:childTnLst>
                                </p:cTn>
                              </p:par>
                            </p:childTnLst>
                          </p:cTn>
                        </p:par>
                        <p:par>
                          <p:cTn id="29" fill="hold">
                            <p:stCondLst>
                              <p:cond delay="2250"/>
                            </p:stCondLst>
                            <p:childTnLst>
                              <p:par>
                                <p:cTn id="30" presetID="42"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anim calcmode="lin" valueType="num">
                                      <p:cBhvr>
                                        <p:cTn id="33" dur="500" fill="hold"/>
                                        <p:tgtEl>
                                          <p:spTgt spid="13"/>
                                        </p:tgtEl>
                                        <p:attrNameLst>
                                          <p:attrName>ppt_x</p:attrName>
                                        </p:attrNameLst>
                                      </p:cBhvr>
                                      <p:tavLst>
                                        <p:tav tm="0">
                                          <p:val>
                                            <p:strVal val="#ppt_x"/>
                                          </p:val>
                                        </p:tav>
                                        <p:tav tm="100000">
                                          <p:val>
                                            <p:strVal val="#ppt_x"/>
                                          </p:val>
                                        </p:tav>
                                      </p:tavLst>
                                    </p:anim>
                                    <p:anim calcmode="lin" valueType="num">
                                      <p:cBhvr>
                                        <p:cTn id="34" dur="500" fill="hold"/>
                                        <p:tgtEl>
                                          <p:spTgt spid="13"/>
                                        </p:tgtEl>
                                        <p:attrNameLst>
                                          <p:attrName>ppt_y</p:attrName>
                                        </p:attrNameLst>
                                      </p:cBhvr>
                                      <p:tavLst>
                                        <p:tav tm="0">
                                          <p:val>
                                            <p:strVal val="#ppt_y+.1"/>
                                          </p:val>
                                        </p:tav>
                                        <p:tav tm="100000">
                                          <p:val>
                                            <p:strVal val="#ppt_y"/>
                                          </p:val>
                                        </p:tav>
                                      </p:tavLst>
                                    </p:anim>
                                  </p:childTnLst>
                                </p:cTn>
                              </p:par>
                            </p:childTnLst>
                          </p:cTn>
                        </p:par>
                        <p:par>
                          <p:cTn id="35" fill="hold">
                            <p:stCondLst>
                              <p:cond delay="2750"/>
                            </p:stCondLst>
                            <p:childTnLst>
                              <p:par>
                                <p:cTn id="36" presetID="47"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anim calcmode="lin" valueType="num">
                                      <p:cBhvr>
                                        <p:cTn id="39" dur="500" fill="hold"/>
                                        <p:tgtEl>
                                          <p:spTgt spid="12"/>
                                        </p:tgtEl>
                                        <p:attrNameLst>
                                          <p:attrName>ppt_x</p:attrName>
                                        </p:attrNameLst>
                                      </p:cBhvr>
                                      <p:tavLst>
                                        <p:tav tm="0">
                                          <p:val>
                                            <p:strVal val="#ppt_x"/>
                                          </p:val>
                                        </p:tav>
                                        <p:tav tm="100000">
                                          <p:val>
                                            <p:strVal val="#ppt_x"/>
                                          </p:val>
                                        </p:tav>
                                      </p:tavLst>
                                    </p:anim>
                                    <p:anim calcmode="lin" valueType="num">
                                      <p:cBhvr>
                                        <p:cTn id="40" dur="500" fill="hold"/>
                                        <p:tgtEl>
                                          <p:spTgt spid="12"/>
                                        </p:tgtEl>
                                        <p:attrNameLst>
                                          <p:attrName>ppt_y</p:attrName>
                                        </p:attrNameLst>
                                      </p:cBhvr>
                                      <p:tavLst>
                                        <p:tav tm="0">
                                          <p:val>
                                            <p:strVal val="#ppt_y-.1"/>
                                          </p:val>
                                        </p:tav>
                                        <p:tav tm="100000">
                                          <p:val>
                                            <p:strVal val="#ppt_y"/>
                                          </p:val>
                                        </p:tav>
                                      </p:tavLst>
                                    </p:anim>
                                  </p:childTnLst>
                                </p:cTn>
                              </p:par>
                            </p:childTnLst>
                          </p:cTn>
                        </p:par>
                        <p:par>
                          <p:cTn id="41" fill="hold">
                            <p:stCondLst>
                              <p:cond delay="3250"/>
                            </p:stCondLst>
                            <p:childTnLst>
                              <p:par>
                                <p:cTn id="42" presetID="14" presetClass="entr" presetSubtype="10" fill="hold"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randombar(horizontal)">
                                      <p:cBhvr>
                                        <p:cTn id="44" dur="500"/>
                                        <p:tgtEl>
                                          <p:spTgt spid="14"/>
                                        </p:tgtEl>
                                      </p:cBhvr>
                                    </p:animEffect>
                                  </p:childTnLst>
                                </p:cTn>
                              </p:par>
                            </p:childTnLst>
                          </p:cTn>
                        </p:par>
                        <p:par>
                          <p:cTn id="45" fill="hold">
                            <p:stCondLst>
                              <p:cond delay="3750"/>
                            </p:stCondLst>
                            <p:childTnLst>
                              <p:par>
                                <p:cTn id="46" presetID="22" presetClass="entr" presetSubtype="1" fill="hold" nodeType="after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wipe(up)">
                                      <p:cBhvr>
                                        <p:cTn id="48" dur="500"/>
                                        <p:tgtEl>
                                          <p:spTgt spid="54"/>
                                        </p:tgtEl>
                                      </p:cBhvr>
                                    </p:animEffect>
                                  </p:childTnLst>
                                </p:cTn>
                              </p:par>
                            </p:childTnLst>
                          </p:cTn>
                        </p:par>
                        <p:par>
                          <p:cTn id="49" fill="hold">
                            <p:stCondLst>
                              <p:cond delay="4250"/>
                            </p:stCondLst>
                            <p:childTnLst>
                              <p:par>
                                <p:cTn id="50" presetID="22" presetClass="entr" presetSubtype="4" fill="hold" nodeType="afterEffect">
                                  <p:stCondLst>
                                    <p:cond delay="0"/>
                                  </p:stCondLst>
                                  <p:childTnLst>
                                    <p:set>
                                      <p:cBhvr>
                                        <p:cTn id="51" dur="1" fill="hold">
                                          <p:stCondLst>
                                            <p:cond delay="0"/>
                                          </p:stCondLst>
                                        </p:cTn>
                                        <p:tgtEl>
                                          <p:spTgt spid="57"/>
                                        </p:tgtEl>
                                        <p:attrNameLst>
                                          <p:attrName>style.visibility</p:attrName>
                                        </p:attrNameLst>
                                      </p:cBhvr>
                                      <p:to>
                                        <p:strVal val="visible"/>
                                      </p:to>
                                    </p:set>
                                    <p:animEffect transition="in" filter="wipe(down)">
                                      <p:cBhvr>
                                        <p:cTn id="52" dur="500"/>
                                        <p:tgtEl>
                                          <p:spTgt spid="57"/>
                                        </p:tgtEl>
                                      </p:cBhvr>
                                    </p:animEffect>
                                  </p:childTnLst>
                                </p:cTn>
                              </p:par>
                            </p:childTnLst>
                          </p:cTn>
                        </p:par>
                        <p:par>
                          <p:cTn id="53" fill="hold">
                            <p:stCondLst>
                              <p:cond delay="4750"/>
                            </p:stCondLst>
                            <p:childTnLst>
                              <p:par>
                                <p:cTn id="54" presetID="22" presetClass="entr" presetSubtype="1" fill="hold" nodeType="after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wipe(up)">
                                      <p:cBhvr>
                                        <p:cTn id="56" dur="500"/>
                                        <p:tgtEl>
                                          <p:spTgt spid="60"/>
                                        </p:tgtEl>
                                      </p:cBhvr>
                                    </p:animEffect>
                                  </p:childTnLst>
                                </p:cTn>
                              </p:par>
                            </p:childTnLst>
                          </p:cTn>
                        </p:par>
                        <p:par>
                          <p:cTn id="57" fill="hold">
                            <p:stCondLst>
                              <p:cond delay="5250"/>
                            </p:stCondLst>
                            <p:childTnLst>
                              <p:par>
                                <p:cTn id="58" presetID="22" presetClass="entr" presetSubtype="4" fill="hold" nodeType="afterEffect">
                                  <p:stCondLst>
                                    <p:cond delay="0"/>
                                  </p:stCondLst>
                                  <p:childTnLst>
                                    <p:set>
                                      <p:cBhvr>
                                        <p:cTn id="59" dur="1" fill="hold">
                                          <p:stCondLst>
                                            <p:cond delay="0"/>
                                          </p:stCondLst>
                                        </p:cTn>
                                        <p:tgtEl>
                                          <p:spTgt spid="63"/>
                                        </p:tgtEl>
                                        <p:attrNameLst>
                                          <p:attrName>style.visibility</p:attrName>
                                        </p:attrNameLst>
                                      </p:cBhvr>
                                      <p:to>
                                        <p:strVal val="visible"/>
                                      </p:to>
                                    </p:set>
                                    <p:animEffect transition="in" filter="wipe(down)">
                                      <p:cBhvr>
                                        <p:cTn id="60"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animBg="1"/>
      <p:bldP spid="12"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01ABB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DB74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E87071"/>
                </a:solidFill>
                <a:latin typeface="微软雅黑" panose="020B0503020204020204" pitchFamily="34" charset="-122"/>
                <a:ea typeface="微软雅黑" panose="020B0503020204020204" pitchFamily="34" charset="-122"/>
              </a:rPr>
              <a:t>点击输入标题内容</a:t>
            </a:r>
            <a:endParaRPr lang="zh-CN" altLang="en-US" sz="1800" b="1" dirty="0">
              <a:solidFill>
                <a:srgbClr val="E8707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5544557" y="764543"/>
            <a:ext cx="1056855" cy="3830884"/>
            <a:chOff x="7391780" y="1019626"/>
            <a:chExt cx="1408957" cy="5109028"/>
          </a:xfrm>
        </p:grpSpPr>
        <p:sp>
          <p:nvSpPr>
            <p:cNvPr id="11" name="圆角矩形 25"/>
            <p:cNvSpPr/>
            <p:nvPr/>
          </p:nvSpPr>
          <p:spPr>
            <a:xfrm rot="16200000" flipH="1" flipV="1">
              <a:off x="7087693" y="1782061"/>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圆角矩形 25"/>
            <p:cNvSpPr/>
            <p:nvPr/>
          </p:nvSpPr>
          <p:spPr>
            <a:xfrm rot="5400000" flipH="1">
              <a:off x="7087693" y="4390860"/>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任意多边形 12"/>
            <p:cNvSpPr/>
            <p:nvPr/>
          </p:nvSpPr>
          <p:spPr>
            <a:xfrm rot="5400000" flipH="1">
              <a:off x="5541745" y="2869661"/>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27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sp>
          <p:nvSpPr>
            <p:cNvPr id="14" name="任意多边形 13"/>
            <p:cNvSpPr/>
            <p:nvPr/>
          </p:nvSpPr>
          <p:spPr>
            <a:xfrm rot="5400000" flipH="1">
              <a:off x="5541745" y="2869661"/>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grpSp>
          <p:nvGrpSpPr>
            <p:cNvPr id="15" name="Group 41"/>
            <p:cNvGrpSpPr>
              <a:grpSpLocks noChangeAspect="1"/>
            </p:cNvGrpSpPr>
            <p:nvPr/>
          </p:nvGrpSpPr>
          <p:grpSpPr bwMode="auto">
            <a:xfrm>
              <a:off x="7876457" y="4698265"/>
              <a:ext cx="447011" cy="547203"/>
              <a:chOff x="3783" y="2089"/>
              <a:chExt cx="116" cy="142"/>
            </a:xfrm>
            <a:solidFill>
              <a:schemeClr val="bg1"/>
            </a:solidFill>
            <a:effectLst>
              <a:outerShdw blurRad="50800" dist="25400" dir="2700000" algn="tl" rotWithShape="0">
                <a:prstClr val="black">
                  <a:alpha val="40000"/>
                </a:prstClr>
              </a:outerShdw>
            </a:effectLst>
          </p:grpSpPr>
          <p:sp>
            <p:nvSpPr>
              <p:cNvPr id="20"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 name="Group 62"/>
            <p:cNvGrpSpPr>
              <a:grpSpLocks noChangeAspect="1"/>
            </p:cNvGrpSpPr>
            <p:nvPr/>
          </p:nvGrpSpPr>
          <p:grpSpPr bwMode="auto">
            <a:xfrm>
              <a:off x="7821335" y="1946316"/>
              <a:ext cx="549846" cy="439024"/>
              <a:chOff x="3775" y="2110"/>
              <a:chExt cx="129" cy="103"/>
            </a:xfrm>
            <a:solidFill>
              <a:schemeClr val="bg1"/>
            </a:solidFill>
            <a:effectLst>
              <a:outerShdw blurRad="50800" dist="25400" dir="2700000" algn="tl" rotWithShape="0">
                <a:prstClr val="black">
                  <a:alpha val="40000"/>
                </a:prstClr>
              </a:outerShdw>
            </a:effectLst>
          </p:grpSpPr>
          <p:sp>
            <p:nvSpPr>
              <p:cNvPr id="17"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8" name="组合 27"/>
          <p:cNvGrpSpPr/>
          <p:nvPr/>
        </p:nvGrpSpPr>
        <p:grpSpPr>
          <a:xfrm>
            <a:off x="4156851" y="2151747"/>
            <a:ext cx="3832270" cy="1056475"/>
            <a:chOff x="5541746" y="2869660"/>
            <a:chExt cx="5109028" cy="1408959"/>
          </a:xfrm>
        </p:grpSpPr>
        <p:sp>
          <p:nvSpPr>
            <p:cNvPr id="29" name="圆角矩形 25"/>
            <p:cNvSpPr/>
            <p:nvPr/>
          </p:nvSpPr>
          <p:spPr>
            <a:xfrm flipH="1">
              <a:off x="8399066" y="3086459"/>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圆角矩形 25"/>
            <p:cNvSpPr/>
            <p:nvPr/>
          </p:nvSpPr>
          <p:spPr>
            <a:xfrm>
              <a:off x="5781023" y="3086459"/>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任意多边形 30"/>
            <p:cNvSpPr/>
            <p:nvPr/>
          </p:nvSpPr>
          <p:spPr>
            <a:xfrm flipH="1">
              <a:off x="5541746" y="2869662"/>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189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sp>
          <p:nvSpPr>
            <p:cNvPr id="32" name="任意多边形 31"/>
            <p:cNvSpPr/>
            <p:nvPr/>
          </p:nvSpPr>
          <p:spPr>
            <a:xfrm rot="10800000">
              <a:off x="5541746" y="2869660"/>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grpSp>
          <p:nvGrpSpPr>
            <p:cNvPr id="33" name="Group 52"/>
            <p:cNvGrpSpPr>
              <a:grpSpLocks noChangeAspect="1"/>
            </p:cNvGrpSpPr>
            <p:nvPr/>
          </p:nvGrpSpPr>
          <p:grpSpPr bwMode="auto">
            <a:xfrm>
              <a:off x="6361914" y="3292988"/>
              <a:ext cx="567188" cy="562297"/>
              <a:chOff x="3783" y="2102"/>
              <a:chExt cx="116" cy="115"/>
            </a:xfrm>
            <a:solidFill>
              <a:schemeClr val="bg1"/>
            </a:solidFill>
            <a:effectLst>
              <a:outerShdw blurRad="50800" dist="25400" dir="2700000" algn="tl" rotWithShape="0">
                <a:prstClr val="black">
                  <a:alpha val="40000"/>
                </a:prstClr>
              </a:outerShdw>
            </a:effectLst>
          </p:grpSpPr>
          <p:sp>
            <p:nvSpPr>
              <p:cNvPr id="42"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4" name="Group 68"/>
            <p:cNvGrpSpPr>
              <a:grpSpLocks noChangeAspect="1"/>
            </p:cNvGrpSpPr>
            <p:nvPr/>
          </p:nvGrpSpPr>
          <p:grpSpPr bwMode="auto">
            <a:xfrm>
              <a:off x="9313428" y="3314216"/>
              <a:ext cx="539531" cy="519841"/>
              <a:chOff x="3770" y="2095"/>
              <a:chExt cx="137" cy="132"/>
            </a:xfrm>
            <a:solidFill>
              <a:schemeClr val="bg1"/>
            </a:solidFill>
            <a:effectLst>
              <a:outerShdw blurRad="50800" dist="25400" dir="2700000" algn="tl" rotWithShape="0">
                <a:prstClr val="black">
                  <a:alpha val="40000"/>
                </a:prstClr>
              </a:outerShdw>
            </a:effectLst>
          </p:grpSpPr>
          <p:sp>
            <p:nvSpPr>
              <p:cNvPr id="35"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49" name="文本框 63"/>
          <p:cNvSpPr txBox="1"/>
          <p:nvPr/>
        </p:nvSpPr>
        <p:spPr>
          <a:xfrm>
            <a:off x="4222294" y="1266290"/>
            <a:ext cx="974420" cy="248209"/>
          </a:xfrm>
          <a:prstGeom prst="rect">
            <a:avLst/>
          </a:prstGeom>
          <a:noFill/>
        </p:spPr>
        <p:txBody>
          <a:bodyPr wrap="square" rtlCol="0">
            <a:spAutoFit/>
          </a:bodyPr>
          <a:lstStyle/>
          <a:p>
            <a:r>
              <a:rPr lang="zh-CN" altLang="en-US" sz="1013" dirty="0">
                <a:solidFill>
                  <a:srgbClr val="FFB850"/>
                </a:solidFill>
                <a:latin typeface="微软雅黑" panose="020B0503020204020204" pitchFamily="34" charset="-122"/>
                <a:ea typeface="微软雅黑" panose="020B0503020204020204" pitchFamily="34" charset="-122"/>
              </a:rPr>
              <a:t>添加标题</a:t>
            </a:r>
          </a:p>
        </p:txBody>
      </p:sp>
      <p:sp>
        <p:nvSpPr>
          <p:cNvPr id="50" name="文本框 73"/>
          <p:cNvSpPr txBox="1"/>
          <p:nvPr/>
        </p:nvSpPr>
        <p:spPr>
          <a:xfrm>
            <a:off x="4222294" y="3318772"/>
            <a:ext cx="974420" cy="248209"/>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p>
        </p:txBody>
      </p:sp>
      <p:sp>
        <p:nvSpPr>
          <p:cNvPr id="51" name="文本框 75"/>
          <p:cNvSpPr txBox="1"/>
          <p:nvPr/>
        </p:nvSpPr>
        <p:spPr>
          <a:xfrm>
            <a:off x="6676323" y="1266290"/>
            <a:ext cx="974420" cy="248209"/>
          </a:xfrm>
          <a:prstGeom prst="rect">
            <a:avLst/>
          </a:prstGeom>
          <a:noFill/>
        </p:spPr>
        <p:txBody>
          <a:bodyPr wrap="square" rtlCol="0">
            <a:spAutoFit/>
          </a:bodyPr>
          <a:lstStyle/>
          <a:p>
            <a:r>
              <a:rPr lang="zh-CN" altLang="en-US" sz="1013" dirty="0">
                <a:solidFill>
                  <a:srgbClr val="E87071"/>
                </a:solidFill>
                <a:latin typeface="微软雅黑" panose="020B0503020204020204" pitchFamily="34" charset="-122"/>
                <a:ea typeface="微软雅黑" panose="020B0503020204020204" pitchFamily="34" charset="-122"/>
              </a:rPr>
              <a:t>添加标题</a:t>
            </a:r>
          </a:p>
        </p:txBody>
      </p:sp>
      <p:sp>
        <p:nvSpPr>
          <p:cNvPr id="52" name="文本框 77"/>
          <p:cNvSpPr txBox="1"/>
          <p:nvPr/>
        </p:nvSpPr>
        <p:spPr>
          <a:xfrm>
            <a:off x="6676323" y="3318772"/>
            <a:ext cx="974420" cy="248209"/>
          </a:xfrm>
          <a:prstGeom prst="rect">
            <a:avLst/>
          </a:prstGeom>
          <a:noFill/>
        </p:spPr>
        <p:txBody>
          <a:bodyPr wrap="square" rtlCol="0">
            <a:spAutoFit/>
          </a:bodyPr>
          <a:lstStyle/>
          <a:p>
            <a:r>
              <a:rPr lang="zh-CN" altLang="en-US" sz="1013" dirty="0">
                <a:solidFill>
                  <a:srgbClr val="663A77"/>
                </a:solidFill>
                <a:latin typeface="微软雅黑" panose="020B0503020204020204" pitchFamily="34" charset="-122"/>
                <a:ea typeface="微软雅黑" panose="020B0503020204020204" pitchFamily="34" charset="-122"/>
              </a:rPr>
              <a:t>添加标题</a:t>
            </a:r>
          </a:p>
        </p:txBody>
      </p:sp>
      <p:sp>
        <p:nvSpPr>
          <p:cNvPr id="53" name="文本框 79"/>
          <p:cNvSpPr txBox="1"/>
          <p:nvPr/>
        </p:nvSpPr>
        <p:spPr>
          <a:xfrm>
            <a:off x="954340" y="1869835"/>
            <a:ext cx="2011781" cy="369332"/>
          </a:xfrm>
          <a:prstGeom prst="rect">
            <a:avLst/>
          </a:prstGeom>
          <a:noFill/>
        </p:spPr>
        <p:txBody>
          <a:bodyPr wrap="square" rtlCol="0">
            <a:spAutoFit/>
          </a:bodyPr>
          <a:lstStyle/>
          <a:p>
            <a:r>
              <a:rPr lang="zh-CN" altLang="en-US" sz="1800" dirty="0">
                <a:solidFill>
                  <a:srgbClr val="01ACBE"/>
                </a:solidFill>
                <a:latin typeface="微软雅黑" panose="020B0503020204020204" pitchFamily="34" charset="-122"/>
                <a:ea typeface="微软雅黑" panose="020B0503020204020204" pitchFamily="34" charset="-122"/>
              </a:rPr>
              <a:t>在此添加标题</a:t>
            </a:r>
          </a:p>
        </p:txBody>
      </p:sp>
      <p:sp>
        <p:nvSpPr>
          <p:cNvPr id="54" name="文本框 113"/>
          <p:cNvSpPr txBox="1"/>
          <p:nvPr/>
        </p:nvSpPr>
        <p:spPr>
          <a:xfrm>
            <a:off x="4202839" y="1588264"/>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5" name="文本框 113"/>
          <p:cNvSpPr txBox="1"/>
          <p:nvPr/>
        </p:nvSpPr>
        <p:spPr>
          <a:xfrm>
            <a:off x="4242613" y="3663509"/>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6" name="文本框 113"/>
          <p:cNvSpPr txBox="1"/>
          <p:nvPr/>
        </p:nvSpPr>
        <p:spPr>
          <a:xfrm>
            <a:off x="6678508" y="1612906"/>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7" name="文本框 113"/>
          <p:cNvSpPr txBox="1"/>
          <p:nvPr/>
        </p:nvSpPr>
        <p:spPr>
          <a:xfrm>
            <a:off x="6678508" y="3651621"/>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8" name="文本框 113"/>
          <p:cNvSpPr txBox="1"/>
          <p:nvPr/>
        </p:nvSpPr>
        <p:spPr>
          <a:xfrm>
            <a:off x="953127" y="2253099"/>
            <a:ext cx="1998482" cy="1754326"/>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6934079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2" presetClass="entr" presetSubtype="8"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fill="hold"/>
                                        <p:tgtEl>
                                          <p:spTgt spid="28"/>
                                        </p:tgtEl>
                                        <p:attrNameLst>
                                          <p:attrName>ppt_x</p:attrName>
                                        </p:attrNameLst>
                                      </p:cBhvr>
                                      <p:tavLst>
                                        <p:tav tm="0">
                                          <p:val>
                                            <p:strVal val="0-#ppt_w/2"/>
                                          </p:val>
                                        </p:tav>
                                        <p:tav tm="100000">
                                          <p:val>
                                            <p:strVal val="#ppt_x"/>
                                          </p:val>
                                        </p:tav>
                                      </p:tavLst>
                                    </p:anim>
                                    <p:anim calcmode="lin" valueType="num">
                                      <p:cBhvr additive="base">
                                        <p:cTn id="21" dur="500" fill="hold"/>
                                        <p:tgtEl>
                                          <p:spTgt spid="28"/>
                                        </p:tgtEl>
                                        <p:attrNameLst>
                                          <p:attrName>ppt_y</p:attrName>
                                        </p:attrNameLst>
                                      </p:cBhvr>
                                      <p:tavLst>
                                        <p:tav tm="0">
                                          <p:val>
                                            <p:strVal val="#ppt_y"/>
                                          </p:val>
                                        </p:tav>
                                        <p:tav tm="100000">
                                          <p:val>
                                            <p:strVal val="#ppt_y"/>
                                          </p:val>
                                        </p:tav>
                                      </p:tavLst>
                                    </p:anim>
                                  </p:childTnLst>
                                </p:cTn>
                              </p:par>
                            </p:childTnLst>
                          </p:cTn>
                        </p:par>
                        <p:par>
                          <p:cTn id="22" fill="hold">
                            <p:stCondLst>
                              <p:cond delay="1750"/>
                            </p:stCondLst>
                            <p:childTnLst>
                              <p:par>
                                <p:cTn id="23" presetID="2" presetClass="entr" presetSubtype="1"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0-#ppt_h/2"/>
                                          </p:val>
                                        </p:tav>
                                        <p:tav tm="100000">
                                          <p:val>
                                            <p:strVal val="#ppt_y"/>
                                          </p:val>
                                        </p:tav>
                                      </p:tavLst>
                                    </p:anim>
                                  </p:childTnLst>
                                </p:cTn>
                              </p:par>
                            </p:childTnLst>
                          </p:cTn>
                        </p:par>
                        <p:par>
                          <p:cTn id="27" fill="hold">
                            <p:stCondLst>
                              <p:cond delay="225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53"/>
                                        </p:tgtEl>
                                        <p:attrNameLst>
                                          <p:attrName>style.visibility</p:attrName>
                                        </p:attrNameLst>
                                      </p:cBhvr>
                                      <p:to>
                                        <p:strVal val="visible"/>
                                      </p:to>
                                    </p:set>
                                    <p:anim calcmode="lin" valueType="num">
                                      <p:cBhvr>
                                        <p:cTn id="30"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53"/>
                                        </p:tgtEl>
                                        <p:attrNameLst>
                                          <p:attrName>ppt_y</p:attrName>
                                        </p:attrNameLst>
                                      </p:cBhvr>
                                      <p:tavLst>
                                        <p:tav tm="0">
                                          <p:val>
                                            <p:strVal val="#ppt_y"/>
                                          </p:val>
                                        </p:tav>
                                        <p:tav tm="100000">
                                          <p:val>
                                            <p:strVal val="#ppt_y"/>
                                          </p:val>
                                        </p:tav>
                                      </p:tavLst>
                                    </p:anim>
                                    <p:anim calcmode="lin" valueType="num">
                                      <p:cBhvr>
                                        <p:cTn id="32"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53"/>
                                        </p:tgtEl>
                                      </p:cBhvr>
                                    </p:animEffect>
                                  </p:childTnLst>
                                </p:cTn>
                              </p:par>
                            </p:childTnLst>
                          </p:cTn>
                        </p:par>
                        <p:par>
                          <p:cTn id="35" fill="hold">
                            <p:stCondLst>
                              <p:cond delay="300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58"/>
                                        </p:tgtEl>
                                        <p:attrNameLst>
                                          <p:attrName>style.visibility</p:attrName>
                                        </p:attrNameLst>
                                      </p:cBhvr>
                                      <p:to>
                                        <p:strVal val="visible"/>
                                      </p:to>
                                    </p:set>
                                    <p:anim calcmode="lin" valueType="num">
                                      <p:cBhvr>
                                        <p:cTn id="38"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8"/>
                                        </p:tgtEl>
                                        <p:attrNameLst>
                                          <p:attrName>ppt_y</p:attrName>
                                        </p:attrNameLst>
                                      </p:cBhvr>
                                      <p:tavLst>
                                        <p:tav tm="0">
                                          <p:val>
                                            <p:strVal val="#ppt_y"/>
                                          </p:val>
                                        </p:tav>
                                        <p:tav tm="100000">
                                          <p:val>
                                            <p:strVal val="#ppt_y"/>
                                          </p:val>
                                        </p:tav>
                                      </p:tavLst>
                                    </p:anim>
                                    <p:anim calcmode="lin" valueType="num">
                                      <p:cBhvr>
                                        <p:cTn id="40"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8"/>
                                        </p:tgtEl>
                                      </p:cBhvr>
                                    </p:animEffect>
                                  </p:childTnLst>
                                </p:cTn>
                              </p:par>
                            </p:childTnLst>
                          </p:cTn>
                        </p:par>
                        <p:par>
                          <p:cTn id="43" fill="hold">
                            <p:stCondLst>
                              <p:cond delay="6150"/>
                            </p:stCondLst>
                            <p:childTnLst>
                              <p:par>
                                <p:cTn id="44" presetID="8" presetClass="emph" presetSubtype="0" fill="hold" nodeType="afterEffect">
                                  <p:stCondLst>
                                    <p:cond delay="0"/>
                                  </p:stCondLst>
                                  <p:childTnLst>
                                    <p:animRot by="21600000">
                                      <p:cBhvr>
                                        <p:cTn id="45" dur="2000" fill="hold"/>
                                        <p:tgtEl>
                                          <p:spTgt spid="28"/>
                                        </p:tgtEl>
                                        <p:attrNameLst>
                                          <p:attrName>r</p:attrName>
                                        </p:attrNameLst>
                                      </p:cBhvr>
                                    </p:animRot>
                                  </p:childTnLst>
                                </p:cTn>
                              </p:par>
                              <p:par>
                                <p:cTn id="46" presetID="8" presetClass="emph" presetSubtype="0" fill="hold" nodeType="withEffect">
                                  <p:stCondLst>
                                    <p:cond delay="0"/>
                                  </p:stCondLst>
                                  <p:childTnLst>
                                    <p:animRot by="-21600000">
                                      <p:cBhvr>
                                        <p:cTn id="47" dur="2000" fill="hold"/>
                                        <p:tgtEl>
                                          <p:spTgt spid="10"/>
                                        </p:tgtEl>
                                        <p:attrNameLst>
                                          <p:attrName>r</p:attrName>
                                        </p:attrNameLst>
                                      </p:cBhvr>
                                    </p:animRot>
                                  </p:childTnLst>
                                </p:cTn>
                              </p:par>
                            </p:childTnLst>
                          </p:cTn>
                        </p:par>
                        <p:par>
                          <p:cTn id="48" fill="hold">
                            <p:stCondLst>
                              <p:cond delay="8150"/>
                            </p:stCondLst>
                            <p:childTnLst>
                              <p:par>
                                <p:cTn id="49" presetID="22" presetClass="entr" presetSubtype="8" fill="hold" grpId="0" nodeType="afterEffect">
                                  <p:stCondLst>
                                    <p:cond delay="0"/>
                                  </p:stCondLst>
                                  <p:childTnLst>
                                    <p:set>
                                      <p:cBhvr>
                                        <p:cTn id="50" dur="1" fill="hold">
                                          <p:stCondLst>
                                            <p:cond delay="0"/>
                                          </p:stCondLst>
                                        </p:cTn>
                                        <p:tgtEl>
                                          <p:spTgt spid="51"/>
                                        </p:tgtEl>
                                        <p:attrNameLst>
                                          <p:attrName>style.visibility</p:attrName>
                                        </p:attrNameLst>
                                      </p:cBhvr>
                                      <p:to>
                                        <p:strVal val="visible"/>
                                      </p:to>
                                    </p:set>
                                    <p:animEffect transition="in" filter="wipe(left)">
                                      <p:cBhvr>
                                        <p:cTn id="51" dur="500"/>
                                        <p:tgtEl>
                                          <p:spTgt spid="5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9"/>
                                        </p:tgtEl>
                                        <p:attrNameLst>
                                          <p:attrName>style.visibility</p:attrName>
                                        </p:attrNameLst>
                                      </p:cBhvr>
                                      <p:to>
                                        <p:strVal val="visible"/>
                                      </p:to>
                                    </p:set>
                                    <p:animEffect transition="in" filter="wipe(left)">
                                      <p:cBhvr>
                                        <p:cTn id="54" dur="500"/>
                                        <p:tgtEl>
                                          <p:spTgt spid="49"/>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wipe(left)">
                                      <p:cBhvr>
                                        <p:cTn id="57" dur="500"/>
                                        <p:tgtEl>
                                          <p:spTgt spid="50"/>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wipe(left)">
                                      <p:cBhvr>
                                        <p:cTn id="60" dur="500"/>
                                        <p:tgtEl>
                                          <p:spTgt spid="52"/>
                                        </p:tgtEl>
                                      </p:cBhvr>
                                    </p:animEffect>
                                  </p:childTnLst>
                                </p:cTn>
                              </p:par>
                            </p:childTnLst>
                          </p:cTn>
                        </p:par>
                        <p:par>
                          <p:cTn id="61" fill="hold">
                            <p:stCondLst>
                              <p:cond delay="8650"/>
                            </p:stCondLst>
                            <p:childTnLst>
                              <p:par>
                                <p:cTn id="62" presetID="14" presetClass="entr" presetSubtype="10" fill="hold" grpId="0"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randombar(horizontal)">
                                      <p:cBhvr>
                                        <p:cTn id="64" dur="500"/>
                                        <p:tgtEl>
                                          <p:spTgt spid="54"/>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randombar(horizontal)">
                                      <p:cBhvr>
                                        <p:cTn id="67" dur="500"/>
                                        <p:tgtEl>
                                          <p:spTgt spid="56"/>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55"/>
                                        </p:tgtEl>
                                        <p:attrNameLst>
                                          <p:attrName>style.visibility</p:attrName>
                                        </p:attrNameLst>
                                      </p:cBhvr>
                                      <p:to>
                                        <p:strVal val="visible"/>
                                      </p:to>
                                    </p:set>
                                    <p:animEffect transition="in" filter="randombar(horizontal)">
                                      <p:cBhvr>
                                        <p:cTn id="70" dur="500"/>
                                        <p:tgtEl>
                                          <p:spTgt spid="55"/>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57"/>
                                        </p:tgtEl>
                                        <p:attrNameLst>
                                          <p:attrName>style.visibility</p:attrName>
                                        </p:attrNameLst>
                                      </p:cBhvr>
                                      <p:to>
                                        <p:strVal val="visible"/>
                                      </p:to>
                                    </p:set>
                                    <p:animEffect transition="in" filter="randombar(horizontal)">
                                      <p:cBhvr>
                                        <p:cTn id="7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9" grpId="0"/>
      <p:bldP spid="50" grpId="0"/>
      <p:bldP spid="51" grpId="0"/>
      <p:bldP spid="52" grpId="0"/>
      <p:bldP spid="53" grpId="0"/>
      <p:bldP spid="54" grpId="0"/>
      <p:bldP spid="55" grpId="0"/>
      <p:bldP spid="56" grpId="0"/>
      <p:bldP spid="57" grpId="0"/>
      <p:bldP spid="5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01ABB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DB74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E87071"/>
                </a:solidFill>
                <a:latin typeface="微软雅黑" panose="020B0503020204020204" pitchFamily="34" charset="-122"/>
                <a:ea typeface="微软雅黑" panose="020B0503020204020204" pitchFamily="34" charset="-122"/>
              </a:rPr>
              <a:t>点击输入标题内容</a:t>
            </a:r>
            <a:endParaRPr lang="zh-CN" altLang="en-US" sz="1800" b="1" dirty="0">
              <a:solidFill>
                <a:srgbClr val="E8707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3265339" y="2582197"/>
            <a:ext cx="2105129" cy="2570468"/>
            <a:chOff x="4408748" y="2851198"/>
            <a:chExt cx="2806473" cy="3428085"/>
          </a:xfrm>
          <a:solidFill>
            <a:srgbClr val="A6A6A6"/>
          </a:solidFill>
        </p:grpSpPr>
        <p:sp>
          <p:nvSpPr>
            <p:cNvPr id="11" name="矩形 10"/>
            <p:cNvSpPr/>
            <p:nvPr/>
          </p:nvSpPr>
          <p:spPr>
            <a:xfrm>
              <a:off x="5654903" y="2851198"/>
              <a:ext cx="308446" cy="34280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矩形 11"/>
            <p:cNvSpPr/>
            <p:nvPr/>
          </p:nvSpPr>
          <p:spPr>
            <a:xfrm rot="3628266">
              <a:off x="6344896" y="3307680"/>
              <a:ext cx="2403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矩形 12"/>
            <p:cNvSpPr/>
            <p:nvPr/>
          </p:nvSpPr>
          <p:spPr>
            <a:xfrm rot="3222577">
              <a:off x="6279379" y="4508173"/>
              <a:ext cx="117002"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矩形 13"/>
            <p:cNvSpPr/>
            <p:nvPr/>
          </p:nvSpPr>
          <p:spPr>
            <a:xfrm rot="18144688" flipH="1">
              <a:off x="5094796" y="2855932"/>
              <a:ext cx="152149"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矩形 14"/>
            <p:cNvSpPr/>
            <p:nvPr/>
          </p:nvSpPr>
          <p:spPr>
            <a:xfrm rot="17368525" flipH="1">
              <a:off x="5067148" y="4124428"/>
              <a:ext cx="1834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6" name="椭圆 15"/>
          <p:cNvSpPr/>
          <p:nvPr/>
        </p:nvSpPr>
        <p:spPr>
          <a:xfrm>
            <a:off x="1306125" y="4865915"/>
            <a:ext cx="6072978" cy="658663"/>
          </a:xfrm>
          <a:prstGeom prst="ellipse">
            <a:avLst/>
          </a:prstGeom>
          <a:gradFill flip="none" rotWithShape="1">
            <a:gsLst>
              <a:gs pos="17000">
                <a:schemeClr val="tx1">
                  <a:alpha val="29000"/>
                </a:schemeClr>
              </a:gs>
              <a:gs pos="81000">
                <a:schemeClr val="tx1">
                  <a:lumMod val="50000"/>
                  <a:lumOff val="50000"/>
                  <a:alpha val="0"/>
                </a:schemeClr>
              </a:gs>
            </a:gsLst>
            <a:path path="shap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7" name="组合 16"/>
          <p:cNvGrpSpPr/>
          <p:nvPr/>
        </p:nvGrpSpPr>
        <p:grpSpPr>
          <a:xfrm>
            <a:off x="3533383" y="1043824"/>
            <a:ext cx="1686239" cy="1685630"/>
            <a:chOff x="4710563" y="795050"/>
            <a:chExt cx="2248026" cy="2248026"/>
          </a:xfrm>
        </p:grpSpPr>
        <p:grpSp>
          <p:nvGrpSpPr>
            <p:cNvPr id="18" name="组合 17"/>
            <p:cNvGrpSpPr/>
            <p:nvPr/>
          </p:nvGrpSpPr>
          <p:grpSpPr>
            <a:xfrm>
              <a:off x="4710563" y="795050"/>
              <a:ext cx="2248026" cy="2248026"/>
              <a:chOff x="1200760" y="3842074"/>
              <a:chExt cx="1784148" cy="1784148"/>
            </a:xfrm>
          </p:grpSpPr>
          <p:sp>
            <p:nvSpPr>
              <p:cNvPr id="20" name="椭圆 19"/>
              <p:cNvSpPr/>
              <p:nvPr/>
            </p:nvSpPr>
            <p:spPr>
              <a:xfrm>
                <a:off x="1200760" y="3842074"/>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椭圆 20"/>
              <p:cNvSpPr/>
              <p:nvPr/>
            </p:nvSpPr>
            <p:spPr>
              <a:xfrm>
                <a:off x="1475770" y="4117085"/>
                <a:ext cx="1234127" cy="1234127"/>
              </a:xfrm>
              <a:prstGeom prst="ellipse">
                <a:avLst/>
              </a:prstGeom>
              <a:solidFill>
                <a:srgbClr val="FFB85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9" name="Freeform 987"/>
            <p:cNvSpPr>
              <a:spLocks noEditPoints="1"/>
            </p:cNvSpPr>
            <p:nvPr/>
          </p:nvSpPr>
          <p:spPr bwMode="auto">
            <a:xfrm>
              <a:off x="5564060" y="1377589"/>
              <a:ext cx="540619" cy="869615"/>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2" name="组合 21"/>
          <p:cNvGrpSpPr/>
          <p:nvPr/>
        </p:nvGrpSpPr>
        <p:grpSpPr>
          <a:xfrm>
            <a:off x="5054034" y="2216895"/>
            <a:ext cx="1457974" cy="1457447"/>
            <a:chOff x="6737835" y="2359506"/>
            <a:chExt cx="1943712" cy="1943712"/>
          </a:xfrm>
        </p:grpSpPr>
        <p:grpSp>
          <p:nvGrpSpPr>
            <p:cNvPr id="23" name="组合 22"/>
            <p:cNvGrpSpPr/>
            <p:nvPr/>
          </p:nvGrpSpPr>
          <p:grpSpPr>
            <a:xfrm>
              <a:off x="6737835" y="2359506"/>
              <a:ext cx="1943712" cy="1943712"/>
              <a:chOff x="1200760" y="3842075"/>
              <a:chExt cx="1784148" cy="1784148"/>
            </a:xfrm>
          </p:grpSpPr>
          <p:sp>
            <p:nvSpPr>
              <p:cNvPr id="25" name="椭圆 24"/>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椭圆 25"/>
              <p:cNvSpPr/>
              <p:nvPr/>
            </p:nvSpPr>
            <p:spPr>
              <a:xfrm>
                <a:off x="1475770" y="4117085"/>
                <a:ext cx="1234127" cy="1234127"/>
              </a:xfrm>
              <a:prstGeom prst="ellipse">
                <a:avLst/>
              </a:prstGeom>
              <a:solidFill>
                <a:srgbClr val="00AF92"/>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4" name="Freeform 975"/>
            <p:cNvSpPr>
              <a:spLocks noEditPoints="1"/>
            </p:cNvSpPr>
            <p:nvPr/>
          </p:nvSpPr>
          <p:spPr bwMode="auto">
            <a:xfrm>
              <a:off x="7454671" y="2997168"/>
              <a:ext cx="514323" cy="635166"/>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7" name="组合 26"/>
          <p:cNvGrpSpPr/>
          <p:nvPr/>
        </p:nvGrpSpPr>
        <p:grpSpPr>
          <a:xfrm>
            <a:off x="2335963" y="3278450"/>
            <a:ext cx="1301495" cy="1301024"/>
            <a:chOff x="3114213" y="3775241"/>
            <a:chExt cx="1735100" cy="1735100"/>
          </a:xfrm>
        </p:grpSpPr>
        <p:grpSp>
          <p:nvGrpSpPr>
            <p:cNvPr id="28" name="组合 27"/>
            <p:cNvGrpSpPr/>
            <p:nvPr/>
          </p:nvGrpSpPr>
          <p:grpSpPr>
            <a:xfrm>
              <a:off x="3114213" y="3775241"/>
              <a:ext cx="1735100" cy="1735100"/>
              <a:chOff x="1200760" y="3842075"/>
              <a:chExt cx="1784148" cy="1784148"/>
            </a:xfrm>
          </p:grpSpPr>
          <p:sp>
            <p:nvSpPr>
              <p:cNvPr id="30" name="椭圆 29"/>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椭圆 30"/>
              <p:cNvSpPr/>
              <p:nvPr/>
            </p:nvSpPr>
            <p:spPr>
              <a:xfrm>
                <a:off x="1475770" y="4117085"/>
                <a:ext cx="1234127" cy="1234127"/>
              </a:xfrm>
              <a:prstGeom prst="ellipse">
                <a:avLst/>
              </a:prstGeom>
              <a:solidFill>
                <a:srgbClr val="01ACBE"/>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9" name="Freeform 979"/>
            <p:cNvSpPr>
              <a:spLocks noEditPoints="1"/>
            </p:cNvSpPr>
            <p:nvPr/>
          </p:nvSpPr>
          <p:spPr bwMode="auto">
            <a:xfrm>
              <a:off x="3652134" y="4331642"/>
              <a:ext cx="707159" cy="63237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2" name="组合 31"/>
          <p:cNvGrpSpPr/>
          <p:nvPr/>
        </p:nvGrpSpPr>
        <p:grpSpPr>
          <a:xfrm>
            <a:off x="2447236" y="2026262"/>
            <a:ext cx="1145447" cy="1145033"/>
            <a:chOff x="3262555" y="2105270"/>
            <a:chExt cx="1527064" cy="1527064"/>
          </a:xfrm>
        </p:grpSpPr>
        <p:grpSp>
          <p:nvGrpSpPr>
            <p:cNvPr id="33" name="组合 32"/>
            <p:cNvGrpSpPr/>
            <p:nvPr/>
          </p:nvGrpSpPr>
          <p:grpSpPr>
            <a:xfrm>
              <a:off x="3262555" y="2105270"/>
              <a:ext cx="1527064" cy="1527064"/>
              <a:chOff x="1200760" y="3842075"/>
              <a:chExt cx="1784148" cy="1784148"/>
            </a:xfrm>
          </p:grpSpPr>
          <p:sp>
            <p:nvSpPr>
              <p:cNvPr id="35" name="椭圆 34"/>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椭圆 35"/>
              <p:cNvSpPr/>
              <p:nvPr/>
            </p:nvSpPr>
            <p:spPr>
              <a:xfrm>
                <a:off x="1475770" y="4117085"/>
                <a:ext cx="1234127" cy="1234127"/>
              </a:xfrm>
              <a:prstGeom prst="ellipse">
                <a:avLst/>
              </a:prstGeom>
              <a:solidFill>
                <a:srgbClr val="F6615B"/>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4" name="Freeform 983"/>
            <p:cNvSpPr>
              <a:spLocks noEditPoints="1"/>
            </p:cNvSpPr>
            <p:nvPr/>
          </p:nvSpPr>
          <p:spPr bwMode="auto">
            <a:xfrm>
              <a:off x="3706500" y="2533067"/>
              <a:ext cx="654309" cy="671330"/>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7" name="组合 36"/>
          <p:cNvGrpSpPr/>
          <p:nvPr/>
        </p:nvGrpSpPr>
        <p:grpSpPr>
          <a:xfrm>
            <a:off x="4825111" y="3722628"/>
            <a:ext cx="917585" cy="917254"/>
            <a:chOff x="6432642" y="4367614"/>
            <a:chExt cx="1223288" cy="1223288"/>
          </a:xfrm>
        </p:grpSpPr>
        <p:grpSp>
          <p:nvGrpSpPr>
            <p:cNvPr id="38" name="组合 37"/>
            <p:cNvGrpSpPr/>
            <p:nvPr/>
          </p:nvGrpSpPr>
          <p:grpSpPr>
            <a:xfrm>
              <a:off x="6432642" y="4367614"/>
              <a:ext cx="1223288" cy="1223288"/>
              <a:chOff x="1200760" y="3842075"/>
              <a:chExt cx="1784148" cy="1784148"/>
            </a:xfrm>
          </p:grpSpPr>
          <p:sp>
            <p:nvSpPr>
              <p:cNvPr id="42" name="椭圆 41"/>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椭圆 42"/>
              <p:cNvSpPr/>
              <p:nvPr/>
            </p:nvSpPr>
            <p:spPr>
              <a:xfrm>
                <a:off x="1475770" y="4117085"/>
                <a:ext cx="1234127" cy="1234127"/>
              </a:xfrm>
              <a:prstGeom prst="ellipse">
                <a:avLst/>
              </a:prstGeom>
              <a:solidFill>
                <a:srgbClr val="663A77"/>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9" name="Group 17"/>
            <p:cNvGrpSpPr>
              <a:grpSpLocks noChangeAspect="1"/>
            </p:cNvGrpSpPr>
            <p:nvPr/>
          </p:nvGrpSpPr>
          <p:grpSpPr bwMode="auto">
            <a:xfrm>
              <a:off x="6852573" y="4726587"/>
              <a:ext cx="457188" cy="490764"/>
              <a:chOff x="231" y="1205"/>
              <a:chExt cx="640" cy="687"/>
            </a:xfrm>
            <a:solidFill>
              <a:schemeClr val="bg1"/>
            </a:solidFill>
            <a:effectLst>
              <a:outerShdw blurRad="50800" dist="38100" dir="2700000" algn="tl" rotWithShape="0">
                <a:prstClr val="black">
                  <a:alpha val="40000"/>
                </a:prstClr>
              </a:outerShdw>
            </a:effectLst>
          </p:grpSpPr>
          <p:sp>
            <p:nvSpPr>
              <p:cNvPr id="40"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4" name="组合 43"/>
          <p:cNvGrpSpPr/>
          <p:nvPr/>
        </p:nvGrpSpPr>
        <p:grpSpPr>
          <a:xfrm>
            <a:off x="3593020" y="4595471"/>
            <a:ext cx="564393" cy="555415"/>
            <a:chOff x="646691" y="2628229"/>
            <a:chExt cx="2672598" cy="2631032"/>
          </a:xfrm>
        </p:grpSpPr>
        <p:grpSp>
          <p:nvGrpSpPr>
            <p:cNvPr id="45" name="组合 44"/>
            <p:cNvGrpSpPr/>
            <p:nvPr/>
          </p:nvGrpSpPr>
          <p:grpSpPr>
            <a:xfrm>
              <a:off x="1066991" y="3331434"/>
              <a:ext cx="1712544" cy="1927827"/>
              <a:chOff x="3442680" y="2338959"/>
              <a:chExt cx="3567427" cy="4015885"/>
            </a:xfrm>
            <a:solidFill>
              <a:schemeClr val="bg1">
                <a:lumMod val="65000"/>
              </a:schemeClr>
            </a:solidFill>
            <a:effectLst/>
          </p:grpSpPr>
          <p:sp>
            <p:nvSpPr>
              <p:cNvPr id="51" name="矩形 50"/>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矩形 51"/>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矩形 52"/>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矩形 53"/>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矩形 54"/>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46" name="椭圆 45"/>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椭圆 46"/>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椭圆 47"/>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椭圆 48"/>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椭圆 49"/>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6" name="组合 55"/>
          <p:cNvGrpSpPr/>
          <p:nvPr/>
        </p:nvGrpSpPr>
        <p:grpSpPr>
          <a:xfrm>
            <a:off x="4602904" y="4738757"/>
            <a:ext cx="424037" cy="417290"/>
            <a:chOff x="646691" y="2628229"/>
            <a:chExt cx="2672598" cy="2631032"/>
          </a:xfrm>
        </p:grpSpPr>
        <p:grpSp>
          <p:nvGrpSpPr>
            <p:cNvPr id="57" name="组合 56"/>
            <p:cNvGrpSpPr/>
            <p:nvPr/>
          </p:nvGrpSpPr>
          <p:grpSpPr>
            <a:xfrm>
              <a:off x="1066991" y="3331434"/>
              <a:ext cx="1712544" cy="1927827"/>
              <a:chOff x="3442680" y="2338959"/>
              <a:chExt cx="3567427" cy="4015885"/>
            </a:xfrm>
            <a:solidFill>
              <a:schemeClr val="bg1">
                <a:lumMod val="65000"/>
              </a:schemeClr>
            </a:solidFill>
            <a:effectLst/>
          </p:grpSpPr>
          <p:sp>
            <p:nvSpPr>
              <p:cNvPr id="63" name="矩形 62"/>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矩形 63"/>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矩形 64"/>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矩形 65"/>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 name="矩形 66"/>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8" name="椭圆 57"/>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椭圆 58"/>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椭圆 59"/>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椭圆 60"/>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椭圆 61"/>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68" name="文本框 161"/>
          <p:cNvSpPr txBox="1"/>
          <p:nvPr/>
        </p:nvSpPr>
        <p:spPr>
          <a:xfrm>
            <a:off x="5437495" y="1332069"/>
            <a:ext cx="1403053" cy="32316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69" name="文本框 163"/>
          <p:cNvSpPr txBox="1"/>
          <p:nvPr/>
        </p:nvSpPr>
        <p:spPr>
          <a:xfrm>
            <a:off x="6708389" y="2616627"/>
            <a:ext cx="1403053" cy="323165"/>
          </a:xfrm>
          <a:prstGeom prst="rect">
            <a:avLst/>
          </a:prstGeom>
          <a:noFill/>
        </p:spPr>
        <p:txBody>
          <a:bodyPr wrap="square" rtlCol="0">
            <a:spAutoFit/>
          </a:bodyPr>
          <a:lstStyle/>
          <a:p>
            <a:r>
              <a:rPr lang="zh-CN" altLang="en-US" sz="1500" dirty="0">
                <a:solidFill>
                  <a:srgbClr val="00AF92"/>
                </a:solidFill>
                <a:latin typeface="微软雅黑" panose="020B0503020204020204" pitchFamily="34" charset="-122"/>
                <a:ea typeface="微软雅黑" panose="020B0503020204020204" pitchFamily="34" charset="-122"/>
              </a:rPr>
              <a:t>在此添加标题</a:t>
            </a:r>
          </a:p>
        </p:txBody>
      </p:sp>
      <p:sp>
        <p:nvSpPr>
          <p:cNvPr id="70" name="文本框 166"/>
          <p:cNvSpPr txBox="1"/>
          <p:nvPr/>
        </p:nvSpPr>
        <p:spPr>
          <a:xfrm>
            <a:off x="5936982" y="3846258"/>
            <a:ext cx="1403053" cy="323165"/>
          </a:xfrm>
          <a:prstGeom prst="rect">
            <a:avLst/>
          </a:prstGeom>
          <a:noFill/>
        </p:spPr>
        <p:txBody>
          <a:bodyPr wrap="square" rtlCol="0">
            <a:spAutoFit/>
          </a:bodyPr>
          <a:lstStyle/>
          <a:p>
            <a:r>
              <a:rPr lang="zh-CN" altLang="en-US" sz="1500" dirty="0">
                <a:solidFill>
                  <a:srgbClr val="7030A0"/>
                </a:solidFill>
                <a:latin typeface="微软雅黑" panose="020B0503020204020204" pitchFamily="34" charset="-122"/>
                <a:ea typeface="微软雅黑" panose="020B0503020204020204" pitchFamily="34" charset="-122"/>
              </a:rPr>
              <a:t>在此添加标题</a:t>
            </a:r>
          </a:p>
        </p:txBody>
      </p:sp>
      <p:sp>
        <p:nvSpPr>
          <p:cNvPr id="71" name="文本框 168"/>
          <p:cNvSpPr txBox="1"/>
          <p:nvPr/>
        </p:nvSpPr>
        <p:spPr>
          <a:xfrm>
            <a:off x="902892" y="2216727"/>
            <a:ext cx="1403053" cy="323165"/>
          </a:xfrm>
          <a:prstGeom prst="rect">
            <a:avLst/>
          </a:prstGeom>
          <a:noFill/>
        </p:spPr>
        <p:txBody>
          <a:bodyPr wrap="square" rtlCol="0">
            <a:spAutoFit/>
          </a:bodyPr>
          <a:lstStyle/>
          <a:p>
            <a:r>
              <a:rPr lang="zh-CN" altLang="en-US" sz="1500" dirty="0">
                <a:solidFill>
                  <a:srgbClr val="F6615B"/>
                </a:solidFill>
                <a:latin typeface="微软雅黑" panose="020B0503020204020204" pitchFamily="34" charset="-122"/>
                <a:ea typeface="微软雅黑" panose="020B0503020204020204" pitchFamily="34" charset="-122"/>
              </a:rPr>
              <a:t>在此添加标题</a:t>
            </a:r>
          </a:p>
        </p:txBody>
      </p:sp>
      <p:sp>
        <p:nvSpPr>
          <p:cNvPr id="72" name="文本框 170"/>
          <p:cNvSpPr txBox="1"/>
          <p:nvPr/>
        </p:nvSpPr>
        <p:spPr>
          <a:xfrm>
            <a:off x="845735" y="3602704"/>
            <a:ext cx="1403053" cy="32316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73" name="文本框 113"/>
          <p:cNvSpPr txBox="1"/>
          <p:nvPr/>
        </p:nvSpPr>
        <p:spPr>
          <a:xfrm>
            <a:off x="916624" y="2493001"/>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4" name="文本框 113"/>
          <p:cNvSpPr txBox="1"/>
          <p:nvPr/>
        </p:nvSpPr>
        <p:spPr>
          <a:xfrm>
            <a:off x="888045" y="3894297"/>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5" name="文本框 113"/>
          <p:cNvSpPr txBox="1"/>
          <p:nvPr/>
        </p:nvSpPr>
        <p:spPr>
          <a:xfrm>
            <a:off x="6733174" y="288162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6" name="文本框 113"/>
          <p:cNvSpPr txBox="1"/>
          <p:nvPr/>
        </p:nvSpPr>
        <p:spPr>
          <a:xfrm>
            <a:off x="5976991" y="415873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7" name="文本框 113"/>
          <p:cNvSpPr txBox="1"/>
          <p:nvPr/>
        </p:nvSpPr>
        <p:spPr>
          <a:xfrm>
            <a:off x="5436208" y="156160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403328062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42" presetClass="entr" presetSubtype="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anim calcmode="lin" valueType="num">
                                      <p:cBhvr>
                                        <p:cTn id="21" dur="1000" fill="hold"/>
                                        <p:tgtEl>
                                          <p:spTgt spid="16"/>
                                        </p:tgtEl>
                                        <p:attrNameLst>
                                          <p:attrName>ppt_x</p:attrName>
                                        </p:attrNameLst>
                                      </p:cBhvr>
                                      <p:tavLst>
                                        <p:tav tm="0">
                                          <p:val>
                                            <p:strVal val="#ppt_x"/>
                                          </p:val>
                                        </p:tav>
                                        <p:tav tm="100000">
                                          <p:val>
                                            <p:strVal val="#ppt_x"/>
                                          </p:val>
                                        </p:tav>
                                      </p:tavLst>
                                    </p:anim>
                                    <p:anim calcmode="lin" valueType="num">
                                      <p:cBhvr>
                                        <p:cTn id="22" dur="1000" fill="hold"/>
                                        <p:tgtEl>
                                          <p:spTgt spid="16"/>
                                        </p:tgtEl>
                                        <p:attrNameLst>
                                          <p:attrName>ppt_y</p:attrName>
                                        </p:attrNameLst>
                                      </p:cBhvr>
                                      <p:tavLst>
                                        <p:tav tm="0">
                                          <p:val>
                                            <p:strVal val="#ppt_y+.1"/>
                                          </p:val>
                                        </p:tav>
                                        <p:tav tm="100000">
                                          <p:val>
                                            <p:strVal val="#ppt_y"/>
                                          </p:val>
                                        </p:tav>
                                      </p:tavLst>
                                    </p:anim>
                                  </p:childTnLst>
                                </p:cTn>
                              </p:par>
                            </p:childTnLst>
                          </p:cTn>
                        </p:par>
                        <p:par>
                          <p:cTn id="23" fill="hold">
                            <p:stCondLst>
                              <p:cond delay="2250"/>
                            </p:stCondLst>
                            <p:childTnLst>
                              <p:par>
                                <p:cTn id="24" presetID="22" presetClass="entr" presetSubtype="4" fill="hold"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wipe(down)">
                                      <p:cBhvr>
                                        <p:cTn id="26" dur="500"/>
                                        <p:tgtEl>
                                          <p:spTgt spid="44"/>
                                        </p:tgtEl>
                                      </p:cBhvr>
                                    </p:animEffect>
                                  </p:childTnLst>
                                </p:cTn>
                              </p:par>
                            </p:childTnLst>
                          </p:cTn>
                        </p:par>
                        <p:par>
                          <p:cTn id="27" fill="hold">
                            <p:stCondLst>
                              <p:cond delay="2750"/>
                            </p:stCondLst>
                            <p:childTnLst>
                              <p:par>
                                <p:cTn id="28" presetID="22" presetClass="entr" presetSubtype="4"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down)">
                                      <p:cBhvr>
                                        <p:cTn id="30" dur="500"/>
                                        <p:tgtEl>
                                          <p:spTgt spid="56"/>
                                        </p:tgtEl>
                                      </p:cBhvr>
                                    </p:animEffect>
                                  </p:childTnLst>
                                </p:cTn>
                              </p:par>
                            </p:childTnLst>
                          </p:cTn>
                        </p:par>
                        <p:par>
                          <p:cTn id="31" fill="hold">
                            <p:stCondLst>
                              <p:cond delay="3250"/>
                            </p:stCondLst>
                            <p:childTnLst>
                              <p:par>
                                <p:cTn id="32" presetID="22" presetClass="entr" presetSubtype="4"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down)">
                                      <p:cBhvr>
                                        <p:cTn id="34" dur="500"/>
                                        <p:tgtEl>
                                          <p:spTgt spid="10"/>
                                        </p:tgtEl>
                                      </p:cBhvr>
                                    </p:animEffect>
                                  </p:childTnLst>
                                </p:cTn>
                              </p:par>
                            </p:childTnLst>
                          </p:cTn>
                        </p:par>
                        <p:par>
                          <p:cTn id="35" fill="hold">
                            <p:stCondLst>
                              <p:cond delay="3750"/>
                            </p:stCondLst>
                            <p:childTnLst>
                              <p:par>
                                <p:cTn id="36" presetID="53" presetClass="entr" presetSubtype="16" fill="hold" nodeType="after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p:cTn id="38" dur="100" fill="hold"/>
                                        <p:tgtEl>
                                          <p:spTgt spid="17"/>
                                        </p:tgtEl>
                                        <p:attrNameLst>
                                          <p:attrName>ppt_w</p:attrName>
                                        </p:attrNameLst>
                                      </p:cBhvr>
                                      <p:tavLst>
                                        <p:tav tm="0">
                                          <p:val>
                                            <p:fltVal val="0"/>
                                          </p:val>
                                        </p:tav>
                                        <p:tav tm="100000">
                                          <p:val>
                                            <p:strVal val="#ppt_w"/>
                                          </p:val>
                                        </p:tav>
                                      </p:tavLst>
                                    </p:anim>
                                    <p:anim calcmode="lin" valueType="num">
                                      <p:cBhvr>
                                        <p:cTn id="39" dur="100" fill="hold"/>
                                        <p:tgtEl>
                                          <p:spTgt spid="17"/>
                                        </p:tgtEl>
                                        <p:attrNameLst>
                                          <p:attrName>ppt_h</p:attrName>
                                        </p:attrNameLst>
                                      </p:cBhvr>
                                      <p:tavLst>
                                        <p:tav tm="0">
                                          <p:val>
                                            <p:fltVal val="0"/>
                                          </p:val>
                                        </p:tav>
                                        <p:tav tm="100000">
                                          <p:val>
                                            <p:strVal val="#ppt_h"/>
                                          </p:val>
                                        </p:tav>
                                      </p:tavLst>
                                    </p:anim>
                                    <p:animEffect transition="in" filter="fade">
                                      <p:cBhvr>
                                        <p:cTn id="40" dur="100"/>
                                        <p:tgtEl>
                                          <p:spTgt spid="17"/>
                                        </p:tgtEl>
                                      </p:cBhvr>
                                    </p:animEffect>
                                  </p:childTnLst>
                                </p:cTn>
                              </p:par>
                              <p:par>
                                <p:cTn id="41" presetID="6" presetClass="emph" presetSubtype="0" fill="hold" nodeType="withEffect">
                                  <p:stCondLst>
                                    <p:cond delay="100"/>
                                  </p:stCondLst>
                                  <p:childTnLst>
                                    <p:animScale>
                                      <p:cBhvr>
                                        <p:cTn id="42" dur="100" fill="hold"/>
                                        <p:tgtEl>
                                          <p:spTgt spid="17"/>
                                        </p:tgtEl>
                                      </p:cBhvr>
                                      <p:by x="110000" y="110000"/>
                                    </p:animScale>
                                  </p:childTnLst>
                                </p:cTn>
                              </p:par>
                              <p:par>
                                <p:cTn id="43" presetID="6" presetClass="emph" presetSubtype="0" fill="hold" nodeType="withEffect">
                                  <p:stCondLst>
                                    <p:cond delay="200"/>
                                  </p:stCondLst>
                                  <p:childTnLst>
                                    <p:animScale>
                                      <p:cBhvr>
                                        <p:cTn id="44" dur="200" fill="hold"/>
                                        <p:tgtEl>
                                          <p:spTgt spid="17"/>
                                        </p:tgtEl>
                                      </p:cBhvr>
                                      <p:by x="90000" y="90000"/>
                                    </p:animScale>
                                  </p:childTnLst>
                                </p:cTn>
                              </p:par>
                              <p:par>
                                <p:cTn id="45" presetID="6" presetClass="emph" presetSubtype="0" fill="hold" nodeType="withEffect">
                                  <p:stCondLst>
                                    <p:cond delay="400"/>
                                  </p:stCondLst>
                                  <p:childTnLst>
                                    <p:animScale>
                                      <p:cBhvr>
                                        <p:cTn id="46" dur="100" fill="hold"/>
                                        <p:tgtEl>
                                          <p:spTgt spid="17"/>
                                        </p:tgtEl>
                                      </p:cBhvr>
                                      <p:by x="105000" y="105000"/>
                                    </p:animScale>
                                  </p:childTnLst>
                                </p:cTn>
                              </p:par>
                              <p:par>
                                <p:cTn id="47" presetID="6" presetClass="emph" presetSubtype="0" fill="hold" nodeType="withEffect">
                                  <p:stCondLst>
                                    <p:cond delay="500"/>
                                  </p:stCondLst>
                                  <p:childTnLst>
                                    <p:animScale>
                                      <p:cBhvr>
                                        <p:cTn id="48" dur="200" fill="hold"/>
                                        <p:tgtEl>
                                          <p:spTgt spid="17"/>
                                        </p:tgtEl>
                                      </p:cBhvr>
                                      <p:by x="95000" y="95000"/>
                                    </p:animScale>
                                  </p:childTnLst>
                                </p:cTn>
                              </p:par>
                            </p:childTnLst>
                          </p:cTn>
                        </p:par>
                        <p:par>
                          <p:cTn id="49" fill="hold">
                            <p:stCondLst>
                              <p:cond delay="4450"/>
                            </p:stCondLst>
                            <p:childTnLst>
                              <p:par>
                                <p:cTn id="50" presetID="53" presetClass="entr" presetSubtype="16"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p:cTn id="52" dur="100" fill="hold"/>
                                        <p:tgtEl>
                                          <p:spTgt spid="32"/>
                                        </p:tgtEl>
                                        <p:attrNameLst>
                                          <p:attrName>ppt_w</p:attrName>
                                        </p:attrNameLst>
                                      </p:cBhvr>
                                      <p:tavLst>
                                        <p:tav tm="0">
                                          <p:val>
                                            <p:fltVal val="0"/>
                                          </p:val>
                                        </p:tav>
                                        <p:tav tm="100000">
                                          <p:val>
                                            <p:strVal val="#ppt_w"/>
                                          </p:val>
                                        </p:tav>
                                      </p:tavLst>
                                    </p:anim>
                                    <p:anim calcmode="lin" valueType="num">
                                      <p:cBhvr>
                                        <p:cTn id="53" dur="100" fill="hold"/>
                                        <p:tgtEl>
                                          <p:spTgt spid="32"/>
                                        </p:tgtEl>
                                        <p:attrNameLst>
                                          <p:attrName>ppt_h</p:attrName>
                                        </p:attrNameLst>
                                      </p:cBhvr>
                                      <p:tavLst>
                                        <p:tav tm="0">
                                          <p:val>
                                            <p:fltVal val="0"/>
                                          </p:val>
                                        </p:tav>
                                        <p:tav tm="100000">
                                          <p:val>
                                            <p:strVal val="#ppt_h"/>
                                          </p:val>
                                        </p:tav>
                                      </p:tavLst>
                                    </p:anim>
                                    <p:animEffect transition="in" filter="fade">
                                      <p:cBhvr>
                                        <p:cTn id="54" dur="100"/>
                                        <p:tgtEl>
                                          <p:spTgt spid="32"/>
                                        </p:tgtEl>
                                      </p:cBhvr>
                                    </p:animEffect>
                                  </p:childTnLst>
                                </p:cTn>
                              </p:par>
                              <p:par>
                                <p:cTn id="55" presetID="6" presetClass="emph" presetSubtype="0" fill="hold" nodeType="withEffect">
                                  <p:stCondLst>
                                    <p:cond delay="100"/>
                                  </p:stCondLst>
                                  <p:childTnLst>
                                    <p:animScale>
                                      <p:cBhvr>
                                        <p:cTn id="56" dur="100" fill="hold"/>
                                        <p:tgtEl>
                                          <p:spTgt spid="32"/>
                                        </p:tgtEl>
                                      </p:cBhvr>
                                      <p:by x="110000" y="110000"/>
                                    </p:animScale>
                                  </p:childTnLst>
                                </p:cTn>
                              </p:par>
                              <p:par>
                                <p:cTn id="57" presetID="6" presetClass="emph" presetSubtype="0" fill="hold" nodeType="withEffect">
                                  <p:stCondLst>
                                    <p:cond delay="200"/>
                                  </p:stCondLst>
                                  <p:childTnLst>
                                    <p:animScale>
                                      <p:cBhvr>
                                        <p:cTn id="58" dur="200" fill="hold"/>
                                        <p:tgtEl>
                                          <p:spTgt spid="32"/>
                                        </p:tgtEl>
                                      </p:cBhvr>
                                      <p:by x="90000" y="90000"/>
                                    </p:animScale>
                                  </p:childTnLst>
                                </p:cTn>
                              </p:par>
                              <p:par>
                                <p:cTn id="59" presetID="6" presetClass="emph" presetSubtype="0" fill="hold" nodeType="withEffect">
                                  <p:stCondLst>
                                    <p:cond delay="400"/>
                                  </p:stCondLst>
                                  <p:childTnLst>
                                    <p:animScale>
                                      <p:cBhvr>
                                        <p:cTn id="60" dur="100" fill="hold"/>
                                        <p:tgtEl>
                                          <p:spTgt spid="32"/>
                                        </p:tgtEl>
                                      </p:cBhvr>
                                      <p:by x="105000" y="105000"/>
                                    </p:animScale>
                                  </p:childTnLst>
                                </p:cTn>
                              </p:par>
                              <p:par>
                                <p:cTn id="61" presetID="6" presetClass="emph" presetSubtype="0" fill="hold" nodeType="withEffect">
                                  <p:stCondLst>
                                    <p:cond delay="500"/>
                                  </p:stCondLst>
                                  <p:childTnLst>
                                    <p:animScale>
                                      <p:cBhvr>
                                        <p:cTn id="62" dur="200" fill="hold"/>
                                        <p:tgtEl>
                                          <p:spTgt spid="32"/>
                                        </p:tgtEl>
                                      </p:cBhvr>
                                      <p:by x="95000" y="95000"/>
                                    </p:animScale>
                                  </p:childTnLst>
                                </p:cTn>
                              </p:par>
                            </p:childTnLst>
                          </p:cTn>
                        </p:par>
                        <p:par>
                          <p:cTn id="63" fill="hold">
                            <p:stCondLst>
                              <p:cond delay="5150"/>
                            </p:stCondLst>
                            <p:childTnLst>
                              <p:par>
                                <p:cTn id="64" presetID="53" presetClass="entr" presetSubtype="16" fill="hold" nodeType="after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p:cTn id="66" dur="100" fill="hold"/>
                                        <p:tgtEl>
                                          <p:spTgt spid="22"/>
                                        </p:tgtEl>
                                        <p:attrNameLst>
                                          <p:attrName>ppt_w</p:attrName>
                                        </p:attrNameLst>
                                      </p:cBhvr>
                                      <p:tavLst>
                                        <p:tav tm="0">
                                          <p:val>
                                            <p:fltVal val="0"/>
                                          </p:val>
                                        </p:tav>
                                        <p:tav tm="100000">
                                          <p:val>
                                            <p:strVal val="#ppt_w"/>
                                          </p:val>
                                        </p:tav>
                                      </p:tavLst>
                                    </p:anim>
                                    <p:anim calcmode="lin" valueType="num">
                                      <p:cBhvr>
                                        <p:cTn id="67" dur="100" fill="hold"/>
                                        <p:tgtEl>
                                          <p:spTgt spid="22"/>
                                        </p:tgtEl>
                                        <p:attrNameLst>
                                          <p:attrName>ppt_h</p:attrName>
                                        </p:attrNameLst>
                                      </p:cBhvr>
                                      <p:tavLst>
                                        <p:tav tm="0">
                                          <p:val>
                                            <p:fltVal val="0"/>
                                          </p:val>
                                        </p:tav>
                                        <p:tav tm="100000">
                                          <p:val>
                                            <p:strVal val="#ppt_h"/>
                                          </p:val>
                                        </p:tav>
                                      </p:tavLst>
                                    </p:anim>
                                    <p:animEffect transition="in" filter="fade">
                                      <p:cBhvr>
                                        <p:cTn id="68" dur="100"/>
                                        <p:tgtEl>
                                          <p:spTgt spid="22"/>
                                        </p:tgtEl>
                                      </p:cBhvr>
                                    </p:animEffect>
                                  </p:childTnLst>
                                </p:cTn>
                              </p:par>
                              <p:par>
                                <p:cTn id="69" presetID="6" presetClass="emph" presetSubtype="0" fill="hold" nodeType="withEffect">
                                  <p:stCondLst>
                                    <p:cond delay="100"/>
                                  </p:stCondLst>
                                  <p:childTnLst>
                                    <p:animScale>
                                      <p:cBhvr>
                                        <p:cTn id="70" dur="100" fill="hold"/>
                                        <p:tgtEl>
                                          <p:spTgt spid="22"/>
                                        </p:tgtEl>
                                      </p:cBhvr>
                                      <p:by x="110000" y="110000"/>
                                    </p:animScale>
                                  </p:childTnLst>
                                </p:cTn>
                              </p:par>
                              <p:par>
                                <p:cTn id="71" presetID="6" presetClass="emph" presetSubtype="0" fill="hold" nodeType="withEffect">
                                  <p:stCondLst>
                                    <p:cond delay="200"/>
                                  </p:stCondLst>
                                  <p:childTnLst>
                                    <p:animScale>
                                      <p:cBhvr>
                                        <p:cTn id="72" dur="200" fill="hold"/>
                                        <p:tgtEl>
                                          <p:spTgt spid="22"/>
                                        </p:tgtEl>
                                      </p:cBhvr>
                                      <p:by x="90000" y="90000"/>
                                    </p:animScale>
                                  </p:childTnLst>
                                </p:cTn>
                              </p:par>
                              <p:par>
                                <p:cTn id="73" presetID="6" presetClass="emph" presetSubtype="0" fill="hold" nodeType="withEffect">
                                  <p:stCondLst>
                                    <p:cond delay="400"/>
                                  </p:stCondLst>
                                  <p:childTnLst>
                                    <p:animScale>
                                      <p:cBhvr>
                                        <p:cTn id="74" dur="100" fill="hold"/>
                                        <p:tgtEl>
                                          <p:spTgt spid="22"/>
                                        </p:tgtEl>
                                      </p:cBhvr>
                                      <p:by x="105000" y="105000"/>
                                    </p:animScale>
                                  </p:childTnLst>
                                </p:cTn>
                              </p:par>
                              <p:par>
                                <p:cTn id="75" presetID="6" presetClass="emph" presetSubtype="0" fill="hold" nodeType="withEffect">
                                  <p:stCondLst>
                                    <p:cond delay="500"/>
                                  </p:stCondLst>
                                  <p:childTnLst>
                                    <p:animScale>
                                      <p:cBhvr>
                                        <p:cTn id="76" dur="200" fill="hold"/>
                                        <p:tgtEl>
                                          <p:spTgt spid="22"/>
                                        </p:tgtEl>
                                      </p:cBhvr>
                                      <p:by x="95000" y="95000"/>
                                    </p:animScale>
                                  </p:childTnLst>
                                </p:cTn>
                              </p:par>
                            </p:childTnLst>
                          </p:cTn>
                        </p:par>
                        <p:par>
                          <p:cTn id="77" fill="hold">
                            <p:stCondLst>
                              <p:cond delay="5850"/>
                            </p:stCondLst>
                            <p:childTnLst>
                              <p:par>
                                <p:cTn id="78" presetID="53" presetClass="entr" presetSubtype="16" fill="hold" nodeType="afterEffect">
                                  <p:stCondLst>
                                    <p:cond delay="0"/>
                                  </p:stCondLst>
                                  <p:childTnLst>
                                    <p:set>
                                      <p:cBhvr>
                                        <p:cTn id="79" dur="1" fill="hold">
                                          <p:stCondLst>
                                            <p:cond delay="0"/>
                                          </p:stCondLst>
                                        </p:cTn>
                                        <p:tgtEl>
                                          <p:spTgt spid="27"/>
                                        </p:tgtEl>
                                        <p:attrNameLst>
                                          <p:attrName>style.visibility</p:attrName>
                                        </p:attrNameLst>
                                      </p:cBhvr>
                                      <p:to>
                                        <p:strVal val="visible"/>
                                      </p:to>
                                    </p:set>
                                    <p:anim calcmode="lin" valueType="num">
                                      <p:cBhvr>
                                        <p:cTn id="80" dur="100" fill="hold"/>
                                        <p:tgtEl>
                                          <p:spTgt spid="27"/>
                                        </p:tgtEl>
                                        <p:attrNameLst>
                                          <p:attrName>ppt_w</p:attrName>
                                        </p:attrNameLst>
                                      </p:cBhvr>
                                      <p:tavLst>
                                        <p:tav tm="0">
                                          <p:val>
                                            <p:fltVal val="0"/>
                                          </p:val>
                                        </p:tav>
                                        <p:tav tm="100000">
                                          <p:val>
                                            <p:strVal val="#ppt_w"/>
                                          </p:val>
                                        </p:tav>
                                      </p:tavLst>
                                    </p:anim>
                                    <p:anim calcmode="lin" valueType="num">
                                      <p:cBhvr>
                                        <p:cTn id="81" dur="100" fill="hold"/>
                                        <p:tgtEl>
                                          <p:spTgt spid="27"/>
                                        </p:tgtEl>
                                        <p:attrNameLst>
                                          <p:attrName>ppt_h</p:attrName>
                                        </p:attrNameLst>
                                      </p:cBhvr>
                                      <p:tavLst>
                                        <p:tav tm="0">
                                          <p:val>
                                            <p:fltVal val="0"/>
                                          </p:val>
                                        </p:tav>
                                        <p:tav tm="100000">
                                          <p:val>
                                            <p:strVal val="#ppt_h"/>
                                          </p:val>
                                        </p:tav>
                                      </p:tavLst>
                                    </p:anim>
                                    <p:animEffect transition="in" filter="fade">
                                      <p:cBhvr>
                                        <p:cTn id="82" dur="100"/>
                                        <p:tgtEl>
                                          <p:spTgt spid="27"/>
                                        </p:tgtEl>
                                      </p:cBhvr>
                                    </p:animEffect>
                                  </p:childTnLst>
                                </p:cTn>
                              </p:par>
                              <p:par>
                                <p:cTn id="83" presetID="6" presetClass="emph" presetSubtype="0" fill="hold" nodeType="withEffect">
                                  <p:stCondLst>
                                    <p:cond delay="100"/>
                                  </p:stCondLst>
                                  <p:childTnLst>
                                    <p:animScale>
                                      <p:cBhvr>
                                        <p:cTn id="84" dur="100" fill="hold"/>
                                        <p:tgtEl>
                                          <p:spTgt spid="27"/>
                                        </p:tgtEl>
                                      </p:cBhvr>
                                      <p:by x="110000" y="110000"/>
                                    </p:animScale>
                                  </p:childTnLst>
                                </p:cTn>
                              </p:par>
                              <p:par>
                                <p:cTn id="85" presetID="6" presetClass="emph" presetSubtype="0" fill="hold" nodeType="withEffect">
                                  <p:stCondLst>
                                    <p:cond delay="200"/>
                                  </p:stCondLst>
                                  <p:childTnLst>
                                    <p:animScale>
                                      <p:cBhvr>
                                        <p:cTn id="86" dur="200" fill="hold"/>
                                        <p:tgtEl>
                                          <p:spTgt spid="27"/>
                                        </p:tgtEl>
                                      </p:cBhvr>
                                      <p:by x="90000" y="90000"/>
                                    </p:animScale>
                                  </p:childTnLst>
                                </p:cTn>
                              </p:par>
                              <p:par>
                                <p:cTn id="87" presetID="6" presetClass="emph" presetSubtype="0" fill="hold" nodeType="withEffect">
                                  <p:stCondLst>
                                    <p:cond delay="400"/>
                                  </p:stCondLst>
                                  <p:childTnLst>
                                    <p:animScale>
                                      <p:cBhvr>
                                        <p:cTn id="88" dur="100" fill="hold"/>
                                        <p:tgtEl>
                                          <p:spTgt spid="27"/>
                                        </p:tgtEl>
                                      </p:cBhvr>
                                      <p:by x="105000" y="105000"/>
                                    </p:animScale>
                                  </p:childTnLst>
                                </p:cTn>
                              </p:par>
                              <p:par>
                                <p:cTn id="89" presetID="6" presetClass="emph" presetSubtype="0" fill="hold" nodeType="withEffect">
                                  <p:stCondLst>
                                    <p:cond delay="500"/>
                                  </p:stCondLst>
                                  <p:childTnLst>
                                    <p:animScale>
                                      <p:cBhvr>
                                        <p:cTn id="90" dur="200" fill="hold"/>
                                        <p:tgtEl>
                                          <p:spTgt spid="27"/>
                                        </p:tgtEl>
                                      </p:cBhvr>
                                      <p:by x="95000" y="95000"/>
                                    </p:animScale>
                                  </p:childTnLst>
                                </p:cTn>
                              </p:par>
                            </p:childTnLst>
                          </p:cTn>
                        </p:par>
                        <p:par>
                          <p:cTn id="91" fill="hold">
                            <p:stCondLst>
                              <p:cond delay="6550"/>
                            </p:stCondLst>
                            <p:childTnLst>
                              <p:par>
                                <p:cTn id="92" presetID="53" presetClass="entr" presetSubtype="16" fill="hold" nodeType="afterEffect">
                                  <p:stCondLst>
                                    <p:cond delay="0"/>
                                  </p:stCondLst>
                                  <p:childTnLst>
                                    <p:set>
                                      <p:cBhvr>
                                        <p:cTn id="93" dur="1" fill="hold">
                                          <p:stCondLst>
                                            <p:cond delay="0"/>
                                          </p:stCondLst>
                                        </p:cTn>
                                        <p:tgtEl>
                                          <p:spTgt spid="37"/>
                                        </p:tgtEl>
                                        <p:attrNameLst>
                                          <p:attrName>style.visibility</p:attrName>
                                        </p:attrNameLst>
                                      </p:cBhvr>
                                      <p:to>
                                        <p:strVal val="visible"/>
                                      </p:to>
                                    </p:set>
                                    <p:anim calcmode="lin" valueType="num">
                                      <p:cBhvr>
                                        <p:cTn id="94" dur="100" fill="hold"/>
                                        <p:tgtEl>
                                          <p:spTgt spid="37"/>
                                        </p:tgtEl>
                                        <p:attrNameLst>
                                          <p:attrName>ppt_w</p:attrName>
                                        </p:attrNameLst>
                                      </p:cBhvr>
                                      <p:tavLst>
                                        <p:tav tm="0">
                                          <p:val>
                                            <p:fltVal val="0"/>
                                          </p:val>
                                        </p:tav>
                                        <p:tav tm="100000">
                                          <p:val>
                                            <p:strVal val="#ppt_w"/>
                                          </p:val>
                                        </p:tav>
                                      </p:tavLst>
                                    </p:anim>
                                    <p:anim calcmode="lin" valueType="num">
                                      <p:cBhvr>
                                        <p:cTn id="95" dur="100" fill="hold"/>
                                        <p:tgtEl>
                                          <p:spTgt spid="37"/>
                                        </p:tgtEl>
                                        <p:attrNameLst>
                                          <p:attrName>ppt_h</p:attrName>
                                        </p:attrNameLst>
                                      </p:cBhvr>
                                      <p:tavLst>
                                        <p:tav tm="0">
                                          <p:val>
                                            <p:fltVal val="0"/>
                                          </p:val>
                                        </p:tav>
                                        <p:tav tm="100000">
                                          <p:val>
                                            <p:strVal val="#ppt_h"/>
                                          </p:val>
                                        </p:tav>
                                      </p:tavLst>
                                    </p:anim>
                                    <p:animEffect transition="in" filter="fade">
                                      <p:cBhvr>
                                        <p:cTn id="96" dur="100"/>
                                        <p:tgtEl>
                                          <p:spTgt spid="37"/>
                                        </p:tgtEl>
                                      </p:cBhvr>
                                    </p:animEffect>
                                  </p:childTnLst>
                                </p:cTn>
                              </p:par>
                              <p:par>
                                <p:cTn id="97" presetID="6" presetClass="emph" presetSubtype="0" fill="hold" nodeType="withEffect">
                                  <p:stCondLst>
                                    <p:cond delay="100"/>
                                  </p:stCondLst>
                                  <p:childTnLst>
                                    <p:animScale>
                                      <p:cBhvr>
                                        <p:cTn id="98" dur="100" fill="hold"/>
                                        <p:tgtEl>
                                          <p:spTgt spid="37"/>
                                        </p:tgtEl>
                                      </p:cBhvr>
                                      <p:by x="110000" y="110000"/>
                                    </p:animScale>
                                  </p:childTnLst>
                                </p:cTn>
                              </p:par>
                              <p:par>
                                <p:cTn id="99" presetID="6" presetClass="emph" presetSubtype="0" fill="hold" nodeType="withEffect">
                                  <p:stCondLst>
                                    <p:cond delay="200"/>
                                  </p:stCondLst>
                                  <p:childTnLst>
                                    <p:animScale>
                                      <p:cBhvr>
                                        <p:cTn id="100" dur="200" fill="hold"/>
                                        <p:tgtEl>
                                          <p:spTgt spid="37"/>
                                        </p:tgtEl>
                                      </p:cBhvr>
                                      <p:by x="90000" y="90000"/>
                                    </p:animScale>
                                  </p:childTnLst>
                                </p:cTn>
                              </p:par>
                              <p:par>
                                <p:cTn id="101" presetID="6" presetClass="emph" presetSubtype="0" fill="hold" nodeType="withEffect">
                                  <p:stCondLst>
                                    <p:cond delay="400"/>
                                  </p:stCondLst>
                                  <p:childTnLst>
                                    <p:animScale>
                                      <p:cBhvr>
                                        <p:cTn id="102" dur="100" fill="hold"/>
                                        <p:tgtEl>
                                          <p:spTgt spid="37"/>
                                        </p:tgtEl>
                                      </p:cBhvr>
                                      <p:by x="105000" y="105000"/>
                                    </p:animScale>
                                  </p:childTnLst>
                                </p:cTn>
                              </p:par>
                              <p:par>
                                <p:cTn id="103" presetID="6" presetClass="emph" presetSubtype="0" fill="hold" nodeType="withEffect">
                                  <p:stCondLst>
                                    <p:cond delay="500"/>
                                  </p:stCondLst>
                                  <p:childTnLst>
                                    <p:animScale>
                                      <p:cBhvr>
                                        <p:cTn id="104" dur="200" fill="hold"/>
                                        <p:tgtEl>
                                          <p:spTgt spid="37"/>
                                        </p:tgtEl>
                                      </p:cBhvr>
                                      <p:by x="95000" y="95000"/>
                                    </p:animScale>
                                  </p:childTnLst>
                                </p:cTn>
                              </p:par>
                            </p:childTnLst>
                          </p:cTn>
                        </p:par>
                        <p:par>
                          <p:cTn id="105" fill="hold">
                            <p:stCondLst>
                              <p:cond delay="7250"/>
                            </p:stCondLst>
                            <p:childTnLst>
                              <p:par>
                                <p:cTn id="106" presetID="22" presetClass="entr" presetSubtype="2" fill="hold" grpId="0" nodeType="afterEffect">
                                  <p:stCondLst>
                                    <p:cond delay="0"/>
                                  </p:stCondLst>
                                  <p:childTnLst>
                                    <p:set>
                                      <p:cBhvr>
                                        <p:cTn id="107" dur="1" fill="hold">
                                          <p:stCondLst>
                                            <p:cond delay="0"/>
                                          </p:stCondLst>
                                        </p:cTn>
                                        <p:tgtEl>
                                          <p:spTgt spid="71"/>
                                        </p:tgtEl>
                                        <p:attrNameLst>
                                          <p:attrName>style.visibility</p:attrName>
                                        </p:attrNameLst>
                                      </p:cBhvr>
                                      <p:to>
                                        <p:strVal val="visible"/>
                                      </p:to>
                                    </p:set>
                                    <p:animEffect transition="in" filter="wipe(right)">
                                      <p:cBhvr>
                                        <p:cTn id="108" dur="500"/>
                                        <p:tgtEl>
                                          <p:spTgt spid="71"/>
                                        </p:tgtEl>
                                      </p:cBhvr>
                                    </p:animEffect>
                                  </p:childTnLst>
                                </p:cTn>
                              </p:par>
                              <p:par>
                                <p:cTn id="109" presetID="22" presetClass="entr" presetSubtype="2" fill="hold" grpId="0" nodeType="withEffect">
                                  <p:stCondLst>
                                    <p:cond delay="0"/>
                                  </p:stCondLst>
                                  <p:childTnLst>
                                    <p:set>
                                      <p:cBhvr>
                                        <p:cTn id="110" dur="1" fill="hold">
                                          <p:stCondLst>
                                            <p:cond delay="0"/>
                                          </p:stCondLst>
                                        </p:cTn>
                                        <p:tgtEl>
                                          <p:spTgt spid="72"/>
                                        </p:tgtEl>
                                        <p:attrNameLst>
                                          <p:attrName>style.visibility</p:attrName>
                                        </p:attrNameLst>
                                      </p:cBhvr>
                                      <p:to>
                                        <p:strVal val="visible"/>
                                      </p:to>
                                    </p:set>
                                    <p:animEffect transition="in" filter="wipe(right)">
                                      <p:cBhvr>
                                        <p:cTn id="111" dur="500"/>
                                        <p:tgtEl>
                                          <p:spTgt spid="72"/>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73"/>
                                        </p:tgtEl>
                                        <p:attrNameLst>
                                          <p:attrName>style.visibility</p:attrName>
                                        </p:attrNameLst>
                                      </p:cBhvr>
                                      <p:to>
                                        <p:strVal val="visible"/>
                                      </p:to>
                                    </p:set>
                                    <p:animEffect transition="in" filter="wipe(right)">
                                      <p:cBhvr>
                                        <p:cTn id="114" dur="500"/>
                                        <p:tgtEl>
                                          <p:spTgt spid="73"/>
                                        </p:tgtEl>
                                      </p:cBhvr>
                                    </p:animEffect>
                                  </p:childTnLst>
                                </p:cTn>
                              </p:par>
                              <p:par>
                                <p:cTn id="115" presetID="22" presetClass="entr" presetSubtype="2" fill="hold" grpId="0" nodeType="withEffect">
                                  <p:stCondLst>
                                    <p:cond delay="0"/>
                                  </p:stCondLst>
                                  <p:childTnLst>
                                    <p:set>
                                      <p:cBhvr>
                                        <p:cTn id="116" dur="1" fill="hold">
                                          <p:stCondLst>
                                            <p:cond delay="0"/>
                                          </p:stCondLst>
                                        </p:cTn>
                                        <p:tgtEl>
                                          <p:spTgt spid="74"/>
                                        </p:tgtEl>
                                        <p:attrNameLst>
                                          <p:attrName>style.visibility</p:attrName>
                                        </p:attrNameLst>
                                      </p:cBhvr>
                                      <p:to>
                                        <p:strVal val="visible"/>
                                      </p:to>
                                    </p:set>
                                    <p:animEffect transition="in" filter="wipe(right)">
                                      <p:cBhvr>
                                        <p:cTn id="117" dur="500"/>
                                        <p:tgtEl>
                                          <p:spTgt spid="74"/>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68"/>
                                        </p:tgtEl>
                                        <p:attrNameLst>
                                          <p:attrName>style.visibility</p:attrName>
                                        </p:attrNameLst>
                                      </p:cBhvr>
                                      <p:to>
                                        <p:strVal val="visible"/>
                                      </p:to>
                                    </p:set>
                                    <p:animEffect transition="in" filter="wipe(left)">
                                      <p:cBhvr>
                                        <p:cTn id="120" dur="500"/>
                                        <p:tgtEl>
                                          <p:spTgt spid="68"/>
                                        </p:tgtEl>
                                      </p:cBhvr>
                                    </p:animEffect>
                                  </p:childTnLst>
                                </p:cTn>
                              </p:par>
                              <p:par>
                                <p:cTn id="121" presetID="22" presetClass="entr" presetSubtype="8" fill="hold" grpId="0" nodeType="withEffect">
                                  <p:stCondLst>
                                    <p:cond delay="0"/>
                                  </p:stCondLst>
                                  <p:childTnLst>
                                    <p:set>
                                      <p:cBhvr>
                                        <p:cTn id="122" dur="1" fill="hold">
                                          <p:stCondLst>
                                            <p:cond delay="0"/>
                                          </p:stCondLst>
                                        </p:cTn>
                                        <p:tgtEl>
                                          <p:spTgt spid="77"/>
                                        </p:tgtEl>
                                        <p:attrNameLst>
                                          <p:attrName>style.visibility</p:attrName>
                                        </p:attrNameLst>
                                      </p:cBhvr>
                                      <p:to>
                                        <p:strVal val="visible"/>
                                      </p:to>
                                    </p:set>
                                    <p:animEffect transition="in" filter="wipe(left)">
                                      <p:cBhvr>
                                        <p:cTn id="123" dur="500"/>
                                        <p:tgtEl>
                                          <p:spTgt spid="77"/>
                                        </p:tgtEl>
                                      </p:cBhvr>
                                    </p:animEffect>
                                  </p:childTnLst>
                                </p:cTn>
                              </p:par>
                              <p:par>
                                <p:cTn id="124" presetID="22" presetClass="entr" presetSubtype="8" fill="hold" grpId="0" nodeType="withEffect">
                                  <p:stCondLst>
                                    <p:cond delay="0"/>
                                  </p:stCondLst>
                                  <p:childTnLst>
                                    <p:set>
                                      <p:cBhvr>
                                        <p:cTn id="125" dur="1" fill="hold">
                                          <p:stCondLst>
                                            <p:cond delay="0"/>
                                          </p:stCondLst>
                                        </p:cTn>
                                        <p:tgtEl>
                                          <p:spTgt spid="69"/>
                                        </p:tgtEl>
                                        <p:attrNameLst>
                                          <p:attrName>style.visibility</p:attrName>
                                        </p:attrNameLst>
                                      </p:cBhvr>
                                      <p:to>
                                        <p:strVal val="visible"/>
                                      </p:to>
                                    </p:set>
                                    <p:animEffect transition="in" filter="wipe(left)">
                                      <p:cBhvr>
                                        <p:cTn id="126" dur="500"/>
                                        <p:tgtEl>
                                          <p:spTgt spid="69"/>
                                        </p:tgtEl>
                                      </p:cBhvr>
                                    </p:animEffect>
                                  </p:childTnLst>
                                </p:cTn>
                              </p:par>
                              <p:par>
                                <p:cTn id="127" presetID="22" presetClass="entr" presetSubtype="8" fill="hold" grpId="0" nodeType="withEffect">
                                  <p:stCondLst>
                                    <p:cond delay="0"/>
                                  </p:stCondLst>
                                  <p:childTnLst>
                                    <p:set>
                                      <p:cBhvr>
                                        <p:cTn id="128" dur="1" fill="hold">
                                          <p:stCondLst>
                                            <p:cond delay="0"/>
                                          </p:stCondLst>
                                        </p:cTn>
                                        <p:tgtEl>
                                          <p:spTgt spid="75"/>
                                        </p:tgtEl>
                                        <p:attrNameLst>
                                          <p:attrName>style.visibility</p:attrName>
                                        </p:attrNameLst>
                                      </p:cBhvr>
                                      <p:to>
                                        <p:strVal val="visible"/>
                                      </p:to>
                                    </p:set>
                                    <p:animEffect transition="in" filter="wipe(left)">
                                      <p:cBhvr>
                                        <p:cTn id="129" dur="500"/>
                                        <p:tgtEl>
                                          <p:spTgt spid="75"/>
                                        </p:tgtEl>
                                      </p:cBhvr>
                                    </p:animEffect>
                                  </p:childTnLst>
                                </p:cTn>
                              </p:par>
                              <p:par>
                                <p:cTn id="130" presetID="22" presetClass="entr" presetSubtype="8" fill="hold" grpId="0" nodeType="withEffect">
                                  <p:stCondLst>
                                    <p:cond delay="0"/>
                                  </p:stCondLst>
                                  <p:childTnLst>
                                    <p:set>
                                      <p:cBhvr>
                                        <p:cTn id="131" dur="1" fill="hold">
                                          <p:stCondLst>
                                            <p:cond delay="0"/>
                                          </p:stCondLst>
                                        </p:cTn>
                                        <p:tgtEl>
                                          <p:spTgt spid="70"/>
                                        </p:tgtEl>
                                        <p:attrNameLst>
                                          <p:attrName>style.visibility</p:attrName>
                                        </p:attrNameLst>
                                      </p:cBhvr>
                                      <p:to>
                                        <p:strVal val="visible"/>
                                      </p:to>
                                    </p:set>
                                    <p:animEffect transition="in" filter="wipe(left)">
                                      <p:cBhvr>
                                        <p:cTn id="132" dur="500"/>
                                        <p:tgtEl>
                                          <p:spTgt spid="70"/>
                                        </p:tgtEl>
                                      </p:cBhvr>
                                    </p:animEffect>
                                  </p:childTnLst>
                                </p:cTn>
                              </p:par>
                              <p:par>
                                <p:cTn id="133" presetID="22" presetClass="entr" presetSubtype="8" fill="hold" grpId="0" nodeType="withEffect">
                                  <p:stCondLst>
                                    <p:cond delay="0"/>
                                  </p:stCondLst>
                                  <p:childTnLst>
                                    <p:set>
                                      <p:cBhvr>
                                        <p:cTn id="134" dur="1" fill="hold">
                                          <p:stCondLst>
                                            <p:cond delay="0"/>
                                          </p:stCondLst>
                                        </p:cTn>
                                        <p:tgtEl>
                                          <p:spTgt spid="76"/>
                                        </p:tgtEl>
                                        <p:attrNameLst>
                                          <p:attrName>style.visibility</p:attrName>
                                        </p:attrNameLst>
                                      </p:cBhvr>
                                      <p:to>
                                        <p:strVal val="visible"/>
                                      </p:to>
                                    </p:set>
                                    <p:animEffect transition="in" filter="wipe(left)">
                                      <p:cBhvr>
                                        <p:cTn id="135"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animBg="1"/>
      <p:bldP spid="68" grpId="0"/>
      <p:bldP spid="69" grpId="0"/>
      <p:bldP spid="70" grpId="0"/>
      <p:bldP spid="71" grpId="0"/>
      <p:bldP spid="72" grpId="0"/>
      <p:bldP spid="73" grpId="0"/>
      <p:bldP spid="74" grpId="0"/>
      <p:bldP spid="75" grpId="0"/>
      <p:bldP spid="76" grpId="0"/>
      <p:bldP spid="7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929081" y="1564272"/>
            <a:ext cx="2072420" cy="2584081"/>
            <a:chOff x="3295850" y="1908877"/>
            <a:chExt cx="3738030" cy="4660916"/>
          </a:xfrm>
        </p:grpSpPr>
        <p:sp>
          <p:nvSpPr>
            <p:cNvPr id="5" name="圆角矩形 4"/>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6"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7" name="圆角矩形 6"/>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8"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sp>
        <p:nvSpPr>
          <p:cNvPr id="9" name="圆角矩形 8"/>
          <p:cNvSpPr/>
          <p:nvPr/>
        </p:nvSpPr>
        <p:spPr>
          <a:xfrm>
            <a:off x="3400501" y="1969434"/>
            <a:ext cx="3893937" cy="750884"/>
          </a:xfrm>
          <a:prstGeom prst="roundRect">
            <a:avLst>
              <a:gd name="adj" fmla="val 9976"/>
            </a:avLst>
          </a:prstGeom>
          <a:solidFill>
            <a:srgbClr val="01ACBE"/>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nvGrpSpPr>
          <p:cNvPr id="10" name="组合 9"/>
          <p:cNvGrpSpPr/>
          <p:nvPr/>
        </p:nvGrpSpPr>
        <p:grpSpPr>
          <a:xfrm>
            <a:off x="3470771" y="2283209"/>
            <a:ext cx="118477" cy="118478"/>
            <a:chOff x="4486616" y="3001075"/>
            <a:chExt cx="274695" cy="274699"/>
          </a:xfrm>
        </p:grpSpPr>
        <p:sp>
          <p:nvSpPr>
            <p:cNvPr id="11" name="椭圆 10"/>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12" name="椭圆 11"/>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grpSp>
        <p:nvGrpSpPr>
          <p:cNvPr id="13" name="组合 12"/>
          <p:cNvGrpSpPr/>
          <p:nvPr/>
        </p:nvGrpSpPr>
        <p:grpSpPr>
          <a:xfrm>
            <a:off x="3171345" y="2283209"/>
            <a:ext cx="118477" cy="118478"/>
            <a:chOff x="4486616" y="3001075"/>
            <a:chExt cx="274695" cy="274699"/>
          </a:xfrm>
        </p:grpSpPr>
        <p:sp>
          <p:nvSpPr>
            <p:cNvPr id="14" name="椭圆 13"/>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15" name="椭圆 14"/>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grpSp>
        <p:nvGrpSpPr>
          <p:cNvPr id="16" name="组合 15"/>
          <p:cNvGrpSpPr/>
          <p:nvPr/>
        </p:nvGrpSpPr>
        <p:grpSpPr>
          <a:xfrm>
            <a:off x="3237885" y="2316861"/>
            <a:ext cx="288163" cy="46061"/>
            <a:chOff x="4318304" y="3089060"/>
            <a:chExt cx="384317" cy="61430"/>
          </a:xfrm>
        </p:grpSpPr>
        <p:sp>
          <p:nvSpPr>
            <p:cNvPr id="17" name="圆角矩形 16"/>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18" name="圆角矩形 17"/>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sp>
        <p:nvSpPr>
          <p:cNvPr id="19" name="文本框 40"/>
          <p:cNvSpPr txBox="1"/>
          <p:nvPr/>
        </p:nvSpPr>
        <p:spPr>
          <a:xfrm>
            <a:off x="4210438" y="2115166"/>
            <a:ext cx="2629224" cy="507703"/>
          </a:xfrm>
          <a:prstGeom prst="rect">
            <a:avLst/>
          </a:prstGeom>
          <a:noFill/>
        </p:spPr>
        <p:txBody>
          <a:bodyPr wrap="square" rtlCol="0">
            <a:spAutoFit/>
          </a:bodyPr>
          <a:lstStyle/>
          <a:p>
            <a:pPr algn="ctr"/>
            <a:r>
              <a:rPr lang="zh-CN" altLang="en-US" sz="2699"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2699" b="1" dirty="0">
              <a:solidFill>
                <a:schemeClr val="bg1"/>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3772214" y="2163187"/>
            <a:ext cx="492852" cy="429536"/>
            <a:chOff x="5030931" y="2884106"/>
            <a:chExt cx="657308" cy="572863"/>
          </a:xfrm>
        </p:grpSpPr>
        <p:sp>
          <p:nvSpPr>
            <p:cNvPr id="21" name="椭圆 20"/>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01ACBE"/>
                </a:solidFill>
                <a:latin typeface="Impact MT Std" pitchFamily="34" charset="0"/>
              </a:endParaRPr>
            </a:p>
          </p:txBody>
        </p:sp>
        <p:sp>
          <p:nvSpPr>
            <p:cNvPr id="22" name="文本框 58"/>
            <p:cNvSpPr txBox="1"/>
            <p:nvPr/>
          </p:nvSpPr>
          <p:spPr>
            <a:xfrm>
              <a:off x="5030931" y="2902999"/>
              <a:ext cx="657308" cy="553970"/>
            </a:xfrm>
            <a:prstGeom prst="rect">
              <a:avLst/>
            </a:prstGeom>
            <a:noFill/>
          </p:spPr>
          <p:txBody>
            <a:bodyPr wrap="square" rtlCol="0">
              <a:spAutoFit/>
            </a:bodyPr>
            <a:lstStyle/>
            <a:p>
              <a:pPr algn="ctr"/>
              <a:r>
                <a:rPr lang="en-US" altLang="zh-CN" sz="2099" dirty="0">
                  <a:solidFill>
                    <a:srgbClr val="01ACBE"/>
                  </a:solidFill>
                  <a:latin typeface="Impact MT Std" pitchFamily="34" charset="0"/>
                </a:rPr>
                <a:t>02</a:t>
              </a:r>
              <a:endParaRPr lang="zh-CN" altLang="en-US" sz="2099" dirty="0">
                <a:solidFill>
                  <a:srgbClr val="01ACBE"/>
                </a:solidFill>
                <a:latin typeface="Impact MT Std" pitchFamily="34" charset="0"/>
              </a:endParaRPr>
            </a:p>
          </p:txBody>
        </p:sp>
      </p:grpSp>
      <p:sp>
        <p:nvSpPr>
          <p:cNvPr id="23" name="KSO_Shape"/>
          <p:cNvSpPr/>
          <p:nvPr/>
        </p:nvSpPr>
        <p:spPr bwMode="auto">
          <a:xfrm>
            <a:off x="2373846" y="2193807"/>
            <a:ext cx="578396" cy="49260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Tree>
    <p:extLst>
      <p:ext uri="{BB962C8B-B14F-4D97-AF65-F5344CB8AC3E}">
        <p14:creationId xmlns:p14="http://schemas.microsoft.com/office/powerpoint/2010/main" val="239704948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25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25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nodeType="withEffect">
                                  <p:stCondLst>
                                    <p:cond delay="25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nodeType="withEffect">
                                  <p:stCondLst>
                                    <p:cond delay="25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par>
                                <p:cTn id="23" presetID="2" presetClass="entr" presetSubtype="1" fill="hold" grpId="0" nodeType="withEffect">
                                  <p:stCondLst>
                                    <p:cond delay="25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0-#ppt_h/2"/>
                                          </p:val>
                                        </p:tav>
                                        <p:tav tm="100000">
                                          <p:val>
                                            <p:strVal val="#ppt_y"/>
                                          </p:val>
                                        </p:tav>
                                      </p:tavLst>
                                    </p:anim>
                                  </p:childTnLst>
                                </p:cTn>
                              </p:par>
                            </p:childTnLst>
                          </p:cTn>
                        </p:par>
                        <p:par>
                          <p:cTn id="27" fill="hold">
                            <p:stCondLst>
                              <p:cond delay="750"/>
                            </p:stCondLst>
                            <p:childTnLst>
                              <p:par>
                                <p:cTn id="28" presetID="42" presetClass="entr" presetSubtype="0"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1000"/>
                                        <p:tgtEl>
                                          <p:spTgt spid="19"/>
                                        </p:tgtEl>
                                      </p:cBhvr>
                                    </p:animEffect>
                                    <p:anim calcmode="lin" valueType="num">
                                      <p:cBhvr>
                                        <p:cTn id="31" dur="1000" fill="hold"/>
                                        <p:tgtEl>
                                          <p:spTgt spid="19"/>
                                        </p:tgtEl>
                                        <p:attrNameLst>
                                          <p:attrName>ppt_x</p:attrName>
                                        </p:attrNameLst>
                                      </p:cBhvr>
                                      <p:tavLst>
                                        <p:tav tm="0">
                                          <p:val>
                                            <p:strVal val="#ppt_x"/>
                                          </p:val>
                                        </p:tav>
                                        <p:tav tm="100000">
                                          <p:val>
                                            <p:strVal val="#ppt_x"/>
                                          </p:val>
                                        </p:tav>
                                      </p:tavLst>
                                    </p:anim>
                                    <p:anim calcmode="lin" valueType="num">
                                      <p:cBhvr>
                                        <p:cTn id="3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p:bldP spid="2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01ABB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DB74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E87071"/>
                </a:solidFill>
                <a:latin typeface="微软雅黑" panose="020B0503020204020204" pitchFamily="34" charset="-122"/>
                <a:ea typeface="微软雅黑" panose="020B0503020204020204" pitchFamily="34" charset="-122"/>
              </a:rPr>
              <a:t>点击输入标题内容</a:t>
            </a:r>
            <a:endParaRPr lang="zh-CN" altLang="en-US" sz="1800" b="1" dirty="0">
              <a:solidFill>
                <a:srgbClr val="E8707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a:spLocks noChangeArrowheads="1"/>
          </p:cNvSpPr>
          <p:nvPr/>
        </p:nvSpPr>
        <p:spPr bwMode="auto">
          <a:xfrm>
            <a:off x="496745" y="839713"/>
            <a:ext cx="8166530" cy="76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spcBef>
                <a:spcPct val="0"/>
              </a:spcBef>
              <a:buNone/>
            </a:pPr>
            <a:r>
              <a:rPr lang="zh-CN" altLang="en-US" sz="1125" dirty="0">
                <a:solidFill>
                  <a:schemeClr val="tx1">
                    <a:lumMod val="75000"/>
                    <a:lumOff val="25000"/>
                  </a:schemeClr>
                </a:solidFill>
                <a:latin typeface="微软雅黑" pitchFamily="34" charset="-122"/>
                <a:ea typeface="微软雅黑" pitchFamily="34" charset="-122"/>
              </a:rPr>
              <a:t>       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125"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1" name="矩形 10"/>
          <p:cNvSpPr/>
          <p:nvPr/>
        </p:nvSpPr>
        <p:spPr>
          <a:xfrm>
            <a:off x="496744" y="1811362"/>
            <a:ext cx="3418031" cy="2661694"/>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4385462" y="1850084"/>
            <a:ext cx="593961" cy="593961"/>
            <a:chOff x="4589983" y="2663795"/>
            <a:chExt cx="877102" cy="877102"/>
          </a:xfrm>
        </p:grpSpPr>
        <p:grpSp>
          <p:nvGrpSpPr>
            <p:cNvPr id="13" name="组合 12"/>
            <p:cNvGrpSpPr/>
            <p:nvPr/>
          </p:nvGrpSpPr>
          <p:grpSpPr>
            <a:xfrm>
              <a:off x="4589983" y="2663795"/>
              <a:ext cx="877102" cy="877102"/>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26" name="椭圆 25"/>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14" name="组合 13"/>
            <p:cNvGrpSpPr/>
            <p:nvPr/>
          </p:nvGrpSpPr>
          <p:grpSpPr>
            <a:xfrm>
              <a:off x="4690436" y="2865050"/>
              <a:ext cx="567894" cy="535099"/>
              <a:chOff x="4832350" y="1028700"/>
              <a:chExt cx="522288" cy="492126"/>
            </a:xfrm>
            <a:solidFill>
              <a:srgbClr val="0070C0"/>
            </a:solidFill>
          </p:grpSpPr>
          <p:sp>
            <p:nvSpPr>
              <p:cNvPr id="15" name="Freeform 15"/>
              <p:cNvSpPr>
                <a:spLocks/>
              </p:cNvSpPr>
              <p:nvPr/>
            </p:nvSpPr>
            <p:spPr bwMode="auto">
              <a:xfrm>
                <a:off x="4916488" y="1176338"/>
                <a:ext cx="306388" cy="266700"/>
              </a:xfrm>
              <a:custGeom>
                <a:avLst/>
                <a:gdLst>
                  <a:gd name="T0" fmla="*/ 14 w 81"/>
                  <a:gd name="T1" fmla="*/ 0 h 71"/>
                  <a:gd name="T2" fmla="*/ 7 w 81"/>
                  <a:gd name="T3" fmla="*/ 2 h 71"/>
                  <a:gd name="T4" fmla="*/ 28 w 81"/>
                  <a:gd name="T5" fmla="*/ 48 h 71"/>
                  <a:gd name="T6" fmla="*/ 68 w 81"/>
                  <a:gd name="T7" fmla="*/ 71 h 71"/>
                  <a:gd name="T8" fmla="*/ 74 w 81"/>
                  <a:gd name="T9" fmla="*/ 69 h 71"/>
                  <a:gd name="T10" fmla="*/ 56 w 81"/>
                  <a:gd name="T11" fmla="*/ 25 h 71"/>
                  <a:gd name="T12" fmla="*/ 53 w 81"/>
                  <a:gd name="T13" fmla="*/ 29 h 71"/>
                  <a:gd name="T14" fmla="*/ 56 w 81"/>
                  <a:gd name="T15" fmla="*/ 33 h 71"/>
                  <a:gd name="T16" fmla="*/ 57 w 81"/>
                  <a:gd name="T17" fmla="*/ 34 h 71"/>
                  <a:gd name="T18" fmla="*/ 57 w 81"/>
                  <a:gd name="T19" fmla="*/ 34 h 71"/>
                  <a:gd name="T20" fmla="*/ 65 w 81"/>
                  <a:gd name="T21" fmla="*/ 60 h 71"/>
                  <a:gd name="T22" fmla="*/ 60 w 81"/>
                  <a:gd name="T23" fmla="*/ 62 h 71"/>
                  <a:gd name="T24" fmla="*/ 32 w 81"/>
                  <a:gd name="T25" fmla="*/ 45 h 71"/>
                  <a:gd name="T26" fmla="*/ 16 w 81"/>
                  <a:gd name="T27" fmla="*/ 11 h 71"/>
                  <a:gd name="T28" fmla="*/ 21 w 81"/>
                  <a:gd name="T29" fmla="*/ 9 h 71"/>
                  <a:gd name="T30" fmla="*/ 43 w 81"/>
                  <a:gd name="T31" fmla="*/ 20 h 71"/>
                  <a:gd name="T32" fmla="*/ 43 w 81"/>
                  <a:gd name="T33" fmla="*/ 19 h 71"/>
                  <a:gd name="T34" fmla="*/ 43 w 81"/>
                  <a:gd name="T35" fmla="*/ 20 h 71"/>
                  <a:gd name="T36" fmla="*/ 48 w 81"/>
                  <a:gd name="T37" fmla="*/ 24 h 71"/>
                  <a:gd name="T38" fmla="*/ 51 w 81"/>
                  <a:gd name="T39" fmla="*/ 20 h 71"/>
                  <a:gd name="T40" fmla="*/ 14 w 81"/>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71">
                    <a:moveTo>
                      <a:pt x="14" y="0"/>
                    </a:moveTo>
                    <a:cubicBezTo>
                      <a:pt x="11" y="0"/>
                      <a:pt x="9" y="0"/>
                      <a:pt x="7" y="2"/>
                    </a:cubicBezTo>
                    <a:cubicBezTo>
                      <a:pt x="0" y="9"/>
                      <a:pt x="10" y="30"/>
                      <a:pt x="28" y="48"/>
                    </a:cubicBezTo>
                    <a:cubicBezTo>
                      <a:pt x="42" y="63"/>
                      <a:pt x="58" y="71"/>
                      <a:pt x="68" y="71"/>
                    </a:cubicBezTo>
                    <a:cubicBezTo>
                      <a:pt x="70" y="71"/>
                      <a:pt x="73" y="71"/>
                      <a:pt x="74" y="69"/>
                    </a:cubicBezTo>
                    <a:cubicBezTo>
                      <a:pt x="81" y="62"/>
                      <a:pt x="73" y="43"/>
                      <a:pt x="56" y="25"/>
                    </a:cubicBezTo>
                    <a:cubicBezTo>
                      <a:pt x="53" y="29"/>
                      <a:pt x="53" y="29"/>
                      <a:pt x="53" y="29"/>
                    </a:cubicBezTo>
                    <a:cubicBezTo>
                      <a:pt x="54" y="30"/>
                      <a:pt x="55" y="32"/>
                      <a:pt x="56" y="33"/>
                    </a:cubicBezTo>
                    <a:cubicBezTo>
                      <a:pt x="57" y="34"/>
                      <a:pt x="57" y="34"/>
                      <a:pt x="57" y="34"/>
                    </a:cubicBezTo>
                    <a:cubicBezTo>
                      <a:pt x="57" y="34"/>
                      <a:pt x="57" y="34"/>
                      <a:pt x="57" y="34"/>
                    </a:cubicBezTo>
                    <a:cubicBezTo>
                      <a:pt x="66" y="45"/>
                      <a:pt x="70" y="56"/>
                      <a:pt x="65" y="60"/>
                    </a:cubicBezTo>
                    <a:cubicBezTo>
                      <a:pt x="64" y="61"/>
                      <a:pt x="62" y="62"/>
                      <a:pt x="60" y="62"/>
                    </a:cubicBezTo>
                    <a:cubicBezTo>
                      <a:pt x="53" y="62"/>
                      <a:pt x="42" y="55"/>
                      <a:pt x="32" y="45"/>
                    </a:cubicBezTo>
                    <a:cubicBezTo>
                      <a:pt x="18" y="31"/>
                      <a:pt x="11" y="16"/>
                      <a:pt x="16" y="11"/>
                    </a:cubicBezTo>
                    <a:cubicBezTo>
                      <a:pt x="18" y="10"/>
                      <a:pt x="19" y="9"/>
                      <a:pt x="21" y="9"/>
                    </a:cubicBezTo>
                    <a:cubicBezTo>
                      <a:pt x="27" y="9"/>
                      <a:pt x="35" y="13"/>
                      <a:pt x="43" y="20"/>
                    </a:cubicBezTo>
                    <a:cubicBezTo>
                      <a:pt x="43" y="19"/>
                      <a:pt x="43" y="19"/>
                      <a:pt x="43" y="19"/>
                    </a:cubicBezTo>
                    <a:cubicBezTo>
                      <a:pt x="43" y="20"/>
                      <a:pt x="43" y="20"/>
                      <a:pt x="43" y="20"/>
                    </a:cubicBezTo>
                    <a:cubicBezTo>
                      <a:pt x="45" y="21"/>
                      <a:pt x="46" y="23"/>
                      <a:pt x="48" y="24"/>
                    </a:cubicBezTo>
                    <a:cubicBezTo>
                      <a:pt x="51" y="20"/>
                      <a:pt x="51" y="20"/>
                      <a:pt x="51" y="20"/>
                    </a:cubicBezTo>
                    <a:cubicBezTo>
                      <a:pt x="37" y="8"/>
                      <a:pt x="23" y="0"/>
                      <a:pt x="14"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16"/>
              <p:cNvSpPr>
                <a:spLocks/>
              </p:cNvSpPr>
              <p:nvPr/>
            </p:nvSpPr>
            <p:spPr bwMode="auto">
              <a:xfrm>
                <a:off x="4832350" y="1141413"/>
                <a:ext cx="404813" cy="379413"/>
              </a:xfrm>
              <a:custGeom>
                <a:avLst/>
                <a:gdLst>
                  <a:gd name="T0" fmla="*/ 12 w 107"/>
                  <a:gd name="T1" fmla="*/ 0 h 101"/>
                  <a:gd name="T2" fmla="*/ 10 w 107"/>
                  <a:gd name="T3" fmla="*/ 1 h 101"/>
                  <a:gd name="T4" fmla="*/ 40 w 107"/>
                  <a:gd name="T5" fmla="*/ 68 h 101"/>
                  <a:gd name="T6" fmla="*/ 96 w 107"/>
                  <a:gd name="T7" fmla="*/ 101 h 101"/>
                  <a:gd name="T8" fmla="*/ 106 w 107"/>
                  <a:gd name="T9" fmla="*/ 97 h 101"/>
                  <a:gd name="T10" fmla="*/ 107 w 107"/>
                  <a:gd name="T11" fmla="*/ 96 h 101"/>
                  <a:gd name="T12" fmla="*/ 99 w 107"/>
                  <a:gd name="T13" fmla="*/ 98 h 101"/>
                  <a:gd name="T14" fmla="*/ 43 w 107"/>
                  <a:gd name="T15" fmla="*/ 65 h 101"/>
                  <a:gd name="T16" fmla="*/ 12 w 107"/>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1">
                    <a:moveTo>
                      <a:pt x="12" y="0"/>
                    </a:moveTo>
                    <a:cubicBezTo>
                      <a:pt x="11" y="1"/>
                      <a:pt x="11" y="1"/>
                      <a:pt x="10" y="1"/>
                    </a:cubicBezTo>
                    <a:cubicBezTo>
                      <a:pt x="0" y="11"/>
                      <a:pt x="13" y="41"/>
                      <a:pt x="40" y="68"/>
                    </a:cubicBezTo>
                    <a:cubicBezTo>
                      <a:pt x="60" y="88"/>
                      <a:pt x="83" y="101"/>
                      <a:pt x="96" y="101"/>
                    </a:cubicBezTo>
                    <a:cubicBezTo>
                      <a:pt x="100" y="101"/>
                      <a:pt x="104" y="100"/>
                      <a:pt x="106" y="97"/>
                    </a:cubicBezTo>
                    <a:cubicBezTo>
                      <a:pt x="106" y="97"/>
                      <a:pt x="107" y="96"/>
                      <a:pt x="107" y="96"/>
                    </a:cubicBezTo>
                    <a:cubicBezTo>
                      <a:pt x="105" y="97"/>
                      <a:pt x="102" y="98"/>
                      <a:pt x="99" y="98"/>
                    </a:cubicBezTo>
                    <a:cubicBezTo>
                      <a:pt x="86" y="98"/>
                      <a:pt x="63" y="85"/>
                      <a:pt x="43" y="65"/>
                    </a:cubicBezTo>
                    <a:cubicBezTo>
                      <a:pt x="18" y="39"/>
                      <a:pt x="4" y="11"/>
                      <a:pt x="12"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17"/>
              <p:cNvSpPr>
                <a:spLocks/>
              </p:cNvSpPr>
              <p:nvPr/>
            </p:nvSpPr>
            <p:spPr bwMode="auto">
              <a:xfrm>
                <a:off x="4848225" y="1119188"/>
                <a:ext cx="438150" cy="384175"/>
              </a:xfrm>
              <a:custGeom>
                <a:avLst/>
                <a:gdLst>
                  <a:gd name="T0" fmla="*/ 20 w 116"/>
                  <a:gd name="T1" fmla="*/ 0 h 102"/>
                  <a:gd name="T2" fmla="*/ 10 w 116"/>
                  <a:gd name="T3" fmla="*/ 3 h 102"/>
                  <a:gd name="T4" fmla="*/ 40 w 116"/>
                  <a:gd name="T5" fmla="*/ 69 h 102"/>
                  <a:gd name="T6" fmla="*/ 97 w 116"/>
                  <a:gd name="T7" fmla="*/ 102 h 102"/>
                  <a:gd name="T8" fmla="*/ 106 w 116"/>
                  <a:gd name="T9" fmla="*/ 99 h 102"/>
                  <a:gd name="T10" fmla="*/ 79 w 116"/>
                  <a:gd name="T11" fmla="*/ 35 h 102"/>
                  <a:gd name="T12" fmla="*/ 75 w 116"/>
                  <a:gd name="T13" fmla="*/ 39 h 102"/>
                  <a:gd name="T14" fmla="*/ 97 w 116"/>
                  <a:gd name="T15" fmla="*/ 89 h 102"/>
                  <a:gd name="T16" fmla="*/ 89 w 116"/>
                  <a:gd name="T17" fmla="*/ 92 h 102"/>
                  <a:gd name="T18" fmla="*/ 44 w 116"/>
                  <a:gd name="T19" fmla="*/ 66 h 102"/>
                  <a:gd name="T20" fmla="*/ 20 w 116"/>
                  <a:gd name="T21" fmla="*/ 13 h 102"/>
                  <a:gd name="T22" fmla="*/ 28 w 116"/>
                  <a:gd name="T23" fmla="*/ 10 h 102"/>
                  <a:gd name="T24" fmla="*/ 70 w 116"/>
                  <a:gd name="T25" fmla="*/ 34 h 102"/>
                  <a:gd name="T26" fmla="*/ 74 w 116"/>
                  <a:gd name="T27" fmla="*/ 30 h 102"/>
                  <a:gd name="T28" fmla="*/ 20 w 116"/>
                  <a:gd name="T2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02">
                    <a:moveTo>
                      <a:pt x="20" y="0"/>
                    </a:moveTo>
                    <a:cubicBezTo>
                      <a:pt x="16" y="0"/>
                      <a:pt x="13" y="1"/>
                      <a:pt x="10" y="3"/>
                    </a:cubicBezTo>
                    <a:cubicBezTo>
                      <a:pt x="0" y="13"/>
                      <a:pt x="14" y="43"/>
                      <a:pt x="40" y="69"/>
                    </a:cubicBezTo>
                    <a:cubicBezTo>
                      <a:pt x="61" y="90"/>
                      <a:pt x="83" y="102"/>
                      <a:pt x="97" y="102"/>
                    </a:cubicBezTo>
                    <a:cubicBezTo>
                      <a:pt x="101" y="102"/>
                      <a:pt x="104" y="101"/>
                      <a:pt x="106" y="99"/>
                    </a:cubicBezTo>
                    <a:cubicBezTo>
                      <a:pt x="116" y="89"/>
                      <a:pt x="104" y="61"/>
                      <a:pt x="79" y="35"/>
                    </a:cubicBezTo>
                    <a:cubicBezTo>
                      <a:pt x="75" y="39"/>
                      <a:pt x="75" y="39"/>
                      <a:pt x="75" y="39"/>
                    </a:cubicBezTo>
                    <a:cubicBezTo>
                      <a:pt x="95" y="59"/>
                      <a:pt x="104" y="82"/>
                      <a:pt x="97" y="89"/>
                    </a:cubicBezTo>
                    <a:cubicBezTo>
                      <a:pt x="95" y="91"/>
                      <a:pt x="92" y="92"/>
                      <a:pt x="89" y="92"/>
                    </a:cubicBezTo>
                    <a:cubicBezTo>
                      <a:pt x="78" y="92"/>
                      <a:pt x="60" y="82"/>
                      <a:pt x="44" y="66"/>
                    </a:cubicBezTo>
                    <a:cubicBezTo>
                      <a:pt x="23" y="44"/>
                      <a:pt x="12" y="21"/>
                      <a:pt x="20" y="13"/>
                    </a:cubicBezTo>
                    <a:cubicBezTo>
                      <a:pt x="22" y="11"/>
                      <a:pt x="24" y="10"/>
                      <a:pt x="28" y="10"/>
                    </a:cubicBezTo>
                    <a:cubicBezTo>
                      <a:pt x="38" y="10"/>
                      <a:pt x="55" y="19"/>
                      <a:pt x="70" y="34"/>
                    </a:cubicBezTo>
                    <a:cubicBezTo>
                      <a:pt x="74" y="30"/>
                      <a:pt x="74" y="30"/>
                      <a:pt x="74" y="30"/>
                    </a:cubicBezTo>
                    <a:cubicBezTo>
                      <a:pt x="54" y="11"/>
                      <a:pt x="33" y="0"/>
                      <a:pt x="20"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18"/>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 name="Freeform 19"/>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 name="Freeform 20"/>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 name="Freeform 21"/>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Freeform 22"/>
              <p:cNvSpPr>
                <a:spLocks/>
              </p:cNvSpPr>
              <p:nvPr/>
            </p:nvSpPr>
            <p:spPr bwMode="auto">
              <a:xfrm>
                <a:off x="4987925" y="1235075"/>
                <a:ext cx="166688" cy="147638"/>
              </a:xfrm>
              <a:custGeom>
                <a:avLst/>
                <a:gdLst>
                  <a:gd name="T0" fmla="*/ 8 w 44"/>
                  <a:gd name="T1" fmla="*/ 0 h 39"/>
                  <a:gd name="T2" fmla="*/ 4 w 44"/>
                  <a:gd name="T3" fmla="*/ 1 h 39"/>
                  <a:gd name="T4" fmla="*/ 15 w 44"/>
                  <a:gd name="T5" fmla="*/ 26 h 39"/>
                  <a:gd name="T6" fmla="*/ 37 w 44"/>
                  <a:gd name="T7" fmla="*/ 39 h 39"/>
                  <a:gd name="T8" fmla="*/ 41 w 44"/>
                  <a:gd name="T9" fmla="*/ 37 h 39"/>
                  <a:gd name="T10" fmla="*/ 35 w 44"/>
                  <a:gd name="T11" fmla="*/ 19 h 39"/>
                  <a:gd name="T12" fmla="*/ 25 w 44"/>
                  <a:gd name="T13" fmla="*/ 22 h 39"/>
                  <a:gd name="T14" fmla="*/ 20 w 44"/>
                  <a:gd name="T15" fmla="*/ 17 h 39"/>
                  <a:gd name="T16" fmla="*/ 23 w 44"/>
                  <a:gd name="T17" fmla="*/ 7 h 39"/>
                  <a:gd name="T18" fmla="*/ 8 w 4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39">
                    <a:moveTo>
                      <a:pt x="8" y="0"/>
                    </a:moveTo>
                    <a:cubicBezTo>
                      <a:pt x="6" y="0"/>
                      <a:pt x="5" y="0"/>
                      <a:pt x="4" y="1"/>
                    </a:cubicBezTo>
                    <a:cubicBezTo>
                      <a:pt x="0" y="5"/>
                      <a:pt x="5" y="16"/>
                      <a:pt x="15" y="26"/>
                    </a:cubicBezTo>
                    <a:cubicBezTo>
                      <a:pt x="23" y="34"/>
                      <a:pt x="32" y="39"/>
                      <a:pt x="37" y="39"/>
                    </a:cubicBezTo>
                    <a:cubicBezTo>
                      <a:pt x="38" y="39"/>
                      <a:pt x="40" y="38"/>
                      <a:pt x="41" y="37"/>
                    </a:cubicBezTo>
                    <a:cubicBezTo>
                      <a:pt x="44" y="34"/>
                      <a:pt x="41" y="27"/>
                      <a:pt x="35" y="19"/>
                    </a:cubicBezTo>
                    <a:cubicBezTo>
                      <a:pt x="25" y="22"/>
                      <a:pt x="25" y="22"/>
                      <a:pt x="25" y="22"/>
                    </a:cubicBezTo>
                    <a:cubicBezTo>
                      <a:pt x="20" y="17"/>
                      <a:pt x="20" y="17"/>
                      <a:pt x="20" y="17"/>
                    </a:cubicBezTo>
                    <a:cubicBezTo>
                      <a:pt x="23" y="7"/>
                      <a:pt x="23" y="7"/>
                      <a:pt x="23" y="7"/>
                    </a:cubicBezTo>
                    <a:cubicBezTo>
                      <a:pt x="17" y="2"/>
                      <a:pt x="11" y="0"/>
                      <a:pt x="8"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Freeform 23"/>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Freeform 24"/>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7" name="组合 26"/>
          <p:cNvGrpSpPr/>
          <p:nvPr/>
        </p:nvGrpSpPr>
        <p:grpSpPr>
          <a:xfrm>
            <a:off x="4385462" y="2905339"/>
            <a:ext cx="593961" cy="593961"/>
            <a:chOff x="4692046" y="3749516"/>
            <a:chExt cx="877102" cy="877102"/>
          </a:xfrm>
        </p:grpSpPr>
        <p:grpSp>
          <p:nvGrpSpPr>
            <p:cNvPr id="28" name="组合 27"/>
            <p:cNvGrpSpPr/>
            <p:nvPr/>
          </p:nvGrpSpPr>
          <p:grpSpPr>
            <a:xfrm>
              <a:off x="4692046" y="3749516"/>
              <a:ext cx="877102" cy="877102"/>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49" name="椭圆 48"/>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29" name="组合 28"/>
            <p:cNvGrpSpPr/>
            <p:nvPr/>
          </p:nvGrpSpPr>
          <p:grpSpPr>
            <a:xfrm>
              <a:off x="4853377" y="3997905"/>
              <a:ext cx="554441" cy="377594"/>
              <a:chOff x="4156075" y="2292350"/>
              <a:chExt cx="552450" cy="376238"/>
            </a:xfrm>
            <a:solidFill>
              <a:srgbClr val="0070C0"/>
            </a:solidFill>
          </p:grpSpPr>
          <p:sp>
            <p:nvSpPr>
              <p:cNvPr id="30" name="Freeform 27"/>
              <p:cNvSpPr>
                <a:spLocks/>
              </p:cNvSpPr>
              <p:nvPr/>
            </p:nvSpPr>
            <p:spPr bwMode="auto">
              <a:xfrm>
                <a:off x="4352925" y="2292350"/>
                <a:ext cx="158750" cy="161925"/>
              </a:xfrm>
              <a:custGeom>
                <a:avLst/>
                <a:gdLst>
                  <a:gd name="T0" fmla="*/ 21 w 42"/>
                  <a:gd name="T1" fmla="*/ 0 h 43"/>
                  <a:gd name="T2" fmla="*/ 0 w 42"/>
                  <a:gd name="T3" fmla="*/ 22 h 43"/>
                  <a:gd name="T4" fmla="*/ 21 w 42"/>
                  <a:gd name="T5" fmla="*/ 43 h 43"/>
                  <a:gd name="T6" fmla="*/ 21 w 42"/>
                  <a:gd name="T7" fmla="*/ 43 h 43"/>
                  <a:gd name="T8" fmla="*/ 42 w 42"/>
                  <a:gd name="T9" fmla="*/ 22 h 43"/>
                  <a:gd name="T10" fmla="*/ 21 w 42"/>
                  <a:gd name="T11" fmla="*/ 0 h 43"/>
                </a:gdLst>
                <a:ahLst/>
                <a:cxnLst>
                  <a:cxn ang="0">
                    <a:pos x="T0" y="T1"/>
                  </a:cxn>
                  <a:cxn ang="0">
                    <a:pos x="T2" y="T3"/>
                  </a:cxn>
                  <a:cxn ang="0">
                    <a:pos x="T4" y="T5"/>
                  </a:cxn>
                  <a:cxn ang="0">
                    <a:pos x="T6" y="T7"/>
                  </a:cxn>
                  <a:cxn ang="0">
                    <a:pos x="T8" y="T9"/>
                  </a:cxn>
                  <a:cxn ang="0">
                    <a:pos x="T10" y="T11"/>
                  </a:cxn>
                </a:cxnLst>
                <a:rect l="0" t="0" r="r" b="b"/>
                <a:pathLst>
                  <a:path w="42" h="43">
                    <a:moveTo>
                      <a:pt x="21" y="0"/>
                    </a:moveTo>
                    <a:cubicBezTo>
                      <a:pt x="9" y="0"/>
                      <a:pt x="0" y="10"/>
                      <a:pt x="0" y="22"/>
                    </a:cubicBezTo>
                    <a:cubicBezTo>
                      <a:pt x="0" y="33"/>
                      <a:pt x="9" y="43"/>
                      <a:pt x="21" y="43"/>
                    </a:cubicBezTo>
                    <a:cubicBezTo>
                      <a:pt x="21" y="43"/>
                      <a:pt x="21" y="43"/>
                      <a:pt x="21" y="43"/>
                    </a:cubicBezTo>
                    <a:cubicBezTo>
                      <a:pt x="33" y="43"/>
                      <a:pt x="42" y="33"/>
                      <a:pt x="42" y="22"/>
                    </a:cubicBezTo>
                    <a:cubicBezTo>
                      <a:pt x="42" y="10"/>
                      <a:pt x="33" y="0"/>
                      <a:pt x="21"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28"/>
              <p:cNvSpPr>
                <a:spLocks/>
              </p:cNvSpPr>
              <p:nvPr/>
            </p:nvSpPr>
            <p:spPr bwMode="auto">
              <a:xfrm>
                <a:off x="4284663" y="2462213"/>
                <a:ext cx="295275" cy="206375"/>
              </a:xfrm>
              <a:custGeom>
                <a:avLst/>
                <a:gdLst>
                  <a:gd name="T0" fmla="*/ 55 w 78"/>
                  <a:gd name="T1" fmla="*/ 0 h 55"/>
                  <a:gd name="T2" fmla="*/ 39 w 78"/>
                  <a:gd name="T3" fmla="*/ 45 h 55"/>
                  <a:gd name="T4" fmla="*/ 23 w 78"/>
                  <a:gd name="T5" fmla="*/ 0 h 55"/>
                  <a:gd name="T6" fmla="*/ 0 w 78"/>
                  <a:gd name="T7" fmla="*/ 33 h 55"/>
                  <a:gd name="T8" fmla="*/ 0 w 78"/>
                  <a:gd name="T9" fmla="*/ 34 h 55"/>
                  <a:gd name="T10" fmla="*/ 0 w 78"/>
                  <a:gd name="T11" fmla="*/ 35 h 55"/>
                  <a:gd name="T12" fmla="*/ 39 w 78"/>
                  <a:gd name="T13" fmla="*/ 55 h 55"/>
                  <a:gd name="T14" fmla="*/ 78 w 78"/>
                  <a:gd name="T15" fmla="*/ 35 h 55"/>
                  <a:gd name="T16" fmla="*/ 78 w 78"/>
                  <a:gd name="T17" fmla="*/ 34 h 55"/>
                  <a:gd name="T18" fmla="*/ 78 w 78"/>
                  <a:gd name="T19" fmla="*/ 33 h 55"/>
                  <a:gd name="T20" fmla="*/ 55 w 7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55" y="0"/>
                    </a:moveTo>
                    <a:cubicBezTo>
                      <a:pt x="39" y="45"/>
                      <a:pt x="39" y="45"/>
                      <a:pt x="39" y="45"/>
                    </a:cubicBezTo>
                    <a:cubicBezTo>
                      <a:pt x="23" y="0"/>
                      <a:pt x="23" y="0"/>
                      <a:pt x="23" y="0"/>
                    </a:cubicBezTo>
                    <a:cubicBezTo>
                      <a:pt x="10" y="6"/>
                      <a:pt x="1" y="19"/>
                      <a:pt x="0" y="33"/>
                    </a:cubicBezTo>
                    <a:cubicBezTo>
                      <a:pt x="0" y="34"/>
                      <a:pt x="0" y="34"/>
                      <a:pt x="0" y="34"/>
                    </a:cubicBezTo>
                    <a:cubicBezTo>
                      <a:pt x="0" y="35"/>
                      <a:pt x="0" y="35"/>
                      <a:pt x="0" y="35"/>
                    </a:cubicBezTo>
                    <a:cubicBezTo>
                      <a:pt x="1" y="44"/>
                      <a:pt x="18" y="55"/>
                      <a:pt x="39" y="55"/>
                    </a:cubicBezTo>
                    <a:cubicBezTo>
                      <a:pt x="60" y="55"/>
                      <a:pt x="77" y="44"/>
                      <a:pt x="78" y="35"/>
                    </a:cubicBezTo>
                    <a:cubicBezTo>
                      <a:pt x="78" y="34"/>
                      <a:pt x="78" y="34"/>
                      <a:pt x="78" y="34"/>
                    </a:cubicBezTo>
                    <a:cubicBezTo>
                      <a:pt x="78" y="33"/>
                      <a:pt x="78" y="33"/>
                      <a:pt x="78" y="33"/>
                    </a:cubicBezTo>
                    <a:cubicBezTo>
                      <a:pt x="77" y="19"/>
                      <a:pt x="68" y="6"/>
                      <a:pt x="55"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29"/>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30"/>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31"/>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32"/>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Oval 33"/>
              <p:cNvSpPr>
                <a:spLocks noChangeArrowheads="1"/>
              </p:cNvSpPr>
              <p:nvPr/>
            </p:nvSpPr>
            <p:spPr bwMode="auto">
              <a:xfrm>
                <a:off x="4205288" y="2333625"/>
                <a:ext cx="115888"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34"/>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35"/>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36"/>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37"/>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Oval 38"/>
              <p:cNvSpPr>
                <a:spLocks noChangeArrowheads="1"/>
              </p:cNvSpPr>
              <p:nvPr/>
            </p:nvSpPr>
            <p:spPr bwMode="auto">
              <a:xfrm>
                <a:off x="4541838" y="2333625"/>
                <a:ext cx="117475"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39"/>
              <p:cNvSpPr>
                <a:spLocks/>
              </p:cNvSpPr>
              <p:nvPr/>
            </p:nvSpPr>
            <p:spPr bwMode="auto">
              <a:xfrm>
                <a:off x="4530725" y="2457450"/>
                <a:ext cx="177800" cy="150813"/>
              </a:xfrm>
              <a:custGeom>
                <a:avLst/>
                <a:gdLst>
                  <a:gd name="T0" fmla="*/ 30 w 47"/>
                  <a:gd name="T1" fmla="*/ 0 h 40"/>
                  <a:gd name="T2" fmla="*/ 19 w 47"/>
                  <a:gd name="T3" fmla="*/ 33 h 40"/>
                  <a:gd name="T4" fmla="*/ 7 w 47"/>
                  <a:gd name="T5" fmla="*/ 0 h 40"/>
                  <a:gd name="T6" fmla="*/ 0 w 47"/>
                  <a:gd name="T7" fmla="*/ 5 h 40"/>
                  <a:gd name="T8" fmla="*/ 15 w 47"/>
                  <a:gd name="T9" fmla="*/ 34 h 40"/>
                  <a:gd name="T10" fmla="*/ 15 w 47"/>
                  <a:gd name="T11" fmla="*/ 35 h 40"/>
                  <a:gd name="T12" fmla="*/ 15 w 47"/>
                  <a:gd name="T13" fmla="*/ 36 h 40"/>
                  <a:gd name="T14" fmla="*/ 15 w 47"/>
                  <a:gd name="T15" fmla="*/ 36 h 40"/>
                  <a:gd name="T16" fmla="*/ 14 w 47"/>
                  <a:gd name="T17" fmla="*/ 40 h 40"/>
                  <a:gd name="T18" fmla="*/ 19 w 47"/>
                  <a:gd name="T19" fmla="*/ 40 h 40"/>
                  <a:gd name="T20" fmla="*/ 47 w 47"/>
                  <a:gd name="T21" fmla="*/ 25 h 40"/>
                  <a:gd name="T22" fmla="*/ 47 w 47"/>
                  <a:gd name="T23" fmla="*/ 25 h 40"/>
                  <a:gd name="T24" fmla="*/ 47 w 47"/>
                  <a:gd name="T25" fmla="*/ 25 h 40"/>
                  <a:gd name="T26" fmla="*/ 30 w 47"/>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30" y="0"/>
                    </a:moveTo>
                    <a:cubicBezTo>
                      <a:pt x="19" y="33"/>
                      <a:pt x="19" y="33"/>
                      <a:pt x="19" y="33"/>
                    </a:cubicBezTo>
                    <a:cubicBezTo>
                      <a:pt x="7" y="0"/>
                      <a:pt x="7" y="0"/>
                      <a:pt x="7" y="0"/>
                    </a:cubicBezTo>
                    <a:cubicBezTo>
                      <a:pt x="4" y="1"/>
                      <a:pt x="2" y="3"/>
                      <a:pt x="0" y="5"/>
                    </a:cubicBezTo>
                    <a:cubicBezTo>
                      <a:pt x="8" y="12"/>
                      <a:pt x="14" y="23"/>
                      <a:pt x="15" y="34"/>
                    </a:cubicBezTo>
                    <a:cubicBezTo>
                      <a:pt x="15" y="35"/>
                      <a:pt x="15" y="35"/>
                      <a:pt x="15" y="35"/>
                    </a:cubicBezTo>
                    <a:cubicBezTo>
                      <a:pt x="15" y="36"/>
                      <a:pt x="15" y="36"/>
                      <a:pt x="15" y="36"/>
                    </a:cubicBezTo>
                    <a:cubicBezTo>
                      <a:pt x="15" y="36"/>
                      <a:pt x="15" y="36"/>
                      <a:pt x="15" y="36"/>
                    </a:cubicBezTo>
                    <a:cubicBezTo>
                      <a:pt x="15" y="37"/>
                      <a:pt x="14" y="38"/>
                      <a:pt x="14" y="40"/>
                    </a:cubicBezTo>
                    <a:cubicBezTo>
                      <a:pt x="15" y="40"/>
                      <a:pt x="17" y="40"/>
                      <a:pt x="19" y="40"/>
                    </a:cubicBezTo>
                    <a:cubicBezTo>
                      <a:pt x="34" y="40"/>
                      <a:pt x="46" y="32"/>
                      <a:pt x="47" y="25"/>
                    </a:cubicBezTo>
                    <a:cubicBezTo>
                      <a:pt x="47" y="25"/>
                      <a:pt x="47" y="25"/>
                      <a:pt x="47" y="25"/>
                    </a:cubicBezTo>
                    <a:cubicBezTo>
                      <a:pt x="47" y="25"/>
                      <a:pt x="47" y="25"/>
                      <a:pt x="47" y="25"/>
                    </a:cubicBezTo>
                    <a:cubicBezTo>
                      <a:pt x="46" y="14"/>
                      <a:pt x="40" y="5"/>
                      <a:pt x="3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40"/>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41"/>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42"/>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6" name="Freeform 43"/>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Freeform 44"/>
              <p:cNvSpPr>
                <a:spLocks/>
              </p:cNvSpPr>
              <p:nvPr/>
            </p:nvSpPr>
            <p:spPr bwMode="auto">
              <a:xfrm>
                <a:off x="4156075" y="2457450"/>
                <a:ext cx="177800" cy="150813"/>
              </a:xfrm>
              <a:custGeom>
                <a:avLst/>
                <a:gdLst>
                  <a:gd name="T0" fmla="*/ 40 w 47"/>
                  <a:gd name="T1" fmla="*/ 0 h 40"/>
                  <a:gd name="T2" fmla="*/ 28 w 47"/>
                  <a:gd name="T3" fmla="*/ 33 h 40"/>
                  <a:gd name="T4" fmla="*/ 17 w 47"/>
                  <a:gd name="T5" fmla="*/ 0 h 40"/>
                  <a:gd name="T6" fmla="*/ 0 w 47"/>
                  <a:gd name="T7" fmla="*/ 25 h 40"/>
                  <a:gd name="T8" fmla="*/ 0 w 47"/>
                  <a:gd name="T9" fmla="*/ 25 h 40"/>
                  <a:gd name="T10" fmla="*/ 0 w 47"/>
                  <a:gd name="T11" fmla="*/ 25 h 40"/>
                  <a:gd name="T12" fmla="*/ 28 w 47"/>
                  <a:gd name="T13" fmla="*/ 40 h 40"/>
                  <a:gd name="T14" fmla="*/ 33 w 47"/>
                  <a:gd name="T15" fmla="*/ 40 h 40"/>
                  <a:gd name="T16" fmla="*/ 32 w 47"/>
                  <a:gd name="T17" fmla="*/ 36 h 40"/>
                  <a:gd name="T18" fmla="*/ 32 w 47"/>
                  <a:gd name="T19" fmla="*/ 36 h 40"/>
                  <a:gd name="T20" fmla="*/ 32 w 47"/>
                  <a:gd name="T21" fmla="*/ 35 h 40"/>
                  <a:gd name="T22" fmla="*/ 32 w 47"/>
                  <a:gd name="T23" fmla="*/ 34 h 40"/>
                  <a:gd name="T24" fmla="*/ 39 w 47"/>
                  <a:gd name="T25" fmla="*/ 13 h 40"/>
                  <a:gd name="T26" fmla="*/ 47 w 47"/>
                  <a:gd name="T27" fmla="*/ 5 h 40"/>
                  <a:gd name="T28" fmla="*/ 40 w 47"/>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40" y="0"/>
                    </a:moveTo>
                    <a:cubicBezTo>
                      <a:pt x="28" y="33"/>
                      <a:pt x="28" y="33"/>
                      <a:pt x="28" y="33"/>
                    </a:cubicBezTo>
                    <a:cubicBezTo>
                      <a:pt x="17" y="0"/>
                      <a:pt x="17" y="0"/>
                      <a:pt x="17" y="0"/>
                    </a:cubicBezTo>
                    <a:cubicBezTo>
                      <a:pt x="7" y="5"/>
                      <a:pt x="1" y="14"/>
                      <a:pt x="0" y="25"/>
                    </a:cubicBezTo>
                    <a:cubicBezTo>
                      <a:pt x="0" y="25"/>
                      <a:pt x="0" y="25"/>
                      <a:pt x="0" y="25"/>
                    </a:cubicBezTo>
                    <a:cubicBezTo>
                      <a:pt x="0" y="25"/>
                      <a:pt x="0" y="25"/>
                      <a:pt x="0" y="25"/>
                    </a:cubicBezTo>
                    <a:cubicBezTo>
                      <a:pt x="0" y="32"/>
                      <a:pt x="13" y="40"/>
                      <a:pt x="28" y="40"/>
                    </a:cubicBezTo>
                    <a:cubicBezTo>
                      <a:pt x="30" y="40"/>
                      <a:pt x="32" y="40"/>
                      <a:pt x="33" y="40"/>
                    </a:cubicBezTo>
                    <a:cubicBezTo>
                      <a:pt x="33" y="38"/>
                      <a:pt x="32" y="37"/>
                      <a:pt x="32" y="36"/>
                    </a:cubicBezTo>
                    <a:cubicBezTo>
                      <a:pt x="32" y="36"/>
                      <a:pt x="32" y="36"/>
                      <a:pt x="32" y="36"/>
                    </a:cubicBezTo>
                    <a:cubicBezTo>
                      <a:pt x="32" y="35"/>
                      <a:pt x="32" y="35"/>
                      <a:pt x="32" y="35"/>
                    </a:cubicBezTo>
                    <a:cubicBezTo>
                      <a:pt x="32" y="35"/>
                      <a:pt x="32" y="35"/>
                      <a:pt x="32" y="34"/>
                    </a:cubicBezTo>
                    <a:cubicBezTo>
                      <a:pt x="33" y="27"/>
                      <a:pt x="35" y="20"/>
                      <a:pt x="39" y="13"/>
                    </a:cubicBezTo>
                    <a:cubicBezTo>
                      <a:pt x="42" y="10"/>
                      <a:pt x="44" y="7"/>
                      <a:pt x="47" y="5"/>
                    </a:cubicBezTo>
                    <a:cubicBezTo>
                      <a:pt x="45" y="3"/>
                      <a:pt x="43" y="1"/>
                      <a:pt x="4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50" name="组合 49"/>
          <p:cNvGrpSpPr/>
          <p:nvPr/>
        </p:nvGrpSpPr>
        <p:grpSpPr>
          <a:xfrm>
            <a:off x="4385462" y="3960593"/>
            <a:ext cx="593961" cy="593961"/>
            <a:chOff x="5276799" y="5817699"/>
            <a:chExt cx="877102" cy="877102"/>
          </a:xfrm>
        </p:grpSpPr>
        <p:grpSp>
          <p:nvGrpSpPr>
            <p:cNvPr id="51" name="组合 50"/>
            <p:cNvGrpSpPr/>
            <p:nvPr/>
          </p:nvGrpSpPr>
          <p:grpSpPr>
            <a:xfrm>
              <a:off x="5276799" y="5817699"/>
              <a:ext cx="877102" cy="877102"/>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64" name="椭圆 63"/>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52" name="组合 51"/>
            <p:cNvGrpSpPr/>
            <p:nvPr/>
          </p:nvGrpSpPr>
          <p:grpSpPr>
            <a:xfrm>
              <a:off x="5491718" y="5999083"/>
              <a:ext cx="447265" cy="447265"/>
              <a:chOff x="4219575" y="4668838"/>
              <a:chExt cx="442913" cy="442913"/>
            </a:xfrm>
            <a:solidFill>
              <a:srgbClr val="0070C0"/>
            </a:solidFill>
          </p:grpSpPr>
          <p:sp>
            <p:nvSpPr>
              <p:cNvPr id="53" name="Freeform 5"/>
              <p:cNvSpPr>
                <a:spLocks/>
              </p:cNvSpPr>
              <p:nvPr/>
            </p:nvSpPr>
            <p:spPr bwMode="auto">
              <a:xfrm>
                <a:off x="4222750" y="4668838"/>
                <a:ext cx="368300" cy="255588"/>
              </a:xfrm>
              <a:custGeom>
                <a:avLst/>
                <a:gdLst>
                  <a:gd name="T0" fmla="*/ 95 w 97"/>
                  <a:gd name="T1" fmla="*/ 0 h 68"/>
                  <a:gd name="T2" fmla="*/ 68 w 97"/>
                  <a:gd name="T3" fmla="*/ 10 h 68"/>
                  <a:gd name="T4" fmla="*/ 79 w 97"/>
                  <a:gd name="T5" fmla="*/ 16 h 68"/>
                  <a:gd name="T6" fmla="*/ 33 w 97"/>
                  <a:gd name="T7" fmla="*/ 50 h 68"/>
                  <a:gd name="T8" fmla="*/ 5 w 97"/>
                  <a:gd name="T9" fmla="*/ 55 h 68"/>
                  <a:gd name="T10" fmla="*/ 0 w 97"/>
                  <a:gd name="T11" fmla="*/ 55 h 68"/>
                  <a:gd name="T12" fmla="*/ 0 w 97"/>
                  <a:gd name="T13" fmla="*/ 61 h 68"/>
                  <a:gd name="T14" fmla="*/ 0 w 97"/>
                  <a:gd name="T15" fmla="*/ 68 h 68"/>
                  <a:gd name="T16" fmla="*/ 5 w 97"/>
                  <a:gd name="T17" fmla="*/ 68 h 68"/>
                  <a:gd name="T18" fmla="*/ 36 w 97"/>
                  <a:gd name="T19" fmla="*/ 62 h 68"/>
                  <a:gd name="T20" fmla="*/ 68 w 97"/>
                  <a:gd name="T21" fmla="*/ 45 h 68"/>
                  <a:gd name="T22" fmla="*/ 90 w 97"/>
                  <a:gd name="T23" fmla="*/ 22 h 68"/>
                  <a:gd name="T24" fmla="*/ 97 w 97"/>
                  <a:gd name="T25" fmla="*/ 27 h 68"/>
                  <a:gd name="T26" fmla="*/ 95 w 9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68">
                    <a:moveTo>
                      <a:pt x="95" y="0"/>
                    </a:moveTo>
                    <a:cubicBezTo>
                      <a:pt x="68" y="10"/>
                      <a:pt x="68" y="10"/>
                      <a:pt x="68" y="10"/>
                    </a:cubicBezTo>
                    <a:cubicBezTo>
                      <a:pt x="79" y="16"/>
                      <a:pt x="79" y="16"/>
                      <a:pt x="79" y="16"/>
                    </a:cubicBezTo>
                    <a:cubicBezTo>
                      <a:pt x="68" y="32"/>
                      <a:pt x="52" y="44"/>
                      <a:pt x="33" y="50"/>
                    </a:cubicBezTo>
                    <a:cubicBezTo>
                      <a:pt x="21" y="55"/>
                      <a:pt x="10" y="55"/>
                      <a:pt x="5" y="55"/>
                    </a:cubicBezTo>
                    <a:cubicBezTo>
                      <a:pt x="2" y="55"/>
                      <a:pt x="0" y="55"/>
                      <a:pt x="0" y="55"/>
                    </a:cubicBezTo>
                    <a:cubicBezTo>
                      <a:pt x="0" y="61"/>
                      <a:pt x="0" y="61"/>
                      <a:pt x="0" y="61"/>
                    </a:cubicBezTo>
                    <a:cubicBezTo>
                      <a:pt x="0" y="68"/>
                      <a:pt x="0" y="68"/>
                      <a:pt x="0" y="68"/>
                    </a:cubicBezTo>
                    <a:cubicBezTo>
                      <a:pt x="1" y="68"/>
                      <a:pt x="2" y="68"/>
                      <a:pt x="5" y="68"/>
                    </a:cubicBezTo>
                    <a:cubicBezTo>
                      <a:pt x="11" y="68"/>
                      <a:pt x="23" y="67"/>
                      <a:pt x="36" y="62"/>
                    </a:cubicBezTo>
                    <a:cubicBezTo>
                      <a:pt x="48" y="58"/>
                      <a:pt x="59" y="53"/>
                      <a:pt x="68" y="45"/>
                    </a:cubicBezTo>
                    <a:cubicBezTo>
                      <a:pt x="76" y="39"/>
                      <a:pt x="83" y="31"/>
                      <a:pt x="90" y="22"/>
                    </a:cubicBezTo>
                    <a:cubicBezTo>
                      <a:pt x="97" y="27"/>
                      <a:pt x="97" y="27"/>
                      <a:pt x="97" y="27"/>
                    </a:cubicBezTo>
                    <a:cubicBezTo>
                      <a:pt x="95" y="0"/>
                      <a:pt x="95" y="0"/>
                      <a:pt x="95"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Rectangle 6"/>
              <p:cNvSpPr>
                <a:spLocks noChangeArrowheads="1"/>
              </p:cNvSpPr>
              <p:nvPr/>
            </p:nvSpPr>
            <p:spPr bwMode="auto">
              <a:xfrm>
                <a:off x="4219575" y="4962525"/>
                <a:ext cx="873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Rectangle 7"/>
              <p:cNvSpPr>
                <a:spLocks noChangeArrowheads="1"/>
              </p:cNvSpPr>
              <p:nvPr/>
            </p:nvSpPr>
            <p:spPr bwMode="auto">
              <a:xfrm>
                <a:off x="4219575" y="4962525"/>
                <a:ext cx="87313" cy="93663"/>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Rectangle 8"/>
              <p:cNvSpPr>
                <a:spLocks noChangeArrowheads="1"/>
              </p:cNvSpPr>
              <p:nvPr/>
            </p:nvSpPr>
            <p:spPr bwMode="auto">
              <a:xfrm>
                <a:off x="4321175" y="4932363"/>
                <a:ext cx="8413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Rectangle 9"/>
              <p:cNvSpPr>
                <a:spLocks noChangeArrowheads="1"/>
              </p:cNvSpPr>
              <p:nvPr/>
            </p:nvSpPr>
            <p:spPr bwMode="auto">
              <a:xfrm>
                <a:off x="4321175" y="4932363"/>
                <a:ext cx="84138" cy="123825"/>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Rectangle 10"/>
              <p:cNvSpPr>
                <a:spLocks noChangeArrowheads="1"/>
              </p:cNvSpPr>
              <p:nvPr/>
            </p:nvSpPr>
            <p:spPr bwMode="auto">
              <a:xfrm>
                <a:off x="4419600" y="4891088"/>
                <a:ext cx="8731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Rectangle 11"/>
              <p:cNvSpPr>
                <a:spLocks noChangeArrowheads="1"/>
              </p:cNvSpPr>
              <p:nvPr/>
            </p:nvSpPr>
            <p:spPr bwMode="auto">
              <a:xfrm>
                <a:off x="4419600" y="4891088"/>
                <a:ext cx="87313" cy="165100"/>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Rectangle 12"/>
              <p:cNvSpPr>
                <a:spLocks noChangeArrowheads="1"/>
              </p:cNvSpPr>
              <p:nvPr/>
            </p:nvSpPr>
            <p:spPr bwMode="auto">
              <a:xfrm>
                <a:off x="4522788" y="4826000"/>
                <a:ext cx="82550" cy="230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Rectangle 13"/>
              <p:cNvSpPr>
                <a:spLocks noChangeArrowheads="1"/>
              </p:cNvSpPr>
              <p:nvPr/>
            </p:nvSpPr>
            <p:spPr bwMode="auto">
              <a:xfrm>
                <a:off x="4522788" y="4826000"/>
                <a:ext cx="82550" cy="230188"/>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Freeform 14"/>
              <p:cNvSpPr>
                <a:spLocks/>
              </p:cNvSpPr>
              <p:nvPr/>
            </p:nvSpPr>
            <p:spPr bwMode="auto">
              <a:xfrm>
                <a:off x="4219575" y="4668838"/>
                <a:ext cx="442913" cy="442913"/>
              </a:xfrm>
              <a:custGeom>
                <a:avLst/>
                <a:gdLst>
                  <a:gd name="T0" fmla="*/ 112 w 117"/>
                  <a:gd name="T1" fmla="*/ 0 h 118"/>
                  <a:gd name="T2" fmla="*/ 112 w 117"/>
                  <a:gd name="T3" fmla="*/ 0 h 118"/>
                  <a:gd name="T4" fmla="*/ 112 w 117"/>
                  <a:gd name="T5" fmla="*/ 0 h 118"/>
                  <a:gd name="T6" fmla="*/ 109 w 117"/>
                  <a:gd name="T7" fmla="*/ 1 h 118"/>
                  <a:gd name="T8" fmla="*/ 107 w 117"/>
                  <a:gd name="T9" fmla="*/ 5 h 118"/>
                  <a:gd name="T10" fmla="*/ 111 w 117"/>
                  <a:gd name="T11" fmla="*/ 9 h 118"/>
                  <a:gd name="T12" fmla="*/ 111 w 117"/>
                  <a:gd name="T13" fmla="*/ 112 h 118"/>
                  <a:gd name="T14" fmla="*/ 10 w 117"/>
                  <a:gd name="T15" fmla="*/ 112 h 118"/>
                  <a:gd name="T16" fmla="*/ 5 w 117"/>
                  <a:gd name="T17" fmla="*/ 108 h 118"/>
                  <a:gd name="T18" fmla="*/ 0 w 117"/>
                  <a:gd name="T19" fmla="*/ 113 h 118"/>
                  <a:gd name="T20" fmla="*/ 0 w 117"/>
                  <a:gd name="T21" fmla="*/ 113 h 118"/>
                  <a:gd name="T22" fmla="*/ 5 w 117"/>
                  <a:gd name="T23" fmla="*/ 118 h 118"/>
                  <a:gd name="T24" fmla="*/ 10 w 117"/>
                  <a:gd name="T25" fmla="*/ 114 h 118"/>
                  <a:gd name="T26" fmla="*/ 113 w 117"/>
                  <a:gd name="T27" fmla="*/ 114 h 118"/>
                  <a:gd name="T28" fmla="*/ 113 w 117"/>
                  <a:gd name="T29" fmla="*/ 9 h 118"/>
                  <a:gd name="T30" fmla="*/ 117 w 117"/>
                  <a:gd name="T31" fmla="*/ 5 h 118"/>
                  <a:gd name="T32" fmla="*/ 112 w 117"/>
                  <a:gd name="T3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8">
                    <a:moveTo>
                      <a:pt x="112" y="0"/>
                    </a:moveTo>
                    <a:cubicBezTo>
                      <a:pt x="112" y="0"/>
                      <a:pt x="112" y="0"/>
                      <a:pt x="112" y="0"/>
                    </a:cubicBezTo>
                    <a:cubicBezTo>
                      <a:pt x="112" y="0"/>
                      <a:pt x="112" y="0"/>
                      <a:pt x="112" y="0"/>
                    </a:cubicBezTo>
                    <a:cubicBezTo>
                      <a:pt x="111" y="0"/>
                      <a:pt x="110" y="0"/>
                      <a:pt x="109" y="1"/>
                    </a:cubicBezTo>
                    <a:cubicBezTo>
                      <a:pt x="108" y="2"/>
                      <a:pt x="107" y="3"/>
                      <a:pt x="107" y="5"/>
                    </a:cubicBezTo>
                    <a:cubicBezTo>
                      <a:pt x="107" y="7"/>
                      <a:pt x="109" y="9"/>
                      <a:pt x="111" y="9"/>
                    </a:cubicBezTo>
                    <a:cubicBezTo>
                      <a:pt x="111" y="112"/>
                      <a:pt x="111" y="112"/>
                      <a:pt x="111" y="112"/>
                    </a:cubicBezTo>
                    <a:cubicBezTo>
                      <a:pt x="10" y="112"/>
                      <a:pt x="10" y="112"/>
                      <a:pt x="10" y="112"/>
                    </a:cubicBezTo>
                    <a:cubicBezTo>
                      <a:pt x="9" y="110"/>
                      <a:pt x="7" y="108"/>
                      <a:pt x="5" y="108"/>
                    </a:cubicBezTo>
                    <a:cubicBezTo>
                      <a:pt x="3" y="108"/>
                      <a:pt x="0" y="110"/>
                      <a:pt x="0" y="113"/>
                    </a:cubicBezTo>
                    <a:cubicBezTo>
                      <a:pt x="0" y="113"/>
                      <a:pt x="0" y="113"/>
                      <a:pt x="0" y="113"/>
                    </a:cubicBezTo>
                    <a:cubicBezTo>
                      <a:pt x="1" y="116"/>
                      <a:pt x="3" y="118"/>
                      <a:pt x="5" y="118"/>
                    </a:cubicBezTo>
                    <a:cubicBezTo>
                      <a:pt x="7" y="118"/>
                      <a:pt x="9" y="116"/>
                      <a:pt x="10" y="114"/>
                    </a:cubicBezTo>
                    <a:cubicBezTo>
                      <a:pt x="113" y="114"/>
                      <a:pt x="113" y="114"/>
                      <a:pt x="113" y="114"/>
                    </a:cubicBezTo>
                    <a:cubicBezTo>
                      <a:pt x="113" y="9"/>
                      <a:pt x="113" y="9"/>
                      <a:pt x="113" y="9"/>
                    </a:cubicBezTo>
                    <a:cubicBezTo>
                      <a:pt x="115" y="9"/>
                      <a:pt x="117" y="7"/>
                      <a:pt x="117" y="5"/>
                    </a:cubicBezTo>
                    <a:cubicBezTo>
                      <a:pt x="117" y="2"/>
                      <a:pt x="115" y="0"/>
                      <a:pt x="112"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65" name="组合 64"/>
          <p:cNvGrpSpPr/>
          <p:nvPr/>
        </p:nvGrpSpPr>
        <p:grpSpPr>
          <a:xfrm>
            <a:off x="5345454" y="2010978"/>
            <a:ext cx="3084171" cy="640364"/>
            <a:chOff x="7127272" y="2681303"/>
            <a:chExt cx="4112228" cy="853819"/>
          </a:xfrm>
        </p:grpSpPr>
        <p:sp>
          <p:nvSpPr>
            <p:cNvPr id="66" name="矩形 65"/>
            <p:cNvSpPr/>
            <p:nvPr/>
          </p:nvSpPr>
          <p:spPr>
            <a:xfrm>
              <a:off x="7127272" y="2681303"/>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 name="矩形 47"/>
            <p:cNvSpPr>
              <a:spLocks noChangeArrowheads="1"/>
            </p:cNvSpPr>
            <p:nvPr/>
          </p:nvSpPr>
          <p:spPr bwMode="auto">
            <a:xfrm>
              <a:off x="7152672" y="2795742"/>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8" name="矩形 3"/>
          <p:cNvSpPr>
            <a:spLocks noChangeArrowheads="1"/>
          </p:cNvSpPr>
          <p:nvPr/>
        </p:nvSpPr>
        <p:spPr bwMode="auto">
          <a:xfrm>
            <a:off x="5335929" y="1702114"/>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C00000"/>
                </a:solidFill>
                <a:latin typeface="Arial" panose="020B0604020202020204" pitchFamily="34" charset="0"/>
                <a:ea typeface="微软雅黑" pitchFamily="34" charset="-122"/>
                <a:cs typeface="Arial" panose="020B0604020202020204" pitchFamily="34" charset="0"/>
              </a:rPr>
              <a:t>总体目标顺利完成</a:t>
            </a:r>
          </a:p>
        </p:txBody>
      </p:sp>
      <p:grpSp>
        <p:nvGrpSpPr>
          <p:cNvPr id="69" name="组合 68"/>
          <p:cNvGrpSpPr/>
          <p:nvPr/>
        </p:nvGrpSpPr>
        <p:grpSpPr>
          <a:xfrm>
            <a:off x="5345454" y="3046993"/>
            <a:ext cx="3084171" cy="640364"/>
            <a:chOff x="7127272" y="4062656"/>
            <a:chExt cx="4112228" cy="853819"/>
          </a:xfrm>
        </p:grpSpPr>
        <p:sp>
          <p:nvSpPr>
            <p:cNvPr id="70" name="矩形 69"/>
            <p:cNvSpPr/>
            <p:nvPr/>
          </p:nvSpPr>
          <p:spPr>
            <a:xfrm>
              <a:off x="7127272" y="4062656"/>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矩形 47"/>
            <p:cNvSpPr>
              <a:spLocks noChangeArrowheads="1"/>
            </p:cNvSpPr>
            <p:nvPr/>
          </p:nvSpPr>
          <p:spPr bwMode="auto">
            <a:xfrm>
              <a:off x="7165371" y="4175680"/>
              <a:ext cx="37006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2" name="矩形 3"/>
          <p:cNvSpPr>
            <a:spLocks noChangeArrowheads="1"/>
          </p:cNvSpPr>
          <p:nvPr/>
        </p:nvSpPr>
        <p:spPr bwMode="auto">
          <a:xfrm>
            <a:off x="5335929" y="2708492"/>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EB9624"/>
                </a:solidFill>
                <a:latin typeface="Arial" panose="020B0604020202020204" pitchFamily="34" charset="0"/>
                <a:ea typeface="微软雅黑" pitchFamily="34" charset="-122"/>
                <a:cs typeface="Arial" panose="020B0604020202020204" pitchFamily="34" charset="0"/>
              </a:rPr>
              <a:t>思想认识不断提高</a:t>
            </a:r>
          </a:p>
        </p:txBody>
      </p:sp>
      <p:grpSp>
        <p:nvGrpSpPr>
          <p:cNvPr id="73" name="组合 72"/>
          <p:cNvGrpSpPr/>
          <p:nvPr/>
        </p:nvGrpSpPr>
        <p:grpSpPr>
          <a:xfrm>
            <a:off x="5345454" y="4083007"/>
            <a:ext cx="3084171" cy="640364"/>
            <a:chOff x="7127272" y="5444009"/>
            <a:chExt cx="4112228" cy="853819"/>
          </a:xfrm>
        </p:grpSpPr>
        <p:sp>
          <p:nvSpPr>
            <p:cNvPr id="74" name="矩形 73"/>
            <p:cNvSpPr/>
            <p:nvPr/>
          </p:nvSpPr>
          <p:spPr>
            <a:xfrm>
              <a:off x="7127272" y="5444009"/>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 name="矩形 47"/>
            <p:cNvSpPr>
              <a:spLocks noChangeArrowheads="1"/>
            </p:cNvSpPr>
            <p:nvPr/>
          </p:nvSpPr>
          <p:spPr bwMode="auto">
            <a:xfrm>
              <a:off x="7152671" y="5555617"/>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6" name="矩形 3"/>
          <p:cNvSpPr>
            <a:spLocks noChangeArrowheads="1"/>
          </p:cNvSpPr>
          <p:nvPr/>
        </p:nvSpPr>
        <p:spPr bwMode="auto">
          <a:xfrm>
            <a:off x="5335929" y="3743445"/>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01ACBE"/>
                </a:solidFill>
                <a:latin typeface="Arial" panose="020B0604020202020204" pitchFamily="34" charset="0"/>
                <a:ea typeface="微软雅黑" pitchFamily="34" charset="-122"/>
                <a:cs typeface="Arial" panose="020B0604020202020204" pitchFamily="34" charset="0"/>
              </a:rPr>
              <a:t>部门管理不断强化</a:t>
            </a:r>
          </a:p>
        </p:txBody>
      </p:sp>
      <p:cxnSp>
        <p:nvCxnSpPr>
          <p:cNvPr id="77" name="直接连接符 76"/>
          <p:cNvCxnSpPr/>
          <p:nvPr/>
        </p:nvCxnSpPr>
        <p:spPr>
          <a:xfrm>
            <a:off x="5124450" y="1768789"/>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5124450" y="2810102"/>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5133975" y="3858487"/>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599017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22" presetClass="entr" presetSubtype="1"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up)">
                                      <p:cBhvr>
                                        <p:cTn id="20" dur="500"/>
                                        <p:tgtEl>
                                          <p:spTgt spid="10"/>
                                        </p:tgtEl>
                                      </p:cBhvr>
                                    </p:animEffect>
                                  </p:childTnLst>
                                </p:cTn>
                              </p:par>
                            </p:childTnLst>
                          </p:cTn>
                        </p:par>
                        <p:par>
                          <p:cTn id="21" fill="hold">
                            <p:stCondLst>
                              <p:cond delay="1750"/>
                            </p:stCondLst>
                            <p:childTnLst>
                              <p:par>
                                <p:cTn id="22" presetID="2" presetClass="entr" presetSubtype="8" accel="50000" decel="5000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1000" fill="hold"/>
                                        <p:tgtEl>
                                          <p:spTgt spid="11"/>
                                        </p:tgtEl>
                                        <p:attrNameLst>
                                          <p:attrName>ppt_x</p:attrName>
                                        </p:attrNameLst>
                                      </p:cBhvr>
                                      <p:tavLst>
                                        <p:tav tm="0">
                                          <p:val>
                                            <p:strVal val="0-#ppt_w/2"/>
                                          </p:val>
                                        </p:tav>
                                        <p:tav tm="100000">
                                          <p:val>
                                            <p:strVal val="#ppt_x"/>
                                          </p:val>
                                        </p:tav>
                                      </p:tavLst>
                                    </p:anim>
                                    <p:anim calcmode="lin" valueType="num">
                                      <p:cBhvr additive="base">
                                        <p:cTn id="25" dur="100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2750"/>
                            </p:stCondLst>
                            <p:childTnLst>
                              <p:par>
                                <p:cTn id="27" presetID="53" presetClass="entr" presetSubtype="1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100" fill="hold"/>
                                        <p:tgtEl>
                                          <p:spTgt spid="12"/>
                                        </p:tgtEl>
                                        <p:attrNameLst>
                                          <p:attrName>ppt_w</p:attrName>
                                        </p:attrNameLst>
                                      </p:cBhvr>
                                      <p:tavLst>
                                        <p:tav tm="0">
                                          <p:val>
                                            <p:fltVal val="0"/>
                                          </p:val>
                                        </p:tav>
                                        <p:tav tm="100000">
                                          <p:val>
                                            <p:strVal val="#ppt_w"/>
                                          </p:val>
                                        </p:tav>
                                      </p:tavLst>
                                    </p:anim>
                                    <p:anim calcmode="lin" valueType="num">
                                      <p:cBhvr>
                                        <p:cTn id="30" dur="100" fill="hold"/>
                                        <p:tgtEl>
                                          <p:spTgt spid="12"/>
                                        </p:tgtEl>
                                        <p:attrNameLst>
                                          <p:attrName>ppt_h</p:attrName>
                                        </p:attrNameLst>
                                      </p:cBhvr>
                                      <p:tavLst>
                                        <p:tav tm="0">
                                          <p:val>
                                            <p:fltVal val="0"/>
                                          </p:val>
                                        </p:tav>
                                        <p:tav tm="100000">
                                          <p:val>
                                            <p:strVal val="#ppt_h"/>
                                          </p:val>
                                        </p:tav>
                                      </p:tavLst>
                                    </p:anim>
                                    <p:animEffect transition="in" filter="fade">
                                      <p:cBhvr>
                                        <p:cTn id="31" dur="100"/>
                                        <p:tgtEl>
                                          <p:spTgt spid="12"/>
                                        </p:tgtEl>
                                      </p:cBhvr>
                                    </p:animEffect>
                                  </p:childTnLst>
                                </p:cTn>
                              </p:par>
                              <p:par>
                                <p:cTn id="32" presetID="6" presetClass="emph" presetSubtype="0" fill="hold" nodeType="withEffect">
                                  <p:stCondLst>
                                    <p:cond delay="100"/>
                                  </p:stCondLst>
                                  <p:childTnLst>
                                    <p:animScale>
                                      <p:cBhvr>
                                        <p:cTn id="33" dur="100" fill="hold"/>
                                        <p:tgtEl>
                                          <p:spTgt spid="12"/>
                                        </p:tgtEl>
                                      </p:cBhvr>
                                      <p:by x="110000" y="110000"/>
                                    </p:animScale>
                                  </p:childTnLst>
                                </p:cTn>
                              </p:par>
                              <p:par>
                                <p:cTn id="34" presetID="6" presetClass="emph" presetSubtype="0" fill="hold" nodeType="withEffect">
                                  <p:stCondLst>
                                    <p:cond delay="200"/>
                                  </p:stCondLst>
                                  <p:childTnLst>
                                    <p:animScale>
                                      <p:cBhvr>
                                        <p:cTn id="35" dur="200" fill="hold"/>
                                        <p:tgtEl>
                                          <p:spTgt spid="12"/>
                                        </p:tgtEl>
                                      </p:cBhvr>
                                      <p:by x="90000" y="90000"/>
                                    </p:animScale>
                                  </p:childTnLst>
                                </p:cTn>
                              </p:par>
                              <p:par>
                                <p:cTn id="36" presetID="6" presetClass="emph" presetSubtype="0" fill="hold" nodeType="withEffect">
                                  <p:stCondLst>
                                    <p:cond delay="400"/>
                                  </p:stCondLst>
                                  <p:childTnLst>
                                    <p:animScale>
                                      <p:cBhvr>
                                        <p:cTn id="37" dur="100" fill="hold"/>
                                        <p:tgtEl>
                                          <p:spTgt spid="12"/>
                                        </p:tgtEl>
                                      </p:cBhvr>
                                      <p:by x="105000" y="105000"/>
                                    </p:animScale>
                                  </p:childTnLst>
                                </p:cTn>
                              </p:par>
                              <p:par>
                                <p:cTn id="38" presetID="6" presetClass="emph" presetSubtype="0" fill="hold" nodeType="withEffect">
                                  <p:stCondLst>
                                    <p:cond delay="500"/>
                                  </p:stCondLst>
                                  <p:childTnLst>
                                    <p:animScale>
                                      <p:cBhvr>
                                        <p:cTn id="39" dur="200" fill="hold"/>
                                        <p:tgtEl>
                                          <p:spTgt spid="12"/>
                                        </p:tgtEl>
                                      </p:cBhvr>
                                      <p:by x="95000" y="95000"/>
                                    </p:animScale>
                                  </p:childTnLst>
                                </p:cTn>
                              </p:par>
                            </p:childTnLst>
                          </p:cTn>
                        </p:par>
                        <p:par>
                          <p:cTn id="40" fill="hold">
                            <p:stCondLst>
                              <p:cond delay="3450"/>
                            </p:stCondLst>
                            <p:childTnLst>
                              <p:par>
                                <p:cTn id="41" presetID="16" presetClass="entr" presetSubtype="42" fill="hold" nodeType="afterEffect">
                                  <p:stCondLst>
                                    <p:cond delay="0"/>
                                  </p:stCondLst>
                                  <p:childTnLst>
                                    <p:set>
                                      <p:cBhvr>
                                        <p:cTn id="42" dur="1" fill="hold">
                                          <p:stCondLst>
                                            <p:cond delay="0"/>
                                          </p:stCondLst>
                                        </p:cTn>
                                        <p:tgtEl>
                                          <p:spTgt spid="77"/>
                                        </p:tgtEl>
                                        <p:attrNameLst>
                                          <p:attrName>style.visibility</p:attrName>
                                        </p:attrNameLst>
                                      </p:cBhvr>
                                      <p:to>
                                        <p:strVal val="visible"/>
                                      </p:to>
                                    </p:set>
                                    <p:animEffect transition="in" filter="barn(outHorizontal)">
                                      <p:cBhvr>
                                        <p:cTn id="43" dur="500"/>
                                        <p:tgtEl>
                                          <p:spTgt spid="77"/>
                                        </p:tgtEl>
                                      </p:cBhvr>
                                    </p:animEffect>
                                  </p:childTnLst>
                                </p:cTn>
                              </p:par>
                            </p:childTnLst>
                          </p:cTn>
                        </p:par>
                        <p:par>
                          <p:cTn id="44" fill="hold">
                            <p:stCondLst>
                              <p:cond delay="3950"/>
                            </p:stCondLst>
                            <p:childTnLst>
                              <p:par>
                                <p:cTn id="45" presetID="2" presetClass="entr" presetSubtype="2" accel="50000" decel="50000" fill="hold" grpId="0" nodeType="afterEffect">
                                  <p:stCondLst>
                                    <p:cond delay="0"/>
                                  </p:stCondLst>
                                  <p:childTnLst>
                                    <p:set>
                                      <p:cBhvr>
                                        <p:cTn id="46" dur="1" fill="hold">
                                          <p:stCondLst>
                                            <p:cond delay="0"/>
                                          </p:stCondLst>
                                        </p:cTn>
                                        <p:tgtEl>
                                          <p:spTgt spid="68"/>
                                        </p:tgtEl>
                                        <p:attrNameLst>
                                          <p:attrName>style.visibility</p:attrName>
                                        </p:attrNameLst>
                                      </p:cBhvr>
                                      <p:to>
                                        <p:strVal val="visible"/>
                                      </p:to>
                                    </p:set>
                                    <p:anim calcmode="lin" valueType="num">
                                      <p:cBhvr additive="base">
                                        <p:cTn id="47" dur="1000" fill="hold"/>
                                        <p:tgtEl>
                                          <p:spTgt spid="68"/>
                                        </p:tgtEl>
                                        <p:attrNameLst>
                                          <p:attrName>ppt_x</p:attrName>
                                        </p:attrNameLst>
                                      </p:cBhvr>
                                      <p:tavLst>
                                        <p:tav tm="0">
                                          <p:val>
                                            <p:strVal val="1+#ppt_w/2"/>
                                          </p:val>
                                        </p:tav>
                                        <p:tav tm="100000">
                                          <p:val>
                                            <p:strVal val="#ppt_x"/>
                                          </p:val>
                                        </p:tav>
                                      </p:tavLst>
                                    </p:anim>
                                    <p:anim calcmode="lin" valueType="num">
                                      <p:cBhvr additive="base">
                                        <p:cTn id="48" dur="1000" fill="hold"/>
                                        <p:tgtEl>
                                          <p:spTgt spid="68"/>
                                        </p:tgtEl>
                                        <p:attrNameLst>
                                          <p:attrName>ppt_y</p:attrName>
                                        </p:attrNameLst>
                                      </p:cBhvr>
                                      <p:tavLst>
                                        <p:tav tm="0">
                                          <p:val>
                                            <p:strVal val="#ppt_y"/>
                                          </p:val>
                                        </p:tav>
                                        <p:tav tm="100000">
                                          <p:val>
                                            <p:strVal val="#ppt_y"/>
                                          </p:val>
                                        </p:tav>
                                      </p:tavLst>
                                    </p:anim>
                                  </p:childTnLst>
                                </p:cTn>
                              </p:par>
                              <p:par>
                                <p:cTn id="49" presetID="2" presetClass="entr" presetSubtype="2" accel="50000" decel="50000" fill="hold" nodeType="withEffect">
                                  <p:stCondLst>
                                    <p:cond delay="0"/>
                                  </p:stCondLst>
                                  <p:childTnLst>
                                    <p:set>
                                      <p:cBhvr>
                                        <p:cTn id="50" dur="1" fill="hold">
                                          <p:stCondLst>
                                            <p:cond delay="0"/>
                                          </p:stCondLst>
                                        </p:cTn>
                                        <p:tgtEl>
                                          <p:spTgt spid="65"/>
                                        </p:tgtEl>
                                        <p:attrNameLst>
                                          <p:attrName>style.visibility</p:attrName>
                                        </p:attrNameLst>
                                      </p:cBhvr>
                                      <p:to>
                                        <p:strVal val="visible"/>
                                      </p:to>
                                    </p:set>
                                    <p:anim calcmode="lin" valueType="num">
                                      <p:cBhvr additive="base">
                                        <p:cTn id="51" dur="1000" fill="hold"/>
                                        <p:tgtEl>
                                          <p:spTgt spid="65"/>
                                        </p:tgtEl>
                                        <p:attrNameLst>
                                          <p:attrName>ppt_x</p:attrName>
                                        </p:attrNameLst>
                                      </p:cBhvr>
                                      <p:tavLst>
                                        <p:tav tm="0">
                                          <p:val>
                                            <p:strVal val="1+#ppt_w/2"/>
                                          </p:val>
                                        </p:tav>
                                        <p:tav tm="100000">
                                          <p:val>
                                            <p:strVal val="#ppt_x"/>
                                          </p:val>
                                        </p:tav>
                                      </p:tavLst>
                                    </p:anim>
                                    <p:anim calcmode="lin" valueType="num">
                                      <p:cBhvr additive="base">
                                        <p:cTn id="52" dur="1000" fill="hold"/>
                                        <p:tgtEl>
                                          <p:spTgt spid="65"/>
                                        </p:tgtEl>
                                        <p:attrNameLst>
                                          <p:attrName>ppt_y</p:attrName>
                                        </p:attrNameLst>
                                      </p:cBhvr>
                                      <p:tavLst>
                                        <p:tav tm="0">
                                          <p:val>
                                            <p:strVal val="#ppt_y"/>
                                          </p:val>
                                        </p:tav>
                                        <p:tav tm="100000">
                                          <p:val>
                                            <p:strVal val="#ppt_y"/>
                                          </p:val>
                                        </p:tav>
                                      </p:tavLst>
                                    </p:anim>
                                  </p:childTnLst>
                                </p:cTn>
                              </p:par>
                            </p:childTnLst>
                          </p:cTn>
                        </p:par>
                        <p:par>
                          <p:cTn id="53" fill="hold">
                            <p:stCondLst>
                              <p:cond delay="4950"/>
                            </p:stCondLst>
                            <p:childTnLst>
                              <p:par>
                                <p:cTn id="54" presetID="53" presetClass="entr" presetSubtype="16" fill="hold" nodeType="after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p:cTn id="56" dur="100" fill="hold"/>
                                        <p:tgtEl>
                                          <p:spTgt spid="27"/>
                                        </p:tgtEl>
                                        <p:attrNameLst>
                                          <p:attrName>ppt_w</p:attrName>
                                        </p:attrNameLst>
                                      </p:cBhvr>
                                      <p:tavLst>
                                        <p:tav tm="0">
                                          <p:val>
                                            <p:fltVal val="0"/>
                                          </p:val>
                                        </p:tav>
                                        <p:tav tm="100000">
                                          <p:val>
                                            <p:strVal val="#ppt_w"/>
                                          </p:val>
                                        </p:tav>
                                      </p:tavLst>
                                    </p:anim>
                                    <p:anim calcmode="lin" valueType="num">
                                      <p:cBhvr>
                                        <p:cTn id="57" dur="100" fill="hold"/>
                                        <p:tgtEl>
                                          <p:spTgt spid="27"/>
                                        </p:tgtEl>
                                        <p:attrNameLst>
                                          <p:attrName>ppt_h</p:attrName>
                                        </p:attrNameLst>
                                      </p:cBhvr>
                                      <p:tavLst>
                                        <p:tav tm="0">
                                          <p:val>
                                            <p:fltVal val="0"/>
                                          </p:val>
                                        </p:tav>
                                        <p:tav tm="100000">
                                          <p:val>
                                            <p:strVal val="#ppt_h"/>
                                          </p:val>
                                        </p:tav>
                                      </p:tavLst>
                                    </p:anim>
                                    <p:animEffect transition="in" filter="fade">
                                      <p:cBhvr>
                                        <p:cTn id="58" dur="100"/>
                                        <p:tgtEl>
                                          <p:spTgt spid="27"/>
                                        </p:tgtEl>
                                      </p:cBhvr>
                                    </p:animEffect>
                                  </p:childTnLst>
                                </p:cTn>
                              </p:par>
                              <p:par>
                                <p:cTn id="59" presetID="6" presetClass="emph" presetSubtype="0" fill="hold" nodeType="withEffect">
                                  <p:stCondLst>
                                    <p:cond delay="100"/>
                                  </p:stCondLst>
                                  <p:childTnLst>
                                    <p:animScale>
                                      <p:cBhvr>
                                        <p:cTn id="60" dur="100" fill="hold"/>
                                        <p:tgtEl>
                                          <p:spTgt spid="27"/>
                                        </p:tgtEl>
                                      </p:cBhvr>
                                      <p:by x="110000" y="110000"/>
                                    </p:animScale>
                                  </p:childTnLst>
                                </p:cTn>
                              </p:par>
                              <p:par>
                                <p:cTn id="61" presetID="6" presetClass="emph" presetSubtype="0" fill="hold" nodeType="withEffect">
                                  <p:stCondLst>
                                    <p:cond delay="200"/>
                                  </p:stCondLst>
                                  <p:childTnLst>
                                    <p:animScale>
                                      <p:cBhvr>
                                        <p:cTn id="62" dur="200" fill="hold"/>
                                        <p:tgtEl>
                                          <p:spTgt spid="27"/>
                                        </p:tgtEl>
                                      </p:cBhvr>
                                      <p:by x="90000" y="90000"/>
                                    </p:animScale>
                                  </p:childTnLst>
                                </p:cTn>
                              </p:par>
                              <p:par>
                                <p:cTn id="63" presetID="6" presetClass="emph" presetSubtype="0" fill="hold" nodeType="withEffect">
                                  <p:stCondLst>
                                    <p:cond delay="400"/>
                                  </p:stCondLst>
                                  <p:childTnLst>
                                    <p:animScale>
                                      <p:cBhvr>
                                        <p:cTn id="64" dur="100" fill="hold"/>
                                        <p:tgtEl>
                                          <p:spTgt spid="27"/>
                                        </p:tgtEl>
                                      </p:cBhvr>
                                      <p:by x="105000" y="105000"/>
                                    </p:animScale>
                                  </p:childTnLst>
                                </p:cTn>
                              </p:par>
                              <p:par>
                                <p:cTn id="65" presetID="6" presetClass="emph" presetSubtype="0" fill="hold" nodeType="withEffect">
                                  <p:stCondLst>
                                    <p:cond delay="500"/>
                                  </p:stCondLst>
                                  <p:childTnLst>
                                    <p:animScale>
                                      <p:cBhvr>
                                        <p:cTn id="66" dur="200" fill="hold"/>
                                        <p:tgtEl>
                                          <p:spTgt spid="27"/>
                                        </p:tgtEl>
                                      </p:cBhvr>
                                      <p:by x="95000" y="95000"/>
                                    </p:animScale>
                                  </p:childTnLst>
                                </p:cTn>
                              </p:par>
                            </p:childTnLst>
                          </p:cTn>
                        </p:par>
                        <p:par>
                          <p:cTn id="67" fill="hold">
                            <p:stCondLst>
                              <p:cond delay="5650"/>
                            </p:stCondLst>
                            <p:childTnLst>
                              <p:par>
                                <p:cTn id="68" presetID="16" presetClass="entr" presetSubtype="42" fill="hold" nodeType="afterEffect">
                                  <p:stCondLst>
                                    <p:cond delay="0"/>
                                  </p:stCondLst>
                                  <p:childTnLst>
                                    <p:set>
                                      <p:cBhvr>
                                        <p:cTn id="69" dur="1" fill="hold">
                                          <p:stCondLst>
                                            <p:cond delay="0"/>
                                          </p:stCondLst>
                                        </p:cTn>
                                        <p:tgtEl>
                                          <p:spTgt spid="78"/>
                                        </p:tgtEl>
                                        <p:attrNameLst>
                                          <p:attrName>style.visibility</p:attrName>
                                        </p:attrNameLst>
                                      </p:cBhvr>
                                      <p:to>
                                        <p:strVal val="visible"/>
                                      </p:to>
                                    </p:set>
                                    <p:animEffect transition="in" filter="barn(outHorizontal)">
                                      <p:cBhvr>
                                        <p:cTn id="70" dur="500"/>
                                        <p:tgtEl>
                                          <p:spTgt spid="78"/>
                                        </p:tgtEl>
                                      </p:cBhvr>
                                    </p:animEffect>
                                  </p:childTnLst>
                                </p:cTn>
                              </p:par>
                            </p:childTnLst>
                          </p:cTn>
                        </p:par>
                        <p:par>
                          <p:cTn id="71" fill="hold">
                            <p:stCondLst>
                              <p:cond delay="6150"/>
                            </p:stCondLst>
                            <p:childTnLst>
                              <p:par>
                                <p:cTn id="72" presetID="2" presetClass="entr" presetSubtype="2" accel="50000" decel="50000" fill="hold" grpId="0" nodeType="afterEffect">
                                  <p:stCondLst>
                                    <p:cond delay="0"/>
                                  </p:stCondLst>
                                  <p:childTnLst>
                                    <p:set>
                                      <p:cBhvr>
                                        <p:cTn id="73" dur="1" fill="hold">
                                          <p:stCondLst>
                                            <p:cond delay="0"/>
                                          </p:stCondLst>
                                        </p:cTn>
                                        <p:tgtEl>
                                          <p:spTgt spid="72"/>
                                        </p:tgtEl>
                                        <p:attrNameLst>
                                          <p:attrName>style.visibility</p:attrName>
                                        </p:attrNameLst>
                                      </p:cBhvr>
                                      <p:to>
                                        <p:strVal val="visible"/>
                                      </p:to>
                                    </p:set>
                                    <p:anim calcmode="lin" valueType="num">
                                      <p:cBhvr additive="base">
                                        <p:cTn id="74" dur="1000" fill="hold"/>
                                        <p:tgtEl>
                                          <p:spTgt spid="72"/>
                                        </p:tgtEl>
                                        <p:attrNameLst>
                                          <p:attrName>ppt_x</p:attrName>
                                        </p:attrNameLst>
                                      </p:cBhvr>
                                      <p:tavLst>
                                        <p:tav tm="0">
                                          <p:val>
                                            <p:strVal val="1+#ppt_w/2"/>
                                          </p:val>
                                        </p:tav>
                                        <p:tav tm="100000">
                                          <p:val>
                                            <p:strVal val="#ppt_x"/>
                                          </p:val>
                                        </p:tav>
                                      </p:tavLst>
                                    </p:anim>
                                    <p:anim calcmode="lin" valueType="num">
                                      <p:cBhvr additive="base">
                                        <p:cTn id="75" dur="1000" fill="hold"/>
                                        <p:tgtEl>
                                          <p:spTgt spid="72"/>
                                        </p:tgtEl>
                                        <p:attrNameLst>
                                          <p:attrName>ppt_y</p:attrName>
                                        </p:attrNameLst>
                                      </p:cBhvr>
                                      <p:tavLst>
                                        <p:tav tm="0">
                                          <p:val>
                                            <p:strVal val="#ppt_y"/>
                                          </p:val>
                                        </p:tav>
                                        <p:tav tm="100000">
                                          <p:val>
                                            <p:strVal val="#ppt_y"/>
                                          </p:val>
                                        </p:tav>
                                      </p:tavLst>
                                    </p:anim>
                                  </p:childTnLst>
                                </p:cTn>
                              </p:par>
                              <p:par>
                                <p:cTn id="76" presetID="2" presetClass="entr" presetSubtype="2" accel="50000" decel="50000" fill="hold" nodeType="withEffect">
                                  <p:stCondLst>
                                    <p:cond delay="0"/>
                                  </p:stCondLst>
                                  <p:childTnLst>
                                    <p:set>
                                      <p:cBhvr>
                                        <p:cTn id="77" dur="1" fill="hold">
                                          <p:stCondLst>
                                            <p:cond delay="0"/>
                                          </p:stCondLst>
                                        </p:cTn>
                                        <p:tgtEl>
                                          <p:spTgt spid="69"/>
                                        </p:tgtEl>
                                        <p:attrNameLst>
                                          <p:attrName>style.visibility</p:attrName>
                                        </p:attrNameLst>
                                      </p:cBhvr>
                                      <p:to>
                                        <p:strVal val="visible"/>
                                      </p:to>
                                    </p:set>
                                    <p:anim calcmode="lin" valueType="num">
                                      <p:cBhvr additive="base">
                                        <p:cTn id="78" dur="1000" fill="hold"/>
                                        <p:tgtEl>
                                          <p:spTgt spid="69"/>
                                        </p:tgtEl>
                                        <p:attrNameLst>
                                          <p:attrName>ppt_x</p:attrName>
                                        </p:attrNameLst>
                                      </p:cBhvr>
                                      <p:tavLst>
                                        <p:tav tm="0">
                                          <p:val>
                                            <p:strVal val="1+#ppt_w/2"/>
                                          </p:val>
                                        </p:tav>
                                        <p:tav tm="100000">
                                          <p:val>
                                            <p:strVal val="#ppt_x"/>
                                          </p:val>
                                        </p:tav>
                                      </p:tavLst>
                                    </p:anim>
                                    <p:anim calcmode="lin" valueType="num">
                                      <p:cBhvr additive="base">
                                        <p:cTn id="79" dur="1000" fill="hold"/>
                                        <p:tgtEl>
                                          <p:spTgt spid="69"/>
                                        </p:tgtEl>
                                        <p:attrNameLst>
                                          <p:attrName>ppt_y</p:attrName>
                                        </p:attrNameLst>
                                      </p:cBhvr>
                                      <p:tavLst>
                                        <p:tav tm="0">
                                          <p:val>
                                            <p:strVal val="#ppt_y"/>
                                          </p:val>
                                        </p:tav>
                                        <p:tav tm="100000">
                                          <p:val>
                                            <p:strVal val="#ppt_y"/>
                                          </p:val>
                                        </p:tav>
                                      </p:tavLst>
                                    </p:anim>
                                  </p:childTnLst>
                                </p:cTn>
                              </p:par>
                            </p:childTnLst>
                          </p:cTn>
                        </p:par>
                        <p:par>
                          <p:cTn id="80" fill="hold">
                            <p:stCondLst>
                              <p:cond delay="7150"/>
                            </p:stCondLst>
                            <p:childTnLst>
                              <p:par>
                                <p:cTn id="81" presetID="53" presetClass="entr" presetSubtype="16" fill="hold" nodeType="afterEffect">
                                  <p:stCondLst>
                                    <p:cond delay="0"/>
                                  </p:stCondLst>
                                  <p:childTnLst>
                                    <p:set>
                                      <p:cBhvr>
                                        <p:cTn id="82" dur="1" fill="hold">
                                          <p:stCondLst>
                                            <p:cond delay="0"/>
                                          </p:stCondLst>
                                        </p:cTn>
                                        <p:tgtEl>
                                          <p:spTgt spid="50"/>
                                        </p:tgtEl>
                                        <p:attrNameLst>
                                          <p:attrName>style.visibility</p:attrName>
                                        </p:attrNameLst>
                                      </p:cBhvr>
                                      <p:to>
                                        <p:strVal val="visible"/>
                                      </p:to>
                                    </p:set>
                                    <p:anim calcmode="lin" valueType="num">
                                      <p:cBhvr>
                                        <p:cTn id="83" dur="100" fill="hold"/>
                                        <p:tgtEl>
                                          <p:spTgt spid="50"/>
                                        </p:tgtEl>
                                        <p:attrNameLst>
                                          <p:attrName>ppt_w</p:attrName>
                                        </p:attrNameLst>
                                      </p:cBhvr>
                                      <p:tavLst>
                                        <p:tav tm="0">
                                          <p:val>
                                            <p:fltVal val="0"/>
                                          </p:val>
                                        </p:tav>
                                        <p:tav tm="100000">
                                          <p:val>
                                            <p:strVal val="#ppt_w"/>
                                          </p:val>
                                        </p:tav>
                                      </p:tavLst>
                                    </p:anim>
                                    <p:anim calcmode="lin" valueType="num">
                                      <p:cBhvr>
                                        <p:cTn id="84" dur="100" fill="hold"/>
                                        <p:tgtEl>
                                          <p:spTgt spid="50"/>
                                        </p:tgtEl>
                                        <p:attrNameLst>
                                          <p:attrName>ppt_h</p:attrName>
                                        </p:attrNameLst>
                                      </p:cBhvr>
                                      <p:tavLst>
                                        <p:tav tm="0">
                                          <p:val>
                                            <p:fltVal val="0"/>
                                          </p:val>
                                        </p:tav>
                                        <p:tav tm="100000">
                                          <p:val>
                                            <p:strVal val="#ppt_h"/>
                                          </p:val>
                                        </p:tav>
                                      </p:tavLst>
                                    </p:anim>
                                    <p:animEffect transition="in" filter="fade">
                                      <p:cBhvr>
                                        <p:cTn id="85" dur="100"/>
                                        <p:tgtEl>
                                          <p:spTgt spid="50"/>
                                        </p:tgtEl>
                                      </p:cBhvr>
                                    </p:animEffect>
                                  </p:childTnLst>
                                </p:cTn>
                              </p:par>
                              <p:par>
                                <p:cTn id="86" presetID="6" presetClass="emph" presetSubtype="0" fill="hold" nodeType="withEffect">
                                  <p:stCondLst>
                                    <p:cond delay="100"/>
                                  </p:stCondLst>
                                  <p:childTnLst>
                                    <p:animScale>
                                      <p:cBhvr>
                                        <p:cTn id="87" dur="100" fill="hold"/>
                                        <p:tgtEl>
                                          <p:spTgt spid="50"/>
                                        </p:tgtEl>
                                      </p:cBhvr>
                                      <p:by x="110000" y="110000"/>
                                    </p:animScale>
                                  </p:childTnLst>
                                </p:cTn>
                              </p:par>
                              <p:par>
                                <p:cTn id="88" presetID="6" presetClass="emph" presetSubtype="0" fill="hold" nodeType="withEffect">
                                  <p:stCondLst>
                                    <p:cond delay="200"/>
                                  </p:stCondLst>
                                  <p:childTnLst>
                                    <p:animScale>
                                      <p:cBhvr>
                                        <p:cTn id="89" dur="200" fill="hold"/>
                                        <p:tgtEl>
                                          <p:spTgt spid="50"/>
                                        </p:tgtEl>
                                      </p:cBhvr>
                                      <p:by x="90000" y="90000"/>
                                    </p:animScale>
                                  </p:childTnLst>
                                </p:cTn>
                              </p:par>
                              <p:par>
                                <p:cTn id="90" presetID="6" presetClass="emph" presetSubtype="0" fill="hold" nodeType="withEffect">
                                  <p:stCondLst>
                                    <p:cond delay="400"/>
                                  </p:stCondLst>
                                  <p:childTnLst>
                                    <p:animScale>
                                      <p:cBhvr>
                                        <p:cTn id="91" dur="100" fill="hold"/>
                                        <p:tgtEl>
                                          <p:spTgt spid="50"/>
                                        </p:tgtEl>
                                      </p:cBhvr>
                                      <p:by x="105000" y="105000"/>
                                    </p:animScale>
                                  </p:childTnLst>
                                </p:cTn>
                              </p:par>
                              <p:par>
                                <p:cTn id="92" presetID="6" presetClass="emph" presetSubtype="0" fill="hold" nodeType="withEffect">
                                  <p:stCondLst>
                                    <p:cond delay="500"/>
                                  </p:stCondLst>
                                  <p:childTnLst>
                                    <p:animScale>
                                      <p:cBhvr>
                                        <p:cTn id="93" dur="200" fill="hold"/>
                                        <p:tgtEl>
                                          <p:spTgt spid="50"/>
                                        </p:tgtEl>
                                      </p:cBhvr>
                                      <p:by x="95000" y="95000"/>
                                    </p:animScale>
                                  </p:childTnLst>
                                </p:cTn>
                              </p:par>
                            </p:childTnLst>
                          </p:cTn>
                        </p:par>
                        <p:par>
                          <p:cTn id="94" fill="hold">
                            <p:stCondLst>
                              <p:cond delay="7850"/>
                            </p:stCondLst>
                            <p:childTnLst>
                              <p:par>
                                <p:cTn id="95" presetID="16" presetClass="entr" presetSubtype="42" fill="hold" nodeType="afterEffect">
                                  <p:stCondLst>
                                    <p:cond delay="0"/>
                                  </p:stCondLst>
                                  <p:childTnLst>
                                    <p:set>
                                      <p:cBhvr>
                                        <p:cTn id="96" dur="1" fill="hold">
                                          <p:stCondLst>
                                            <p:cond delay="0"/>
                                          </p:stCondLst>
                                        </p:cTn>
                                        <p:tgtEl>
                                          <p:spTgt spid="79"/>
                                        </p:tgtEl>
                                        <p:attrNameLst>
                                          <p:attrName>style.visibility</p:attrName>
                                        </p:attrNameLst>
                                      </p:cBhvr>
                                      <p:to>
                                        <p:strVal val="visible"/>
                                      </p:to>
                                    </p:set>
                                    <p:animEffect transition="in" filter="barn(outHorizontal)">
                                      <p:cBhvr>
                                        <p:cTn id="97" dur="500"/>
                                        <p:tgtEl>
                                          <p:spTgt spid="79"/>
                                        </p:tgtEl>
                                      </p:cBhvr>
                                    </p:animEffect>
                                  </p:childTnLst>
                                </p:cTn>
                              </p:par>
                            </p:childTnLst>
                          </p:cTn>
                        </p:par>
                        <p:par>
                          <p:cTn id="98" fill="hold">
                            <p:stCondLst>
                              <p:cond delay="8350"/>
                            </p:stCondLst>
                            <p:childTnLst>
                              <p:par>
                                <p:cTn id="99" presetID="2" presetClass="entr" presetSubtype="2" accel="50000" decel="50000" fill="hold" grpId="0" nodeType="afterEffect">
                                  <p:stCondLst>
                                    <p:cond delay="0"/>
                                  </p:stCondLst>
                                  <p:childTnLst>
                                    <p:set>
                                      <p:cBhvr>
                                        <p:cTn id="100" dur="1" fill="hold">
                                          <p:stCondLst>
                                            <p:cond delay="0"/>
                                          </p:stCondLst>
                                        </p:cTn>
                                        <p:tgtEl>
                                          <p:spTgt spid="76"/>
                                        </p:tgtEl>
                                        <p:attrNameLst>
                                          <p:attrName>style.visibility</p:attrName>
                                        </p:attrNameLst>
                                      </p:cBhvr>
                                      <p:to>
                                        <p:strVal val="visible"/>
                                      </p:to>
                                    </p:set>
                                    <p:anim calcmode="lin" valueType="num">
                                      <p:cBhvr additive="base">
                                        <p:cTn id="101" dur="1000" fill="hold"/>
                                        <p:tgtEl>
                                          <p:spTgt spid="76"/>
                                        </p:tgtEl>
                                        <p:attrNameLst>
                                          <p:attrName>ppt_x</p:attrName>
                                        </p:attrNameLst>
                                      </p:cBhvr>
                                      <p:tavLst>
                                        <p:tav tm="0">
                                          <p:val>
                                            <p:strVal val="1+#ppt_w/2"/>
                                          </p:val>
                                        </p:tav>
                                        <p:tav tm="100000">
                                          <p:val>
                                            <p:strVal val="#ppt_x"/>
                                          </p:val>
                                        </p:tav>
                                      </p:tavLst>
                                    </p:anim>
                                    <p:anim calcmode="lin" valueType="num">
                                      <p:cBhvr additive="base">
                                        <p:cTn id="102" dur="1000" fill="hold"/>
                                        <p:tgtEl>
                                          <p:spTgt spid="76"/>
                                        </p:tgtEl>
                                        <p:attrNameLst>
                                          <p:attrName>ppt_y</p:attrName>
                                        </p:attrNameLst>
                                      </p:cBhvr>
                                      <p:tavLst>
                                        <p:tav tm="0">
                                          <p:val>
                                            <p:strVal val="#ppt_y"/>
                                          </p:val>
                                        </p:tav>
                                        <p:tav tm="100000">
                                          <p:val>
                                            <p:strVal val="#ppt_y"/>
                                          </p:val>
                                        </p:tav>
                                      </p:tavLst>
                                    </p:anim>
                                  </p:childTnLst>
                                </p:cTn>
                              </p:par>
                              <p:par>
                                <p:cTn id="103" presetID="2" presetClass="entr" presetSubtype="2" accel="50000" decel="50000" fill="hold" nodeType="withEffect">
                                  <p:stCondLst>
                                    <p:cond delay="0"/>
                                  </p:stCondLst>
                                  <p:childTnLst>
                                    <p:set>
                                      <p:cBhvr>
                                        <p:cTn id="104" dur="1" fill="hold">
                                          <p:stCondLst>
                                            <p:cond delay="0"/>
                                          </p:stCondLst>
                                        </p:cTn>
                                        <p:tgtEl>
                                          <p:spTgt spid="73"/>
                                        </p:tgtEl>
                                        <p:attrNameLst>
                                          <p:attrName>style.visibility</p:attrName>
                                        </p:attrNameLst>
                                      </p:cBhvr>
                                      <p:to>
                                        <p:strVal val="visible"/>
                                      </p:to>
                                    </p:set>
                                    <p:anim calcmode="lin" valueType="num">
                                      <p:cBhvr additive="base">
                                        <p:cTn id="105" dur="1000" fill="hold"/>
                                        <p:tgtEl>
                                          <p:spTgt spid="73"/>
                                        </p:tgtEl>
                                        <p:attrNameLst>
                                          <p:attrName>ppt_x</p:attrName>
                                        </p:attrNameLst>
                                      </p:cBhvr>
                                      <p:tavLst>
                                        <p:tav tm="0">
                                          <p:val>
                                            <p:strVal val="1+#ppt_w/2"/>
                                          </p:val>
                                        </p:tav>
                                        <p:tav tm="100000">
                                          <p:val>
                                            <p:strVal val="#ppt_x"/>
                                          </p:val>
                                        </p:tav>
                                      </p:tavLst>
                                    </p:anim>
                                    <p:anim calcmode="lin" valueType="num">
                                      <p:cBhvr additive="base">
                                        <p:cTn id="106" dur="1000" fill="hold"/>
                                        <p:tgtEl>
                                          <p:spTgt spid="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animBg="1"/>
      <p:bldP spid="68" grpId="0"/>
      <p:bldP spid="72" grpId="0"/>
      <p:bldP spid="7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01ABB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DB74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E87071"/>
                </a:solidFill>
                <a:latin typeface="微软雅黑" panose="020B0503020204020204" pitchFamily="34" charset="-122"/>
                <a:ea typeface="微软雅黑" panose="020B0503020204020204" pitchFamily="34" charset="-122"/>
              </a:rPr>
              <a:t>点击输入标题内容</a:t>
            </a:r>
            <a:endParaRPr lang="zh-CN" altLang="en-US" sz="1800" b="1" dirty="0">
              <a:solidFill>
                <a:srgbClr val="E8707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5981380" y="1608938"/>
            <a:ext cx="2225441" cy="2625852"/>
            <a:chOff x="4832531" y="1500201"/>
            <a:chExt cx="2966869" cy="3501947"/>
          </a:xfrm>
        </p:grpSpPr>
        <p:sp>
          <p:nvSpPr>
            <p:cNvPr id="11"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3" name="椭圆 12"/>
          <p:cNvSpPr/>
          <p:nvPr/>
        </p:nvSpPr>
        <p:spPr>
          <a:xfrm>
            <a:off x="938371" y="1306649"/>
            <a:ext cx="3102002" cy="3100880"/>
          </a:xfrm>
          <a:prstGeom prst="ellipse">
            <a:avLst/>
          </a:prstGeom>
          <a:solidFill>
            <a:schemeClr val="bg1">
              <a:lumMod val="85000"/>
            </a:schemeClr>
          </a:solidFill>
          <a:ln>
            <a:noFill/>
          </a:ln>
          <a:effectLst>
            <a:innerShdw blurRad="304800" dist="635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4774096" y="1608938"/>
            <a:ext cx="2225441" cy="2625852"/>
            <a:chOff x="4832531" y="1500201"/>
            <a:chExt cx="2966869" cy="3501947"/>
          </a:xfrm>
        </p:grpSpPr>
        <p:sp>
          <p:nvSpPr>
            <p:cNvPr id="15"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任意多边形 15"/>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7" name="组合 16"/>
          <p:cNvGrpSpPr/>
          <p:nvPr/>
        </p:nvGrpSpPr>
        <p:grpSpPr>
          <a:xfrm>
            <a:off x="3587377" y="1608938"/>
            <a:ext cx="2225441" cy="2625852"/>
            <a:chOff x="4832531" y="1500201"/>
            <a:chExt cx="2966869" cy="3501947"/>
          </a:xfrm>
        </p:grpSpPr>
        <p:sp>
          <p:nvSpPr>
            <p:cNvPr id="18"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任意多边形 18"/>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组合 19"/>
          <p:cNvGrpSpPr/>
          <p:nvPr/>
        </p:nvGrpSpPr>
        <p:grpSpPr>
          <a:xfrm>
            <a:off x="2371921" y="1608938"/>
            <a:ext cx="2225441" cy="2625852"/>
            <a:chOff x="4832531" y="1500201"/>
            <a:chExt cx="2966869" cy="3501947"/>
          </a:xfrm>
        </p:grpSpPr>
        <p:sp>
          <p:nvSpPr>
            <p:cNvPr id="21"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任意多边形 21"/>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rgbClr val="CFCFCF"/>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3" name="组合 22"/>
          <p:cNvGrpSpPr/>
          <p:nvPr/>
        </p:nvGrpSpPr>
        <p:grpSpPr>
          <a:xfrm>
            <a:off x="1154038" y="1608938"/>
            <a:ext cx="2225441" cy="2625852"/>
            <a:chOff x="1538516" y="1764413"/>
            <a:chExt cx="2966869" cy="3501947"/>
          </a:xfrm>
        </p:grpSpPr>
        <p:sp>
          <p:nvSpPr>
            <p:cNvPr id="24" name="等腰三角形 16"/>
            <p:cNvSpPr/>
            <p:nvPr/>
          </p:nvSpPr>
          <p:spPr>
            <a:xfrm rot="420000" flipV="1">
              <a:off x="1538516" y="4874931"/>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任意多边形 24"/>
            <p:cNvSpPr/>
            <p:nvPr/>
          </p:nvSpPr>
          <p:spPr>
            <a:xfrm>
              <a:off x="2522584" y="1764413"/>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6" name="组合 25"/>
          <p:cNvGrpSpPr/>
          <p:nvPr/>
        </p:nvGrpSpPr>
        <p:grpSpPr>
          <a:xfrm>
            <a:off x="758987" y="1658294"/>
            <a:ext cx="1133199" cy="2397592"/>
            <a:chOff x="1011851" y="1830236"/>
            <a:chExt cx="1510734" cy="3197529"/>
          </a:xfrm>
        </p:grpSpPr>
        <p:sp>
          <p:nvSpPr>
            <p:cNvPr id="27" name="任意多边形 26"/>
            <p:cNvSpPr/>
            <p:nvPr/>
          </p:nvSpPr>
          <p:spPr>
            <a:xfrm>
              <a:off x="1250998" y="1830236"/>
              <a:ext cx="1271587" cy="3197529"/>
            </a:xfrm>
            <a:custGeom>
              <a:avLst/>
              <a:gdLst>
                <a:gd name="connsiteX0" fmla="*/ 767235 w 1271587"/>
                <a:gd name="connsiteY0" fmla="*/ 0 h 3197529"/>
                <a:gd name="connsiteX1" fmla="*/ 1271587 w 1271587"/>
                <a:gd name="connsiteY1" fmla="*/ 126088 h 3197529"/>
                <a:gd name="connsiteX2" fmla="*/ 1271587 w 1271587"/>
                <a:gd name="connsiteY2" fmla="*/ 3066470 h 3197529"/>
                <a:gd name="connsiteX3" fmla="*/ 747354 w 1271587"/>
                <a:gd name="connsiteY3" fmla="*/ 3197529 h 3197529"/>
                <a:gd name="connsiteX4" fmla="*/ 605625 w 1271587"/>
                <a:gd name="connsiteY4" fmla="*/ 3068717 h 3197529"/>
                <a:gd name="connsiteX5" fmla="*/ 0 w 1271587"/>
                <a:gd name="connsiteY5" fmla="*/ 1606609 h 3197529"/>
                <a:gd name="connsiteX6" fmla="*/ 752463 w 1271587"/>
                <a:gd name="connsiteY6" fmla="*/ 11047 h 319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587" h="3197529">
                  <a:moveTo>
                    <a:pt x="767235" y="0"/>
                  </a:moveTo>
                  <a:lnTo>
                    <a:pt x="1271587" y="126088"/>
                  </a:lnTo>
                  <a:lnTo>
                    <a:pt x="1271587" y="3066470"/>
                  </a:lnTo>
                  <a:lnTo>
                    <a:pt x="747354" y="3197529"/>
                  </a:lnTo>
                  <a:lnTo>
                    <a:pt x="605625" y="3068717"/>
                  </a:lnTo>
                  <a:cubicBezTo>
                    <a:pt x="231439" y="2694531"/>
                    <a:pt x="0" y="2177598"/>
                    <a:pt x="0" y="1606609"/>
                  </a:cubicBezTo>
                  <a:cubicBezTo>
                    <a:pt x="0" y="964247"/>
                    <a:pt x="292915" y="390299"/>
                    <a:pt x="752463" y="11047"/>
                  </a:cubicBezTo>
                  <a:close/>
                </a:path>
              </a:pathLst>
            </a:custGeom>
            <a:solidFill>
              <a:srgbClr val="01ACBE"/>
            </a:solidFill>
            <a:ln>
              <a:noFill/>
            </a:ln>
            <a:effectLst>
              <a:innerShdw blurRad="177800" dist="101600" dir="10800000">
                <a:srgbClr val="1F1F1F">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文本框 3"/>
            <p:cNvSpPr txBox="1"/>
            <p:nvPr/>
          </p:nvSpPr>
          <p:spPr>
            <a:xfrm>
              <a:off x="1011851" y="2455107"/>
              <a:ext cx="1354040" cy="1924386"/>
            </a:xfrm>
            <a:prstGeom prst="rect">
              <a:avLst/>
            </a:prstGeom>
            <a:noFill/>
          </p:spPr>
          <p:txBody>
            <a:bodyPr vert="eaVert" wrap="square" rtlCol="0">
              <a:spAutoFit/>
            </a:bodyPr>
            <a:lstStyle/>
            <a:p>
              <a:pPr algn="ctr"/>
              <a:r>
                <a:rPr lang="zh-CN" altLang="en-US" sz="2700" dirty="0">
                  <a:solidFill>
                    <a:prstClr val="white"/>
                  </a:solidFill>
                  <a:latin typeface="方正正中黑简体" panose="02000000000000000000" pitchFamily="2" charset="-122"/>
                  <a:ea typeface="方正正中黑简体" panose="02000000000000000000" pitchFamily="2" charset="-122"/>
                </a:rPr>
                <a:t>添加标题</a:t>
              </a:r>
            </a:p>
          </p:txBody>
        </p:sp>
      </p:grpSp>
      <p:sp>
        <p:nvSpPr>
          <p:cNvPr id="29" name="文本框 4"/>
          <p:cNvSpPr txBox="1"/>
          <p:nvPr/>
        </p:nvSpPr>
        <p:spPr>
          <a:xfrm>
            <a:off x="2632483"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FFB850"/>
                </a:solidFill>
                <a:latin typeface="Hiragino Sans GB W6" panose="020B0600000000000000" pitchFamily="34" charset="-122"/>
                <a:ea typeface="Hiragino Sans GB W6" panose="020B0600000000000000" pitchFamily="34" charset="-122"/>
              </a:rPr>
              <a:t>01</a:t>
            </a:r>
            <a:endParaRPr lang="zh-CN" altLang="en-US" sz="2400" dirty="0">
              <a:solidFill>
                <a:srgbClr val="FFB850"/>
              </a:solidFill>
              <a:latin typeface="Hiragino Sans GB W6" panose="020B0600000000000000" pitchFamily="34" charset="-122"/>
              <a:ea typeface="Hiragino Sans GB W6" panose="020B0600000000000000" pitchFamily="34" charset="-122"/>
            </a:endParaRPr>
          </a:p>
        </p:txBody>
      </p:sp>
      <p:sp>
        <p:nvSpPr>
          <p:cNvPr id="30" name="矩形 29"/>
          <p:cNvSpPr/>
          <p:nvPr/>
        </p:nvSpPr>
        <p:spPr>
          <a:xfrm>
            <a:off x="2687182" y="1908535"/>
            <a:ext cx="476897" cy="66425"/>
          </a:xfrm>
          <a:prstGeom prst="rect">
            <a:avLst/>
          </a:prstGeom>
          <a:solidFill>
            <a:srgbClr val="FFB850"/>
          </a:solidFill>
          <a:ln>
            <a:noFill/>
          </a:ln>
          <a:scene3d>
            <a:camera prst="perspectiveLeft" fov="2700000"/>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B850"/>
              </a:solidFill>
            </a:endParaRPr>
          </a:p>
        </p:txBody>
      </p:sp>
      <p:sp>
        <p:nvSpPr>
          <p:cNvPr id="31" name="文本框 29"/>
          <p:cNvSpPr txBox="1"/>
          <p:nvPr/>
        </p:nvSpPr>
        <p:spPr>
          <a:xfrm>
            <a:off x="3788009"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01ACBE"/>
                </a:solidFill>
                <a:latin typeface="Hiragino Sans GB W6" panose="020B0600000000000000" pitchFamily="34" charset="-122"/>
                <a:ea typeface="Hiragino Sans GB W6" panose="020B0600000000000000" pitchFamily="34" charset="-122"/>
              </a:rPr>
              <a:t>02</a:t>
            </a:r>
            <a:endParaRPr lang="zh-CN" altLang="en-US" sz="2400" dirty="0">
              <a:solidFill>
                <a:srgbClr val="01ACBE"/>
              </a:solidFill>
              <a:latin typeface="Hiragino Sans GB W6" panose="020B0600000000000000" pitchFamily="34" charset="-122"/>
              <a:ea typeface="Hiragino Sans GB W6" panose="020B0600000000000000" pitchFamily="34" charset="-122"/>
            </a:endParaRPr>
          </a:p>
        </p:txBody>
      </p:sp>
      <p:sp>
        <p:nvSpPr>
          <p:cNvPr id="32" name="矩形 31"/>
          <p:cNvSpPr/>
          <p:nvPr/>
        </p:nvSpPr>
        <p:spPr>
          <a:xfrm>
            <a:off x="3866538" y="1908535"/>
            <a:ext cx="476897" cy="66425"/>
          </a:xfrm>
          <a:prstGeom prst="rect">
            <a:avLst/>
          </a:prstGeom>
          <a:solidFill>
            <a:srgbClr val="01ACBE"/>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文本框 31"/>
          <p:cNvSpPr txBox="1"/>
          <p:nvPr/>
        </p:nvSpPr>
        <p:spPr>
          <a:xfrm>
            <a:off x="5033252"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E87071"/>
                </a:solidFill>
                <a:latin typeface="Hiragino Sans GB W6" panose="020B0600000000000000" pitchFamily="34" charset="-122"/>
                <a:ea typeface="Hiragino Sans GB W6" panose="020B0600000000000000" pitchFamily="34" charset="-122"/>
              </a:rPr>
              <a:t>03</a:t>
            </a:r>
            <a:endParaRPr lang="zh-CN" altLang="en-US" sz="2400" dirty="0">
              <a:solidFill>
                <a:srgbClr val="E87071"/>
              </a:solidFill>
              <a:latin typeface="Hiragino Sans GB W6" panose="020B0600000000000000" pitchFamily="34" charset="-122"/>
              <a:ea typeface="Hiragino Sans GB W6" panose="020B0600000000000000" pitchFamily="34" charset="-122"/>
            </a:endParaRPr>
          </a:p>
        </p:txBody>
      </p:sp>
      <p:sp>
        <p:nvSpPr>
          <p:cNvPr id="34" name="矩形 33"/>
          <p:cNvSpPr/>
          <p:nvPr/>
        </p:nvSpPr>
        <p:spPr>
          <a:xfrm>
            <a:off x="5107276" y="1908535"/>
            <a:ext cx="476897" cy="66425"/>
          </a:xfrm>
          <a:prstGeom prst="rect">
            <a:avLst/>
          </a:prstGeom>
          <a:solidFill>
            <a:srgbClr val="E87071"/>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4F1ED"/>
              </a:solidFill>
            </a:endParaRPr>
          </a:p>
        </p:txBody>
      </p:sp>
      <p:sp>
        <p:nvSpPr>
          <p:cNvPr id="35" name="文本框 33"/>
          <p:cNvSpPr txBox="1"/>
          <p:nvPr/>
        </p:nvSpPr>
        <p:spPr>
          <a:xfrm>
            <a:off x="6246389"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00AF92"/>
                </a:solidFill>
                <a:latin typeface="Hiragino Sans GB W6" panose="020B0600000000000000" pitchFamily="34" charset="-122"/>
                <a:ea typeface="Hiragino Sans GB W6" panose="020B0600000000000000" pitchFamily="34" charset="-122"/>
              </a:rPr>
              <a:t>04</a:t>
            </a:r>
            <a:endParaRPr lang="zh-CN" altLang="en-US" sz="2400" dirty="0">
              <a:solidFill>
                <a:srgbClr val="00AF92"/>
              </a:solidFill>
              <a:latin typeface="Hiragino Sans GB W6" panose="020B0600000000000000" pitchFamily="34" charset="-122"/>
              <a:ea typeface="Hiragino Sans GB W6" panose="020B0600000000000000" pitchFamily="34" charset="-122"/>
            </a:endParaRPr>
          </a:p>
        </p:txBody>
      </p:sp>
      <p:sp>
        <p:nvSpPr>
          <p:cNvPr id="36" name="矩形 35"/>
          <p:cNvSpPr/>
          <p:nvPr/>
        </p:nvSpPr>
        <p:spPr>
          <a:xfrm>
            <a:off x="6323950" y="1908535"/>
            <a:ext cx="476897" cy="66425"/>
          </a:xfrm>
          <a:prstGeom prst="rect">
            <a:avLst/>
          </a:prstGeom>
          <a:solidFill>
            <a:srgbClr val="00AF92"/>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26858"/>
              </a:solidFill>
            </a:endParaRPr>
          </a:p>
        </p:txBody>
      </p:sp>
      <p:sp>
        <p:nvSpPr>
          <p:cNvPr id="37" name="文本框 35"/>
          <p:cNvSpPr txBox="1"/>
          <p:nvPr/>
        </p:nvSpPr>
        <p:spPr>
          <a:xfrm>
            <a:off x="7407453" y="1927903"/>
            <a:ext cx="627012" cy="461665"/>
          </a:xfrm>
          <a:prstGeom prst="rect">
            <a:avLst/>
          </a:prstGeom>
          <a:noFill/>
          <a:scene3d>
            <a:camera prst="perspectiveLeft">
              <a:rot lat="0" lon="1200000" rev="0"/>
            </a:camera>
            <a:lightRig rig="threePt" dir="t"/>
          </a:scene3d>
        </p:spPr>
        <p:txBody>
          <a:bodyPr wrap="square" rtlCol="0">
            <a:spAutoFit/>
          </a:bodyPr>
          <a:lstStyle/>
          <a:p>
            <a:pPr algn="ctr"/>
            <a:r>
              <a:rPr lang="en-US" altLang="zh-CN" sz="2400" dirty="0">
                <a:solidFill>
                  <a:srgbClr val="663A77"/>
                </a:solidFill>
                <a:latin typeface="Hiragino Sans GB W6" panose="020B0600000000000000" pitchFamily="34" charset="-122"/>
                <a:ea typeface="Hiragino Sans GB W6" panose="020B0600000000000000" pitchFamily="34" charset="-122"/>
              </a:rPr>
              <a:t>05</a:t>
            </a:r>
            <a:endParaRPr lang="zh-CN" altLang="en-US" sz="2400" dirty="0">
              <a:solidFill>
                <a:srgbClr val="663A77"/>
              </a:solidFill>
              <a:latin typeface="Hiragino Sans GB W6" panose="020B0600000000000000" pitchFamily="34" charset="-122"/>
              <a:ea typeface="Hiragino Sans GB W6" panose="020B0600000000000000" pitchFamily="34" charset="-122"/>
            </a:endParaRPr>
          </a:p>
        </p:txBody>
      </p:sp>
      <p:sp>
        <p:nvSpPr>
          <p:cNvPr id="38" name="矩形 37"/>
          <p:cNvSpPr/>
          <p:nvPr/>
        </p:nvSpPr>
        <p:spPr>
          <a:xfrm>
            <a:off x="7485900" y="1908535"/>
            <a:ext cx="476897" cy="66425"/>
          </a:xfrm>
          <a:prstGeom prst="rect">
            <a:avLst/>
          </a:prstGeom>
          <a:solidFill>
            <a:srgbClr val="663A77"/>
          </a:solidFill>
          <a:ln>
            <a:noFill/>
          </a:ln>
          <a:scene3d>
            <a:camera prst="perspectiveLeft">
              <a:rot lat="0" lon="1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00"/>
              </a:solidFill>
            </a:endParaRPr>
          </a:p>
        </p:txBody>
      </p:sp>
      <p:grpSp>
        <p:nvGrpSpPr>
          <p:cNvPr id="39" name="Group 4"/>
          <p:cNvGrpSpPr>
            <a:grpSpLocks noChangeAspect="1"/>
          </p:cNvGrpSpPr>
          <p:nvPr/>
        </p:nvGrpSpPr>
        <p:grpSpPr bwMode="auto">
          <a:xfrm>
            <a:off x="2289559" y="2704075"/>
            <a:ext cx="292283" cy="248891"/>
            <a:chOff x="3688" y="2034"/>
            <a:chExt cx="297" cy="253"/>
          </a:xfrm>
          <a:solidFill>
            <a:schemeClr val="bg1">
              <a:lumMod val="65000"/>
            </a:schemeClr>
          </a:solidFill>
          <a:scene3d>
            <a:camera prst="perspectiveLeft"/>
            <a:lightRig rig="threePt" dir="t"/>
          </a:scene3d>
        </p:grpSpPr>
        <p:sp>
          <p:nvSpPr>
            <p:cNvPr id="40" name="Freeform 5"/>
            <p:cNvSpPr>
              <a:spLocks/>
            </p:cNvSpPr>
            <p:nvPr/>
          </p:nvSpPr>
          <p:spPr bwMode="auto">
            <a:xfrm>
              <a:off x="3688" y="2145"/>
              <a:ext cx="154" cy="142"/>
            </a:xfrm>
            <a:custGeom>
              <a:avLst/>
              <a:gdLst>
                <a:gd name="T0" fmla="*/ 10 w 64"/>
                <a:gd name="T1" fmla="*/ 0 h 58"/>
                <a:gd name="T2" fmla="*/ 10 w 64"/>
                <a:gd name="T3" fmla="*/ 0 h 58"/>
                <a:gd name="T4" fmla="*/ 2 w 64"/>
                <a:gd name="T5" fmla="*/ 18 h 58"/>
                <a:gd name="T6" fmla="*/ 21 w 64"/>
                <a:gd name="T7" fmla="*/ 47 h 58"/>
                <a:gd name="T8" fmla="*/ 18 w 64"/>
                <a:gd name="T9" fmla="*/ 57 h 58"/>
                <a:gd name="T10" fmla="*/ 19 w 64"/>
                <a:gd name="T11" fmla="*/ 58 h 58"/>
                <a:gd name="T12" fmla="*/ 37 w 64"/>
                <a:gd name="T13" fmla="*/ 50 h 58"/>
                <a:gd name="T14" fmla="*/ 64 w 64"/>
                <a:gd name="T15" fmla="*/ 44 h 58"/>
                <a:gd name="T16" fmla="*/ 10 w 64"/>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58">
                  <a:moveTo>
                    <a:pt x="10" y="0"/>
                  </a:moveTo>
                  <a:cubicBezTo>
                    <a:pt x="10" y="0"/>
                    <a:pt x="10" y="0"/>
                    <a:pt x="10" y="0"/>
                  </a:cubicBezTo>
                  <a:cubicBezTo>
                    <a:pt x="6" y="5"/>
                    <a:pt x="2" y="11"/>
                    <a:pt x="2" y="18"/>
                  </a:cubicBezTo>
                  <a:cubicBezTo>
                    <a:pt x="0" y="29"/>
                    <a:pt x="9" y="40"/>
                    <a:pt x="21" y="47"/>
                  </a:cubicBezTo>
                  <a:cubicBezTo>
                    <a:pt x="22" y="51"/>
                    <a:pt x="18" y="57"/>
                    <a:pt x="18" y="57"/>
                  </a:cubicBezTo>
                  <a:cubicBezTo>
                    <a:pt x="16" y="58"/>
                    <a:pt x="19" y="58"/>
                    <a:pt x="19" y="58"/>
                  </a:cubicBezTo>
                  <a:cubicBezTo>
                    <a:pt x="26" y="58"/>
                    <a:pt x="33" y="53"/>
                    <a:pt x="37" y="50"/>
                  </a:cubicBezTo>
                  <a:cubicBezTo>
                    <a:pt x="47" y="51"/>
                    <a:pt x="56" y="48"/>
                    <a:pt x="64" y="44"/>
                  </a:cubicBezTo>
                  <a:cubicBezTo>
                    <a:pt x="35" y="42"/>
                    <a:pt x="10" y="23"/>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6"/>
            <p:cNvSpPr>
              <a:spLocks noEditPoints="1"/>
            </p:cNvSpPr>
            <p:nvPr/>
          </p:nvSpPr>
          <p:spPr bwMode="auto">
            <a:xfrm>
              <a:off x="3719" y="2034"/>
              <a:ext cx="266" cy="250"/>
            </a:xfrm>
            <a:custGeom>
              <a:avLst/>
              <a:gdLst>
                <a:gd name="T0" fmla="*/ 110 w 110"/>
                <a:gd name="T1" fmla="*/ 44 h 103"/>
                <a:gd name="T2" fmla="*/ 55 w 110"/>
                <a:gd name="T3" fmla="*/ 0 h 103"/>
                <a:gd name="T4" fmla="*/ 0 w 110"/>
                <a:gd name="T5" fmla="*/ 44 h 103"/>
                <a:gd name="T6" fmla="*/ 54 w 110"/>
                <a:gd name="T7" fmla="*/ 87 h 103"/>
                <a:gd name="T8" fmla="*/ 83 w 110"/>
                <a:gd name="T9" fmla="*/ 102 h 103"/>
                <a:gd name="T10" fmla="*/ 86 w 110"/>
                <a:gd name="T11" fmla="*/ 100 h 103"/>
                <a:gd name="T12" fmla="*/ 79 w 110"/>
                <a:gd name="T13" fmla="*/ 84 h 103"/>
                <a:gd name="T14" fmla="*/ 110 w 110"/>
                <a:gd name="T15" fmla="*/ 44 h 103"/>
                <a:gd name="T16" fmla="*/ 86 w 110"/>
                <a:gd name="T17" fmla="*/ 32 h 103"/>
                <a:gd name="T18" fmla="*/ 82 w 110"/>
                <a:gd name="T19" fmla="*/ 36 h 103"/>
                <a:gd name="T20" fmla="*/ 81 w 110"/>
                <a:gd name="T21" fmla="*/ 36 h 103"/>
                <a:gd name="T22" fmla="*/ 78 w 110"/>
                <a:gd name="T23" fmla="*/ 32 h 103"/>
                <a:gd name="T24" fmla="*/ 78 w 110"/>
                <a:gd name="T25" fmla="*/ 32 h 103"/>
                <a:gd name="T26" fmla="*/ 81 w 110"/>
                <a:gd name="T27" fmla="*/ 28 h 103"/>
                <a:gd name="T28" fmla="*/ 82 w 110"/>
                <a:gd name="T29" fmla="*/ 28 h 103"/>
                <a:gd name="T30" fmla="*/ 86 w 110"/>
                <a:gd name="T31" fmla="*/ 32 h 103"/>
                <a:gd name="T32" fmla="*/ 69 w 110"/>
                <a:gd name="T33" fmla="*/ 58 h 103"/>
                <a:gd name="T34" fmla="*/ 63 w 110"/>
                <a:gd name="T35" fmla="*/ 64 h 103"/>
                <a:gd name="T36" fmla="*/ 62 w 110"/>
                <a:gd name="T37" fmla="*/ 64 h 103"/>
                <a:gd name="T38" fmla="*/ 57 w 110"/>
                <a:gd name="T39" fmla="*/ 58 h 103"/>
                <a:gd name="T40" fmla="*/ 57 w 110"/>
                <a:gd name="T41" fmla="*/ 40 h 103"/>
                <a:gd name="T42" fmla="*/ 56 w 110"/>
                <a:gd name="T43" fmla="*/ 36 h 103"/>
                <a:gd name="T44" fmla="*/ 49 w 110"/>
                <a:gd name="T45" fmla="*/ 36 h 103"/>
                <a:gd name="T46" fmla="*/ 49 w 110"/>
                <a:gd name="T47" fmla="*/ 58 h 103"/>
                <a:gd name="T48" fmla="*/ 46 w 110"/>
                <a:gd name="T49" fmla="*/ 64 h 103"/>
                <a:gd name="T50" fmla="*/ 45 w 110"/>
                <a:gd name="T51" fmla="*/ 64 h 103"/>
                <a:gd name="T52" fmla="*/ 41 w 110"/>
                <a:gd name="T53" fmla="*/ 58 h 103"/>
                <a:gd name="T54" fmla="*/ 41 w 110"/>
                <a:gd name="T55" fmla="*/ 40 h 103"/>
                <a:gd name="T56" fmla="*/ 38 w 110"/>
                <a:gd name="T57" fmla="*/ 36 h 103"/>
                <a:gd name="T58" fmla="*/ 33 w 110"/>
                <a:gd name="T59" fmla="*/ 36 h 103"/>
                <a:gd name="T60" fmla="*/ 33 w 110"/>
                <a:gd name="T61" fmla="*/ 58 h 103"/>
                <a:gd name="T62" fmla="*/ 29 w 110"/>
                <a:gd name="T63" fmla="*/ 64 h 103"/>
                <a:gd name="T64" fmla="*/ 27 w 110"/>
                <a:gd name="T65" fmla="*/ 64 h 103"/>
                <a:gd name="T66" fmla="*/ 21 w 110"/>
                <a:gd name="T67" fmla="*/ 58 h 103"/>
                <a:gd name="T68" fmla="*/ 21 w 110"/>
                <a:gd name="T69" fmla="*/ 30 h 103"/>
                <a:gd name="T70" fmla="*/ 28 w 110"/>
                <a:gd name="T71" fmla="*/ 28 h 103"/>
                <a:gd name="T72" fmla="*/ 45 w 110"/>
                <a:gd name="T73" fmla="*/ 28 h 103"/>
                <a:gd name="T74" fmla="*/ 46 w 110"/>
                <a:gd name="T75" fmla="*/ 28 h 103"/>
                <a:gd name="T76" fmla="*/ 60 w 110"/>
                <a:gd name="T77" fmla="*/ 28 h 103"/>
                <a:gd name="T78" fmla="*/ 69 w 110"/>
                <a:gd name="T79" fmla="*/ 35 h 103"/>
                <a:gd name="T80" fmla="*/ 69 w 110"/>
                <a:gd name="T81" fmla="*/ 58 h 103"/>
                <a:gd name="T82" fmla="*/ 85 w 110"/>
                <a:gd name="T83" fmla="*/ 60 h 103"/>
                <a:gd name="T84" fmla="*/ 81 w 110"/>
                <a:gd name="T85" fmla="*/ 64 h 103"/>
                <a:gd name="T86" fmla="*/ 81 w 110"/>
                <a:gd name="T87" fmla="*/ 64 h 103"/>
                <a:gd name="T88" fmla="*/ 77 w 110"/>
                <a:gd name="T89" fmla="*/ 60 h 103"/>
                <a:gd name="T90" fmla="*/ 77 w 110"/>
                <a:gd name="T91" fmla="*/ 44 h 103"/>
                <a:gd name="T92" fmla="*/ 81 w 110"/>
                <a:gd name="T93" fmla="*/ 40 h 103"/>
                <a:gd name="T94" fmla="*/ 81 w 110"/>
                <a:gd name="T95" fmla="*/ 40 h 103"/>
                <a:gd name="T96" fmla="*/ 85 w 110"/>
                <a:gd name="T97" fmla="*/ 44 h 103"/>
                <a:gd name="T98" fmla="*/ 85 w 110"/>
                <a:gd name="T99" fmla="*/ 6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0" h="103">
                  <a:moveTo>
                    <a:pt x="110" y="44"/>
                  </a:moveTo>
                  <a:cubicBezTo>
                    <a:pt x="110" y="20"/>
                    <a:pt x="86" y="0"/>
                    <a:pt x="55" y="0"/>
                  </a:cubicBezTo>
                  <a:cubicBezTo>
                    <a:pt x="24" y="0"/>
                    <a:pt x="0" y="20"/>
                    <a:pt x="0" y="44"/>
                  </a:cubicBezTo>
                  <a:cubicBezTo>
                    <a:pt x="0" y="68"/>
                    <a:pt x="24" y="87"/>
                    <a:pt x="54" y="87"/>
                  </a:cubicBezTo>
                  <a:cubicBezTo>
                    <a:pt x="59" y="92"/>
                    <a:pt x="73" y="102"/>
                    <a:pt x="83" y="102"/>
                  </a:cubicBezTo>
                  <a:cubicBezTo>
                    <a:pt x="83" y="102"/>
                    <a:pt x="88" y="103"/>
                    <a:pt x="86" y="100"/>
                  </a:cubicBezTo>
                  <a:cubicBezTo>
                    <a:pt x="86" y="100"/>
                    <a:pt x="77" y="90"/>
                    <a:pt x="79" y="84"/>
                  </a:cubicBezTo>
                  <a:cubicBezTo>
                    <a:pt x="98" y="76"/>
                    <a:pt x="110" y="61"/>
                    <a:pt x="110" y="44"/>
                  </a:cubicBezTo>
                  <a:close/>
                  <a:moveTo>
                    <a:pt x="86" y="32"/>
                  </a:moveTo>
                  <a:cubicBezTo>
                    <a:pt x="86" y="34"/>
                    <a:pt x="84" y="36"/>
                    <a:pt x="82" y="36"/>
                  </a:cubicBezTo>
                  <a:cubicBezTo>
                    <a:pt x="81" y="36"/>
                    <a:pt x="81" y="36"/>
                    <a:pt x="81" y="36"/>
                  </a:cubicBezTo>
                  <a:cubicBezTo>
                    <a:pt x="79" y="36"/>
                    <a:pt x="78" y="34"/>
                    <a:pt x="78" y="32"/>
                  </a:cubicBezTo>
                  <a:cubicBezTo>
                    <a:pt x="78" y="32"/>
                    <a:pt x="78" y="32"/>
                    <a:pt x="78" y="32"/>
                  </a:cubicBezTo>
                  <a:cubicBezTo>
                    <a:pt x="78" y="30"/>
                    <a:pt x="79" y="28"/>
                    <a:pt x="81" y="28"/>
                  </a:cubicBezTo>
                  <a:cubicBezTo>
                    <a:pt x="82" y="28"/>
                    <a:pt x="82" y="28"/>
                    <a:pt x="82" y="28"/>
                  </a:cubicBezTo>
                  <a:cubicBezTo>
                    <a:pt x="84" y="28"/>
                    <a:pt x="86" y="30"/>
                    <a:pt x="86" y="32"/>
                  </a:cubicBezTo>
                  <a:close/>
                  <a:moveTo>
                    <a:pt x="69" y="58"/>
                  </a:moveTo>
                  <a:cubicBezTo>
                    <a:pt x="69" y="60"/>
                    <a:pt x="66" y="64"/>
                    <a:pt x="63" y="64"/>
                  </a:cubicBezTo>
                  <a:cubicBezTo>
                    <a:pt x="62" y="64"/>
                    <a:pt x="62" y="64"/>
                    <a:pt x="62" y="64"/>
                  </a:cubicBezTo>
                  <a:cubicBezTo>
                    <a:pt x="60" y="64"/>
                    <a:pt x="57" y="60"/>
                    <a:pt x="57" y="58"/>
                  </a:cubicBezTo>
                  <a:cubicBezTo>
                    <a:pt x="57" y="40"/>
                    <a:pt x="57" y="40"/>
                    <a:pt x="57" y="40"/>
                  </a:cubicBezTo>
                  <a:cubicBezTo>
                    <a:pt x="57" y="39"/>
                    <a:pt x="57" y="36"/>
                    <a:pt x="56" y="36"/>
                  </a:cubicBezTo>
                  <a:cubicBezTo>
                    <a:pt x="49" y="36"/>
                    <a:pt x="49" y="36"/>
                    <a:pt x="49" y="36"/>
                  </a:cubicBezTo>
                  <a:cubicBezTo>
                    <a:pt x="49" y="58"/>
                    <a:pt x="49" y="58"/>
                    <a:pt x="49" y="58"/>
                  </a:cubicBezTo>
                  <a:cubicBezTo>
                    <a:pt x="49" y="60"/>
                    <a:pt x="48" y="64"/>
                    <a:pt x="46" y="64"/>
                  </a:cubicBezTo>
                  <a:cubicBezTo>
                    <a:pt x="45" y="64"/>
                    <a:pt x="45" y="64"/>
                    <a:pt x="45" y="64"/>
                  </a:cubicBezTo>
                  <a:cubicBezTo>
                    <a:pt x="43" y="64"/>
                    <a:pt x="41" y="60"/>
                    <a:pt x="41" y="58"/>
                  </a:cubicBezTo>
                  <a:cubicBezTo>
                    <a:pt x="41" y="40"/>
                    <a:pt x="41" y="40"/>
                    <a:pt x="41" y="40"/>
                  </a:cubicBezTo>
                  <a:cubicBezTo>
                    <a:pt x="41" y="38"/>
                    <a:pt x="40" y="36"/>
                    <a:pt x="38" y="36"/>
                  </a:cubicBezTo>
                  <a:cubicBezTo>
                    <a:pt x="33" y="36"/>
                    <a:pt x="33" y="36"/>
                    <a:pt x="33" y="36"/>
                  </a:cubicBezTo>
                  <a:cubicBezTo>
                    <a:pt x="33" y="58"/>
                    <a:pt x="33" y="58"/>
                    <a:pt x="33" y="58"/>
                  </a:cubicBezTo>
                  <a:cubicBezTo>
                    <a:pt x="33" y="60"/>
                    <a:pt x="30" y="64"/>
                    <a:pt x="29" y="64"/>
                  </a:cubicBezTo>
                  <a:cubicBezTo>
                    <a:pt x="27" y="64"/>
                    <a:pt x="27" y="64"/>
                    <a:pt x="27" y="64"/>
                  </a:cubicBezTo>
                  <a:cubicBezTo>
                    <a:pt x="25" y="64"/>
                    <a:pt x="21" y="60"/>
                    <a:pt x="21" y="58"/>
                  </a:cubicBezTo>
                  <a:cubicBezTo>
                    <a:pt x="21" y="49"/>
                    <a:pt x="21" y="40"/>
                    <a:pt x="21" y="30"/>
                  </a:cubicBezTo>
                  <a:cubicBezTo>
                    <a:pt x="21" y="28"/>
                    <a:pt x="25" y="28"/>
                    <a:pt x="28" y="28"/>
                  </a:cubicBezTo>
                  <a:cubicBezTo>
                    <a:pt x="45" y="28"/>
                    <a:pt x="45" y="28"/>
                    <a:pt x="45" y="28"/>
                  </a:cubicBezTo>
                  <a:cubicBezTo>
                    <a:pt x="46" y="28"/>
                    <a:pt x="46" y="28"/>
                    <a:pt x="46" y="28"/>
                  </a:cubicBezTo>
                  <a:cubicBezTo>
                    <a:pt x="60" y="28"/>
                    <a:pt x="60" y="28"/>
                    <a:pt x="60" y="28"/>
                  </a:cubicBezTo>
                  <a:cubicBezTo>
                    <a:pt x="65" y="28"/>
                    <a:pt x="69" y="32"/>
                    <a:pt x="69" y="35"/>
                  </a:cubicBezTo>
                  <a:cubicBezTo>
                    <a:pt x="69" y="42"/>
                    <a:pt x="69" y="50"/>
                    <a:pt x="69" y="58"/>
                  </a:cubicBezTo>
                  <a:close/>
                  <a:moveTo>
                    <a:pt x="85" y="60"/>
                  </a:moveTo>
                  <a:cubicBezTo>
                    <a:pt x="85" y="62"/>
                    <a:pt x="83" y="64"/>
                    <a:pt x="81" y="64"/>
                  </a:cubicBezTo>
                  <a:cubicBezTo>
                    <a:pt x="81" y="64"/>
                    <a:pt x="81" y="64"/>
                    <a:pt x="81" y="64"/>
                  </a:cubicBezTo>
                  <a:cubicBezTo>
                    <a:pt x="79" y="64"/>
                    <a:pt x="77" y="62"/>
                    <a:pt x="77" y="60"/>
                  </a:cubicBezTo>
                  <a:cubicBezTo>
                    <a:pt x="77" y="44"/>
                    <a:pt x="77" y="44"/>
                    <a:pt x="77" y="44"/>
                  </a:cubicBezTo>
                  <a:cubicBezTo>
                    <a:pt x="77" y="42"/>
                    <a:pt x="79" y="40"/>
                    <a:pt x="81" y="40"/>
                  </a:cubicBezTo>
                  <a:cubicBezTo>
                    <a:pt x="81" y="40"/>
                    <a:pt x="81" y="40"/>
                    <a:pt x="81" y="40"/>
                  </a:cubicBezTo>
                  <a:cubicBezTo>
                    <a:pt x="83" y="40"/>
                    <a:pt x="85" y="42"/>
                    <a:pt x="85" y="44"/>
                  </a:cubicBezTo>
                  <a:lnTo>
                    <a:pt x="85"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2" name="Group 9"/>
          <p:cNvGrpSpPr>
            <a:grpSpLocks noChangeAspect="1"/>
          </p:cNvGrpSpPr>
          <p:nvPr/>
        </p:nvGrpSpPr>
        <p:grpSpPr bwMode="auto">
          <a:xfrm>
            <a:off x="3490145" y="2672779"/>
            <a:ext cx="277521" cy="275453"/>
            <a:chOff x="3740" y="2027"/>
            <a:chExt cx="282" cy="280"/>
          </a:xfrm>
          <a:solidFill>
            <a:schemeClr val="bg1">
              <a:lumMod val="65000"/>
            </a:schemeClr>
          </a:solidFill>
          <a:scene3d>
            <a:camera prst="perspectiveLeft"/>
            <a:lightRig rig="threePt" dir="t"/>
          </a:scene3d>
        </p:grpSpPr>
        <p:sp>
          <p:nvSpPr>
            <p:cNvPr id="43" name="Freeform 10"/>
            <p:cNvSpPr>
              <a:spLocks/>
            </p:cNvSpPr>
            <p:nvPr/>
          </p:nvSpPr>
          <p:spPr bwMode="auto">
            <a:xfrm>
              <a:off x="3810" y="2110"/>
              <a:ext cx="21" cy="32"/>
            </a:xfrm>
            <a:custGeom>
              <a:avLst/>
              <a:gdLst>
                <a:gd name="T0" fmla="*/ 1 w 9"/>
                <a:gd name="T1" fmla="*/ 5 h 13"/>
                <a:gd name="T2" fmla="*/ 2 w 9"/>
                <a:gd name="T3" fmla="*/ 13 h 13"/>
                <a:gd name="T4" fmla="*/ 8 w 9"/>
                <a:gd name="T5" fmla="*/ 8 h 13"/>
                <a:gd name="T6" fmla="*/ 6 w 9"/>
                <a:gd name="T7" fmla="*/ 0 h 13"/>
                <a:gd name="T8" fmla="*/ 1 w 9"/>
                <a:gd name="T9" fmla="*/ 5 h 13"/>
              </a:gdLst>
              <a:ahLst/>
              <a:cxnLst>
                <a:cxn ang="0">
                  <a:pos x="T0" y="T1"/>
                </a:cxn>
                <a:cxn ang="0">
                  <a:pos x="T2" y="T3"/>
                </a:cxn>
                <a:cxn ang="0">
                  <a:pos x="T4" y="T5"/>
                </a:cxn>
                <a:cxn ang="0">
                  <a:pos x="T6" y="T7"/>
                </a:cxn>
                <a:cxn ang="0">
                  <a:pos x="T8" y="T9"/>
                </a:cxn>
              </a:cxnLst>
              <a:rect l="0" t="0" r="r" b="b"/>
              <a:pathLst>
                <a:path w="9" h="13">
                  <a:moveTo>
                    <a:pt x="1" y="5"/>
                  </a:moveTo>
                  <a:cubicBezTo>
                    <a:pt x="0" y="9"/>
                    <a:pt x="0" y="12"/>
                    <a:pt x="2" y="13"/>
                  </a:cubicBezTo>
                  <a:cubicBezTo>
                    <a:pt x="4" y="13"/>
                    <a:pt x="6" y="10"/>
                    <a:pt x="8" y="8"/>
                  </a:cubicBezTo>
                  <a:cubicBezTo>
                    <a:pt x="9" y="4"/>
                    <a:pt x="8" y="1"/>
                    <a:pt x="6" y="0"/>
                  </a:cubicBezTo>
                  <a:cubicBezTo>
                    <a:pt x="4" y="0"/>
                    <a:pt x="2" y="2"/>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11"/>
            <p:cNvSpPr>
              <a:spLocks/>
            </p:cNvSpPr>
            <p:nvPr/>
          </p:nvSpPr>
          <p:spPr bwMode="auto">
            <a:xfrm>
              <a:off x="3844" y="2125"/>
              <a:ext cx="19" cy="26"/>
            </a:xfrm>
            <a:custGeom>
              <a:avLst/>
              <a:gdLst>
                <a:gd name="T0" fmla="*/ 5 w 8"/>
                <a:gd name="T1" fmla="*/ 0 h 11"/>
                <a:gd name="T2" fmla="*/ 1 w 8"/>
                <a:gd name="T3" fmla="*/ 4 h 11"/>
                <a:gd name="T4" fmla="*/ 3 w 8"/>
                <a:gd name="T5" fmla="*/ 11 h 11"/>
                <a:gd name="T6" fmla="*/ 7 w 8"/>
                <a:gd name="T7" fmla="*/ 7 h 11"/>
                <a:gd name="T8" fmla="*/ 5 w 8"/>
                <a:gd name="T9" fmla="*/ 0 h 11"/>
              </a:gdLst>
              <a:ahLst/>
              <a:cxnLst>
                <a:cxn ang="0">
                  <a:pos x="T0" y="T1"/>
                </a:cxn>
                <a:cxn ang="0">
                  <a:pos x="T2" y="T3"/>
                </a:cxn>
                <a:cxn ang="0">
                  <a:pos x="T4" y="T5"/>
                </a:cxn>
                <a:cxn ang="0">
                  <a:pos x="T6" y="T7"/>
                </a:cxn>
                <a:cxn ang="0">
                  <a:pos x="T8" y="T9"/>
                </a:cxn>
              </a:cxnLst>
              <a:rect l="0" t="0" r="r" b="b"/>
              <a:pathLst>
                <a:path w="8" h="11">
                  <a:moveTo>
                    <a:pt x="5" y="0"/>
                  </a:moveTo>
                  <a:cubicBezTo>
                    <a:pt x="4" y="0"/>
                    <a:pt x="3" y="2"/>
                    <a:pt x="1" y="4"/>
                  </a:cubicBezTo>
                  <a:cubicBezTo>
                    <a:pt x="0" y="7"/>
                    <a:pt x="1" y="9"/>
                    <a:pt x="3" y="11"/>
                  </a:cubicBezTo>
                  <a:cubicBezTo>
                    <a:pt x="4" y="11"/>
                    <a:pt x="5" y="9"/>
                    <a:pt x="7" y="7"/>
                  </a:cubicBezTo>
                  <a:cubicBezTo>
                    <a:pt x="8" y="4"/>
                    <a:pt x="8"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12"/>
            <p:cNvSpPr>
              <a:spLocks noEditPoints="1"/>
            </p:cNvSpPr>
            <p:nvPr/>
          </p:nvSpPr>
          <p:spPr bwMode="auto">
            <a:xfrm>
              <a:off x="3740" y="2027"/>
              <a:ext cx="282" cy="280"/>
            </a:xfrm>
            <a:custGeom>
              <a:avLst/>
              <a:gdLst>
                <a:gd name="T0" fmla="*/ 93 w 116"/>
                <a:gd name="T1" fmla="*/ 43 h 115"/>
                <a:gd name="T2" fmla="*/ 75 w 116"/>
                <a:gd name="T3" fmla="*/ 34 h 115"/>
                <a:gd name="T4" fmla="*/ 72 w 116"/>
                <a:gd name="T5" fmla="*/ 17 h 115"/>
                <a:gd name="T6" fmla="*/ 58 w 116"/>
                <a:gd name="T7" fmla="*/ 4 h 115"/>
                <a:gd name="T8" fmla="*/ 36 w 116"/>
                <a:gd name="T9" fmla="*/ 21 h 115"/>
                <a:gd name="T10" fmla="*/ 23 w 116"/>
                <a:gd name="T11" fmla="*/ 21 h 115"/>
                <a:gd name="T12" fmla="*/ 2 w 116"/>
                <a:gd name="T13" fmla="*/ 23 h 115"/>
                <a:gd name="T14" fmla="*/ 15 w 116"/>
                <a:gd name="T15" fmla="*/ 59 h 115"/>
                <a:gd name="T16" fmla="*/ 11 w 116"/>
                <a:gd name="T17" fmla="*/ 91 h 115"/>
                <a:gd name="T18" fmla="*/ 29 w 116"/>
                <a:gd name="T19" fmla="*/ 100 h 115"/>
                <a:gd name="T20" fmla="*/ 43 w 116"/>
                <a:gd name="T21" fmla="*/ 90 h 115"/>
                <a:gd name="T22" fmla="*/ 58 w 116"/>
                <a:gd name="T23" fmla="*/ 103 h 115"/>
                <a:gd name="T24" fmla="*/ 77 w 116"/>
                <a:gd name="T25" fmla="*/ 99 h 115"/>
                <a:gd name="T26" fmla="*/ 77 w 116"/>
                <a:gd name="T27" fmla="*/ 74 h 115"/>
                <a:gd name="T28" fmla="*/ 99 w 116"/>
                <a:gd name="T29" fmla="*/ 61 h 115"/>
                <a:gd name="T30" fmla="*/ 93 w 116"/>
                <a:gd name="T31" fmla="*/ 43 h 115"/>
                <a:gd name="T32" fmla="*/ 21 w 116"/>
                <a:gd name="T33" fmla="*/ 53 h 115"/>
                <a:gd name="T34" fmla="*/ 17 w 116"/>
                <a:gd name="T35" fmla="*/ 48 h 115"/>
                <a:gd name="T36" fmla="*/ 21 w 116"/>
                <a:gd name="T37" fmla="*/ 44 h 115"/>
                <a:gd name="T38" fmla="*/ 25 w 116"/>
                <a:gd name="T39" fmla="*/ 48 h 115"/>
                <a:gd name="T40" fmla="*/ 21 w 116"/>
                <a:gd name="T41" fmla="*/ 53 h 115"/>
                <a:gd name="T42" fmla="*/ 26 w 116"/>
                <a:gd name="T43" fmla="*/ 52 h 115"/>
                <a:gd name="T44" fmla="*/ 63 w 116"/>
                <a:gd name="T45" fmla="*/ 66 h 115"/>
                <a:gd name="T46" fmla="*/ 26 w 116"/>
                <a:gd name="T47" fmla="*/ 52 h 115"/>
                <a:gd name="T48" fmla="*/ 66 w 116"/>
                <a:gd name="T49" fmla="*/ 44 h 115"/>
                <a:gd name="T50" fmla="*/ 58 w 116"/>
                <a:gd name="T51" fmla="*/ 63 h 115"/>
                <a:gd name="T52" fmla="*/ 46 w 116"/>
                <a:gd name="T53" fmla="*/ 55 h 115"/>
                <a:gd name="T54" fmla="*/ 33 w 116"/>
                <a:gd name="T55" fmla="*/ 43 h 115"/>
                <a:gd name="T56" fmla="*/ 42 w 116"/>
                <a:gd name="T57" fmla="*/ 30 h 115"/>
                <a:gd name="T58" fmla="*/ 53 w 116"/>
                <a:gd name="T59" fmla="*/ 36 h 115"/>
                <a:gd name="T60" fmla="*/ 66 w 116"/>
                <a:gd name="T61" fmla="*/ 44 h 115"/>
                <a:gd name="T62" fmla="*/ 72 w 116"/>
                <a:gd name="T63" fmla="*/ 70 h 115"/>
                <a:gd name="T64" fmla="*/ 67 w 116"/>
                <a:gd name="T65" fmla="*/ 65 h 115"/>
                <a:gd name="T66" fmla="*/ 72 w 116"/>
                <a:gd name="T67" fmla="*/ 60 h 115"/>
                <a:gd name="T68" fmla="*/ 76 w 116"/>
                <a:gd name="T69" fmla="*/ 65 h 115"/>
                <a:gd name="T70" fmla="*/ 72 w 116"/>
                <a:gd name="T71" fmla="*/ 7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6" h="115">
                  <a:moveTo>
                    <a:pt x="93" y="43"/>
                  </a:moveTo>
                  <a:cubicBezTo>
                    <a:pt x="72" y="43"/>
                    <a:pt x="75" y="34"/>
                    <a:pt x="75" y="34"/>
                  </a:cubicBezTo>
                  <a:cubicBezTo>
                    <a:pt x="72" y="17"/>
                    <a:pt x="72" y="17"/>
                    <a:pt x="72" y="17"/>
                  </a:cubicBezTo>
                  <a:cubicBezTo>
                    <a:pt x="70" y="0"/>
                    <a:pt x="58" y="4"/>
                    <a:pt x="58" y="4"/>
                  </a:cubicBezTo>
                  <a:cubicBezTo>
                    <a:pt x="50" y="5"/>
                    <a:pt x="38" y="17"/>
                    <a:pt x="36" y="21"/>
                  </a:cubicBezTo>
                  <a:cubicBezTo>
                    <a:pt x="32" y="25"/>
                    <a:pt x="30" y="25"/>
                    <a:pt x="23" y="21"/>
                  </a:cubicBezTo>
                  <a:cubicBezTo>
                    <a:pt x="0" y="8"/>
                    <a:pt x="2" y="23"/>
                    <a:pt x="2" y="23"/>
                  </a:cubicBezTo>
                  <a:cubicBezTo>
                    <a:pt x="2" y="42"/>
                    <a:pt x="11" y="53"/>
                    <a:pt x="15" y="59"/>
                  </a:cubicBezTo>
                  <a:cubicBezTo>
                    <a:pt x="11" y="60"/>
                    <a:pt x="11" y="91"/>
                    <a:pt x="11" y="91"/>
                  </a:cubicBezTo>
                  <a:cubicBezTo>
                    <a:pt x="15" y="111"/>
                    <a:pt x="29" y="100"/>
                    <a:pt x="29" y="100"/>
                  </a:cubicBezTo>
                  <a:cubicBezTo>
                    <a:pt x="43" y="90"/>
                    <a:pt x="43" y="90"/>
                    <a:pt x="43" y="90"/>
                  </a:cubicBezTo>
                  <a:cubicBezTo>
                    <a:pt x="58" y="103"/>
                    <a:pt x="58" y="103"/>
                    <a:pt x="58" y="103"/>
                  </a:cubicBezTo>
                  <a:cubicBezTo>
                    <a:pt x="81" y="115"/>
                    <a:pt x="77" y="99"/>
                    <a:pt x="77" y="99"/>
                  </a:cubicBezTo>
                  <a:cubicBezTo>
                    <a:pt x="77" y="90"/>
                    <a:pt x="77" y="74"/>
                    <a:pt x="77" y="74"/>
                  </a:cubicBezTo>
                  <a:cubicBezTo>
                    <a:pt x="89" y="72"/>
                    <a:pt x="99" y="61"/>
                    <a:pt x="99" y="61"/>
                  </a:cubicBezTo>
                  <a:cubicBezTo>
                    <a:pt x="116" y="43"/>
                    <a:pt x="93" y="43"/>
                    <a:pt x="93" y="43"/>
                  </a:cubicBezTo>
                  <a:close/>
                  <a:moveTo>
                    <a:pt x="21" y="53"/>
                  </a:moveTo>
                  <a:cubicBezTo>
                    <a:pt x="20" y="53"/>
                    <a:pt x="17" y="51"/>
                    <a:pt x="17" y="48"/>
                  </a:cubicBezTo>
                  <a:cubicBezTo>
                    <a:pt x="17" y="46"/>
                    <a:pt x="20" y="44"/>
                    <a:pt x="21" y="44"/>
                  </a:cubicBezTo>
                  <a:cubicBezTo>
                    <a:pt x="24" y="44"/>
                    <a:pt x="25" y="46"/>
                    <a:pt x="25" y="48"/>
                  </a:cubicBezTo>
                  <a:cubicBezTo>
                    <a:pt x="25" y="51"/>
                    <a:pt x="24" y="53"/>
                    <a:pt x="21" y="53"/>
                  </a:cubicBezTo>
                  <a:close/>
                  <a:moveTo>
                    <a:pt x="26" y="52"/>
                  </a:moveTo>
                  <a:cubicBezTo>
                    <a:pt x="26" y="52"/>
                    <a:pt x="26" y="87"/>
                    <a:pt x="63" y="66"/>
                  </a:cubicBezTo>
                  <a:cubicBezTo>
                    <a:pt x="24" y="96"/>
                    <a:pt x="26" y="56"/>
                    <a:pt x="26" y="52"/>
                  </a:cubicBezTo>
                  <a:close/>
                  <a:moveTo>
                    <a:pt x="66" y="44"/>
                  </a:moveTo>
                  <a:cubicBezTo>
                    <a:pt x="66" y="44"/>
                    <a:pt x="64" y="57"/>
                    <a:pt x="58" y="63"/>
                  </a:cubicBezTo>
                  <a:cubicBezTo>
                    <a:pt x="47" y="69"/>
                    <a:pt x="46" y="55"/>
                    <a:pt x="46" y="55"/>
                  </a:cubicBezTo>
                  <a:cubicBezTo>
                    <a:pt x="46" y="55"/>
                    <a:pt x="29" y="64"/>
                    <a:pt x="33" y="43"/>
                  </a:cubicBezTo>
                  <a:cubicBezTo>
                    <a:pt x="33" y="43"/>
                    <a:pt x="36" y="31"/>
                    <a:pt x="42" y="30"/>
                  </a:cubicBezTo>
                  <a:cubicBezTo>
                    <a:pt x="49" y="27"/>
                    <a:pt x="53" y="32"/>
                    <a:pt x="53" y="36"/>
                  </a:cubicBezTo>
                  <a:cubicBezTo>
                    <a:pt x="53" y="36"/>
                    <a:pt x="67" y="27"/>
                    <a:pt x="66" y="44"/>
                  </a:cubicBezTo>
                  <a:close/>
                  <a:moveTo>
                    <a:pt x="72" y="70"/>
                  </a:moveTo>
                  <a:cubicBezTo>
                    <a:pt x="70" y="70"/>
                    <a:pt x="67" y="68"/>
                    <a:pt x="67" y="65"/>
                  </a:cubicBezTo>
                  <a:cubicBezTo>
                    <a:pt x="67" y="63"/>
                    <a:pt x="70" y="60"/>
                    <a:pt x="72" y="60"/>
                  </a:cubicBezTo>
                  <a:cubicBezTo>
                    <a:pt x="73" y="60"/>
                    <a:pt x="76" y="63"/>
                    <a:pt x="76" y="65"/>
                  </a:cubicBezTo>
                  <a:cubicBezTo>
                    <a:pt x="76" y="68"/>
                    <a:pt x="73" y="70"/>
                    <a:pt x="72"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46" name="Freeform 16"/>
          <p:cNvSpPr>
            <a:spLocks noEditPoints="1"/>
          </p:cNvSpPr>
          <p:nvPr/>
        </p:nvSpPr>
        <p:spPr bwMode="auto">
          <a:xfrm>
            <a:off x="4714863" y="2688947"/>
            <a:ext cx="300943" cy="268370"/>
          </a:xfrm>
          <a:custGeom>
            <a:avLst/>
            <a:gdLst>
              <a:gd name="T0" fmla="*/ 115 w 115"/>
              <a:gd name="T1" fmla="*/ 37 h 102"/>
              <a:gd name="T2" fmla="*/ 114 w 115"/>
              <a:gd name="T3" fmla="*/ 36 h 102"/>
              <a:gd name="T4" fmla="*/ 101 w 115"/>
              <a:gd name="T5" fmla="*/ 36 h 102"/>
              <a:gd name="T6" fmla="*/ 79 w 115"/>
              <a:gd name="T7" fmla="*/ 36 h 102"/>
              <a:gd name="T8" fmla="*/ 74 w 115"/>
              <a:gd name="T9" fmla="*/ 27 h 102"/>
              <a:gd name="T10" fmla="*/ 60 w 115"/>
              <a:gd name="T11" fmla="*/ 0 h 102"/>
              <a:gd name="T12" fmla="*/ 58 w 115"/>
              <a:gd name="T13" fmla="*/ 0 h 102"/>
              <a:gd name="T14" fmla="*/ 45 w 115"/>
              <a:gd name="T15" fmla="*/ 27 h 102"/>
              <a:gd name="T16" fmla="*/ 40 w 115"/>
              <a:gd name="T17" fmla="*/ 36 h 102"/>
              <a:gd name="T18" fmla="*/ 18 w 115"/>
              <a:gd name="T19" fmla="*/ 36 h 102"/>
              <a:gd name="T20" fmla="*/ 0 w 115"/>
              <a:gd name="T21" fmla="*/ 36 h 102"/>
              <a:gd name="T22" fmla="*/ 0 w 115"/>
              <a:gd name="T23" fmla="*/ 37 h 102"/>
              <a:gd name="T24" fmla="*/ 7 w 115"/>
              <a:gd name="T25" fmla="*/ 42 h 102"/>
              <a:gd name="T26" fmla="*/ 27 w 115"/>
              <a:gd name="T27" fmla="*/ 60 h 102"/>
              <a:gd name="T28" fmla="*/ 23 w 115"/>
              <a:gd name="T29" fmla="*/ 100 h 102"/>
              <a:gd name="T30" fmla="*/ 26 w 115"/>
              <a:gd name="T31" fmla="*/ 102 h 102"/>
              <a:gd name="T32" fmla="*/ 59 w 115"/>
              <a:gd name="T33" fmla="*/ 81 h 102"/>
              <a:gd name="T34" fmla="*/ 92 w 115"/>
              <a:gd name="T35" fmla="*/ 102 h 102"/>
              <a:gd name="T36" fmla="*/ 95 w 115"/>
              <a:gd name="T37" fmla="*/ 100 h 102"/>
              <a:gd name="T38" fmla="*/ 88 w 115"/>
              <a:gd name="T39" fmla="*/ 60 h 102"/>
              <a:gd name="T40" fmla="*/ 107 w 115"/>
              <a:gd name="T41" fmla="*/ 43 h 102"/>
              <a:gd name="T42" fmla="*/ 115 w 115"/>
              <a:gd name="T43" fmla="*/ 37 h 102"/>
              <a:gd name="T44" fmla="*/ 31 w 115"/>
              <a:gd name="T45" fmla="*/ 76 h 102"/>
              <a:gd name="T46" fmla="*/ 68 w 115"/>
              <a:gd name="T47" fmla="*/ 46 h 102"/>
              <a:gd name="T48" fmla="*/ 33 w 115"/>
              <a:gd name="T49" fmla="*/ 40 h 102"/>
              <a:gd name="T50" fmla="*/ 86 w 115"/>
              <a:gd name="T51" fmla="*/ 40 h 102"/>
              <a:gd name="T52" fmla="*/ 54 w 115"/>
              <a:gd name="T53" fmla="*/ 69 h 102"/>
              <a:gd name="T54" fmla="*/ 87 w 115"/>
              <a:gd name="T55" fmla="*/ 76 h 102"/>
              <a:gd name="T56" fmla="*/ 31 w 115"/>
              <a:gd name="T57" fmla="*/ 7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02">
                <a:moveTo>
                  <a:pt x="115" y="37"/>
                </a:moveTo>
                <a:cubicBezTo>
                  <a:pt x="115" y="36"/>
                  <a:pt x="115" y="36"/>
                  <a:pt x="114" y="36"/>
                </a:cubicBezTo>
                <a:cubicBezTo>
                  <a:pt x="101" y="36"/>
                  <a:pt x="101" y="36"/>
                  <a:pt x="101" y="36"/>
                </a:cubicBezTo>
                <a:cubicBezTo>
                  <a:pt x="79" y="36"/>
                  <a:pt x="79" y="36"/>
                  <a:pt x="79" y="36"/>
                </a:cubicBezTo>
                <a:cubicBezTo>
                  <a:pt x="74" y="27"/>
                  <a:pt x="74" y="27"/>
                  <a:pt x="74" y="27"/>
                </a:cubicBezTo>
                <a:cubicBezTo>
                  <a:pt x="60" y="0"/>
                  <a:pt x="60" y="0"/>
                  <a:pt x="60" y="0"/>
                </a:cubicBezTo>
                <a:cubicBezTo>
                  <a:pt x="59" y="0"/>
                  <a:pt x="59" y="0"/>
                  <a:pt x="58" y="0"/>
                </a:cubicBezTo>
                <a:cubicBezTo>
                  <a:pt x="45" y="27"/>
                  <a:pt x="45" y="27"/>
                  <a:pt x="45" y="27"/>
                </a:cubicBezTo>
                <a:cubicBezTo>
                  <a:pt x="40" y="36"/>
                  <a:pt x="40" y="36"/>
                  <a:pt x="40" y="36"/>
                </a:cubicBezTo>
                <a:cubicBezTo>
                  <a:pt x="18" y="36"/>
                  <a:pt x="18" y="36"/>
                  <a:pt x="18" y="36"/>
                </a:cubicBezTo>
                <a:cubicBezTo>
                  <a:pt x="0" y="36"/>
                  <a:pt x="0" y="36"/>
                  <a:pt x="0" y="36"/>
                </a:cubicBezTo>
                <a:cubicBezTo>
                  <a:pt x="0" y="37"/>
                  <a:pt x="0" y="37"/>
                  <a:pt x="0" y="37"/>
                </a:cubicBezTo>
                <a:cubicBezTo>
                  <a:pt x="7" y="42"/>
                  <a:pt x="7" y="42"/>
                  <a:pt x="7" y="42"/>
                </a:cubicBezTo>
                <a:cubicBezTo>
                  <a:pt x="27" y="60"/>
                  <a:pt x="27" y="60"/>
                  <a:pt x="27" y="60"/>
                </a:cubicBezTo>
                <a:cubicBezTo>
                  <a:pt x="23" y="100"/>
                  <a:pt x="23" y="100"/>
                  <a:pt x="23" y="100"/>
                </a:cubicBezTo>
                <a:cubicBezTo>
                  <a:pt x="23" y="102"/>
                  <a:pt x="23" y="102"/>
                  <a:pt x="26" y="102"/>
                </a:cubicBezTo>
                <a:cubicBezTo>
                  <a:pt x="59" y="81"/>
                  <a:pt x="59" y="81"/>
                  <a:pt x="59" y="81"/>
                </a:cubicBezTo>
                <a:cubicBezTo>
                  <a:pt x="92" y="102"/>
                  <a:pt x="92" y="102"/>
                  <a:pt x="92" y="102"/>
                </a:cubicBezTo>
                <a:cubicBezTo>
                  <a:pt x="93" y="102"/>
                  <a:pt x="93" y="102"/>
                  <a:pt x="95" y="100"/>
                </a:cubicBezTo>
                <a:cubicBezTo>
                  <a:pt x="88" y="60"/>
                  <a:pt x="88" y="60"/>
                  <a:pt x="88" y="60"/>
                </a:cubicBezTo>
                <a:cubicBezTo>
                  <a:pt x="107" y="43"/>
                  <a:pt x="107" y="43"/>
                  <a:pt x="107" y="43"/>
                </a:cubicBezTo>
                <a:lnTo>
                  <a:pt x="115" y="37"/>
                </a:lnTo>
                <a:close/>
                <a:moveTo>
                  <a:pt x="31" y="76"/>
                </a:moveTo>
                <a:cubicBezTo>
                  <a:pt x="68" y="46"/>
                  <a:pt x="68" y="46"/>
                  <a:pt x="68" y="46"/>
                </a:cubicBezTo>
                <a:cubicBezTo>
                  <a:pt x="33" y="40"/>
                  <a:pt x="33" y="40"/>
                  <a:pt x="33" y="40"/>
                </a:cubicBezTo>
                <a:cubicBezTo>
                  <a:pt x="86" y="40"/>
                  <a:pt x="86" y="40"/>
                  <a:pt x="86" y="40"/>
                </a:cubicBezTo>
                <a:cubicBezTo>
                  <a:pt x="54" y="69"/>
                  <a:pt x="54" y="69"/>
                  <a:pt x="54" y="69"/>
                </a:cubicBezTo>
                <a:cubicBezTo>
                  <a:pt x="87" y="76"/>
                  <a:pt x="87" y="76"/>
                  <a:pt x="87" y="76"/>
                </a:cubicBezTo>
                <a:lnTo>
                  <a:pt x="31" y="76"/>
                </a:lnTo>
                <a:close/>
              </a:path>
            </a:pathLst>
          </a:custGeom>
          <a:solidFill>
            <a:schemeClr val="bg1">
              <a:lumMod val="65000"/>
            </a:schemeClr>
          </a:solidFill>
          <a:ln>
            <a:noFill/>
          </a:ln>
          <a:scene3d>
            <a:camera prst="perspectiveLeft"/>
            <a:lightRig rig="threePt" dir="t"/>
          </a:scene3d>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47" name="Group 19"/>
          <p:cNvGrpSpPr>
            <a:grpSpLocks noChangeAspect="1"/>
          </p:cNvGrpSpPr>
          <p:nvPr/>
        </p:nvGrpSpPr>
        <p:grpSpPr bwMode="auto">
          <a:xfrm>
            <a:off x="5929562" y="2710449"/>
            <a:ext cx="305076" cy="247907"/>
            <a:chOff x="3686" y="2034"/>
            <a:chExt cx="310" cy="252"/>
          </a:xfrm>
          <a:solidFill>
            <a:schemeClr val="bg1">
              <a:lumMod val="65000"/>
            </a:schemeClr>
          </a:solidFill>
          <a:scene3d>
            <a:camera prst="perspectiveLeft"/>
            <a:lightRig rig="threePt" dir="t"/>
          </a:scene3d>
        </p:grpSpPr>
        <p:sp>
          <p:nvSpPr>
            <p:cNvPr id="48" name="Freeform 20"/>
            <p:cNvSpPr>
              <a:spLocks noEditPoints="1"/>
            </p:cNvSpPr>
            <p:nvPr/>
          </p:nvSpPr>
          <p:spPr bwMode="auto">
            <a:xfrm>
              <a:off x="3686" y="2034"/>
              <a:ext cx="220" cy="201"/>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21"/>
            <p:cNvSpPr>
              <a:spLocks noEditPoints="1"/>
            </p:cNvSpPr>
            <p:nvPr/>
          </p:nvSpPr>
          <p:spPr bwMode="auto">
            <a:xfrm>
              <a:off x="3810" y="2116"/>
              <a:ext cx="186" cy="170"/>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0" name="Group 24"/>
          <p:cNvGrpSpPr>
            <a:grpSpLocks noChangeAspect="1"/>
          </p:cNvGrpSpPr>
          <p:nvPr/>
        </p:nvGrpSpPr>
        <p:grpSpPr bwMode="auto">
          <a:xfrm>
            <a:off x="7088835" y="2688670"/>
            <a:ext cx="328695" cy="255778"/>
            <a:chOff x="3679" y="2031"/>
            <a:chExt cx="334" cy="260"/>
          </a:xfrm>
          <a:solidFill>
            <a:schemeClr val="bg1">
              <a:lumMod val="65000"/>
            </a:schemeClr>
          </a:solidFill>
          <a:scene3d>
            <a:camera prst="perspectiveLeft"/>
            <a:lightRig rig="threePt" dir="t"/>
          </a:scene3d>
        </p:grpSpPr>
        <p:sp>
          <p:nvSpPr>
            <p:cNvPr id="51" name="Freeform 25"/>
            <p:cNvSpPr>
              <a:spLocks noEditPoints="1"/>
            </p:cNvSpPr>
            <p:nvPr/>
          </p:nvSpPr>
          <p:spPr bwMode="auto">
            <a:xfrm>
              <a:off x="3679" y="2060"/>
              <a:ext cx="289" cy="231"/>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26"/>
            <p:cNvSpPr>
              <a:spLocks noEditPoints="1"/>
            </p:cNvSpPr>
            <p:nvPr/>
          </p:nvSpPr>
          <p:spPr bwMode="auto">
            <a:xfrm>
              <a:off x="3744" y="2162"/>
              <a:ext cx="113" cy="102"/>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27"/>
            <p:cNvSpPr>
              <a:spLocks/>
            </p:cNvSpPr>
            <p:nvPr/>
          </p:nvSpPr>
          <p:spPr bwMode="auto">
            <a:xfrm>
              <a:off x="3895" y="2070"/>
              <a:ext cx="61" cy="66"/>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28"/>
            <p:cNvSpPr>
              <a:spLocks/>
            </p:cNvSpPr>
            <p:nvPr/>
          </p:nvSpPr>
          <p:spPr bwMode="auto">
            <a:xfrm>
              <a:off x="3883" y="2031"/>
              <a:ext cx="130" cy="122"/>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55" name="文本框 53"/>
          <p:cNvSpPr txBox="1"/>
          <p:nvPr/>
        </p:nvSpPr>
        <p:spPr>
          <a:xfrm>
            <a:off x="2180203" y="2949439"/>
            <a:ext cx="1212286" cy="276999"/>
          </a:xfrm>
          <a:prstGeom prst="rect">
            <a:avLst/>
          </a:prstGeom>
          <a:noFill/>
          <a:scene3d>
            <a:camera prst="perspectiveLeft" fov="2700000">
              <a:rot lat="0" lon="1200000" rev="0"/>
            </a:camera>
            <a:lightRig rig="threePt" dir="t"/>
          </a:scene3d>
        </p:spPr>
        <p:txBody>
          <a:bodyPr wrap="square" rtlCol="0">
            <a:spAutoFit/>
            <a:scene3d>
              <a:camera prst="perspectiveLeft" fov="2700000"/>
              <a:lightRig rig="threePt" dir="t"/>
            </a:scene3d>
          </a:bodyPr>
          <a:lstStyle/>
          <a:p>
            <a:r>
              <a:rPr lang="zh-CN" altLang="en-US" sz="120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56" name="文本框 55"/>
          <p:cNvSpPr txBox="1"/>
          <p:nvPr/>
        </p:nvSpPr>
        <p:spPr>
          <a:xfrm>
            <a:off x="3372966"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57" name="文本框 57"/>
          <p:cNvSpPr txBox="1"/>
          <p:nvPr/>
        </p:nvSpPr>
        <p:spPr>
          <a:xfrm>
            <a:off x="4606872"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58" name="文本框 59"/>
          <p:cNvSpPr txBox="1"/>
          <p:nvPr/>
        </p:nvSpPr>
        <p:spPr>
          <a:xfrm>
            <a:off x="5818014"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00AF92"/>
                </a:solidFill>
                <a:latin typeface="时尚中黑简体" panose="01010104010101010101" pitchFamily="2" charset="-122"/>
                <a:ea typeface="时尚中黑简体" panose="01010104010101010101" pitchFamily="2" charset="-122"/>
              </a:rPr>
              <a:t>在此添加标题</a:t>
            </a:r>
          </a:p>
        </p:txBody>
      </p:sp>
      <p:sp>
        <p:nvSpPr>
          <p:cNvPr id="59" name="文本框 66"/>
          <p:cNvSpPr txBox="1"/>
          <p:nvPr/>
        </p:nvSpPr>
        <p:spPr>
          <a:xfrm>
            <a:off x="6991512"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60" name="文本框 113"/>
          <p:cNvSpPr txBox="1"/>
          <p:nvPr/>
        </p:nvSpPr>
        <p:spPr>
          <a:xfrm>
            <a:off x="2233969" y="3181645"/>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1" name="文本框 113"/>
          <p:cNvSpPr txBox="1"/>
          <p:nvPr/>
        </p:nvSpPr>
        <p:spPr>
          <a:xfrm>
            <a:off x="3437726"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2" name="文本框 113"/>
          <p:cNvSpPr txBox="1"/>
          <p:nvPr/>
        </p:nvSpPr>
        <p:spPr>
          <a:xfrm>
            <a:off x="4678606"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3" name="文本框 113"/>
          <p:cNvSpPr txBox="1"/>
          <p:nvPr/>
        </p:nvSpPr>
        <p:spPr>
          <a:xfrm>
            <a:off x="5952232" y="3197939"/>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4" name="文本框 113"/>
          <p:cNvSpPr txBox="1"/>
          <p:nvPr/>
        </p:nvSpPr>
        <p:spPr>
          <a:xfrm>
            <a:off x="7067220"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417112090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53" presetClass="entr" presetSubtype="16"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par>
                              <p:cTn id="23" fill="hold">
                                <p:stCondLst>
                                  <p:cond delay="1750"/>
                                </p:stCondLst>
                                <p:childTnLst>
                                  <p:par>
                                    <p:cTn id="24" presetID="22" presetClass="entr" presetSubtype="8"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500"/>
                                            <p:tgtEl>
                                              <p:spTgt spid="26"/>
                                            </p:tgtEl>
                                          </p:cBhvr>
                                        </p:animEffect>
                                      </p:childTnLst>
                                    </p:cTn>
                                  </p:par>
                                </p:childTnLst>
                              </p:cTn>
                            </p:par>
                            <p:par>
                              <p:cTn id="27" fill="hold">
                                <p:stCondLst>
                                  <p:cond delay="2250"/>
                                </p:stCondLst>
                                <p:childTnLst>
                                  <p:par>
                                    <p:cTn id="28" presetID="2" presetClass="entr" presetSubtype="8" accel="40000" fill="hold" nodeType="afterEffect" p14:presetBounceEnd="40000">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14:bounceEnd="40000">
                                          <p:cBhvr additive="base">
                                            <p:cTn id="30" dur="1500" fill="hold"/>
                                            <p:tgtEl>
                                              <p:spTgt spid="10"/>
                                            </p:tgtEl>
                                            <p:attrNameLst>
                                              <p:attrName>ppt_x</p:attrName>
                                            </p:attrNameLst>
                                          </p:cBhvr>
                                          <p:tavLst>
                                            <p:tav tm="0">
                                              <p:val>
                                                <p:strVal val="0-#ppt_w/2"/>
                                              </p:val>
                                            </p:tav>
                                            <p:tav tm="100000">
                                              <p:val>
                                                <p:strVal val="#ppt_x"/>
                                              </p:val>
                                            </p:tav>
                                          </p:tavLst>
                                        </p:anim>
                                        <p:anim calcmode="lin" valueType="num" p14:bounceEnd="40000">
                                          <p:cBhvr additive="base">
                                            <p:cTn id="31" dur="1500" fill="hold"/>
                                            <p:tgtEl>
                                              <p:spTgt spid="10"/>
                                            </p:tgtEl>
                                            <p:attrNameLst>
                                              <p:attrName>ppt_y</p:attrName>
                                            </p:attrNameLst>
                                          </p:cBhvr>
                                          <p:tavLst>
                                            <p:tav tm="0">
                                              <p:val>
                                                <p:strVal val="#ppt_y"/>
                                              </p:val>
                                            </p:tav>
                                            <p:tav tm="100000">
                                              <p:val>
                                                <p:strVal val="#ppt_y"/>
                                              </p:val>
                                            </p:tav>
                                          </p:tavLst>
                                        </p:anim>
                                      </p:childTnLst>
                                    </p:cTn>
                                  </p:par>
                                  <p:par>
                                    <p:cTn id="32" presetID="2" presetClass="entr" presetSubtype="8" accel="40000" fill="hold" nodeType="withEffect" p14:presetBounceEnd="40000">
                                      <p:stCondLst>
                                        <p:cond delay="250"/>
                                      </p:stCondLst>
                                      <p:childTnLst>
                                        <p:set>
                                          <p:cBhvr>
                                            <p:cTn id="33" dur="1" fill="hold">
                                              <p:stCondLst>
                                                <p:cond delay="0"/>
                                              </p:stCondLst>
                                            </p:cTn>
                                            <p:tgtEl>
                                              <p:spTgt spid="14"/>
                                            </p:tgtEl>
                                            <p:attrNameLst>
                                              <p:attrName>style.visibility</p:attrName>
                                            </p:attrNameLst>
                                          </p:cBhvr>
                                          <p:to>
                                            <p:strVal val="visible"/>
                                          </p:to>
                                        </p:set>
                                        <p:anim calcmode="lin" valueType="num" p14:bounceEnd="40000">
                                          <p:cBhvr additive="base">
                                            <p:cTn id="34" dur="1500" fill="hold"/>
                                            <p:tgtEl>
                                              <p:spTgt spid="14"/>
                                            </p:tgtEl>
                                            <p:attrNameLst>
                                              <p:attrName>ppt_x</p:attrName>
                                            </p:attrNameLst>
                                          </p:cBhvr>
                                          <p:tavLst>
                                            <p:tav tm="0">
                                              <p:val>
                                                <p:strVal val="0-#ppt_w/2"/>
                                              </p:val>
                                            </p:tav>
                                            <p:tav tm="100000">
                                              <p:val>
                                                <p:strVal val="#ppt_x"/>
                                              </p:val>
                                            </p:tav>
                                          </p:tavLst>
                                        </p:anim>
                                        <p:anim calcmode="lin" valueType="num" p14:bounceEnd="40000">
                                          <p:cBhvr additive="base">
                                            <p:cTn id="35" dur="1500" fill="hold"/>
                                            <p:tgtEl>
                                              <p:spTgt spid="14"/>
                                            </p:tgtEl>
                                            <p:attrNameLst>
                                              <p:attrName>ppt_y</p:attrName>
                                            </p:attrNameLst>
                                          </p:cBhvr>
                                          <p:tavLst>
                                            <p:tav tm="0">
                                              <p:val>
                                                <p:strVal val="#ppt_y"/>
                                              </p:val>
                                            </p:tav>
                                            <p:tav tm="100000">
                                              <p:val>
                                                <p:strVal val="#ppt_y"/>
                                              </p:val>
                                            </p:tav>
                                          </p:tavLst>
                                        </p:anim>
                                      </p:childTnLst>
                                    </p:cTn>
                                  </p:par>
                                  <p:par>
                                    <p:cTn id="36" presetID="2" presetClass="entr" presetSubtype="8" accel="40000" fill="hold" nodeType="withEffect" p14:presetBounceEnd="40000">
                                      <p:stCondLst>
                                        <p:cond delay="500"/>
                                      </p:stCondLst>
                                      <p:childTnLst>
                                        <p:set>
                                          <p:cBhvr>
                                            <p:cTn id="37" dur="1" fill="hold">
                                              <p:stCondLst>
                                                <p:cond delay="0"/>
                                              </p:stCondLst>
                                            </p:cTn>
                                            <p:tgtEl>
                                              <p:spTgt spid="17"/>
                                            </p:tgtEl>
                                            <p:attrNameLst>
                                              <p:attrName>style.visibility</p:attrName>
                                            </p:attrNameLst>
                                          </p:cBhvr>
                                          <p:to>
                                            <p:strVal val="visible"/>
                                          </p:to>
                                        </p:set>
                                        <p:anim calcmode="lin" valueType="num" p14:bounceEnd="40000">
                                          <p:cBhvr additive="base">
                                            <p:cTn id="38" dur="1500" fill="hold"/>
                                            <p:tgtEl>
                                              <p:spTgt spid="17"/>
                                            </p:tgtEl>
                                            <p:attrNameLst>
                                              <p:attrName>ppt_x</p:attrName>
                                            </p:attrNameLst>
                                          </p:cBhvr>
                                          <p:tavLst>
                                            <p:tav tm="0">
                                              <p:val>
                                                <p:strVal val="0-#ppt_w/2"/>
                                              </p:val>
                                            </p:tav>
                                            <p:tav tm="100000">
                                              <p:val>
                                                <p:strVal val="#ppt_x"/>
                                              </p:val>
                                            </p:tav>
                                          </p:tavLst>
                                        </p:anim>
                                        <p:anim calcmode="lin" valueType="num" p14:bounceEnd="40000">
                                          <p:cBhvr additive="base">
                                            <p:cTn id="39" dur="1500" fill="hold"/>
                                            <p:tgtEl>
                                              <p:spTgt spid="17"/>
                                            </p:tgtEl>
                                            <p:attrNameLst>
                                              <p:attrName>ppt_y</p:attrName>
                                            </p:attrNameLst>
                                          </p:cBhvr>
                                          <p:tavLst>
                                            <p:tav tm="0">
                                              <p:val>
                                                <p:strVal val="#ppt_y"/>
                                              </p:val>
                                            </p:tav>
                                            <p:tav tm="100000">
                                              <p:val>
                                                <p:strVal val="#ppt_y"/>
                                              </p:val>
                                            </p:tav>
                                          </p:tavLst>
                                        </p:anim>
                                      </p:childTnLst>
                                    </p:cTn>
                                  </p:par>
                                  <p:par>
                                    <p:cTn id="40" presetID="2" presetClass="entr" presetSubtype="8" accel="40000" fill="hold" nodeType="withEffect" p14:presetBounceEnd="40000">
                                      <p:stCondLst>
                                        <p:cond delay="750"/>
                                      </p:stCondLst>
                                      <p:childTnLst>
                                        <p:set>
                                          <p:cBhvr>
                                            <p:cTn id="41" dur="1" fill="hold">
                                              <p:stCondLst>
                                                <p:cond delay="0"/>
                                              </p:stCondLst>
                                            </p:cTn>
                                            <p:tgtEl>
                                              <p:spTgt spid="20"/>
                                            </p:tgtEl>
                                            <p:attrNameLst>
                                              <p:attrName>style.visibility</p:attrName>
                                            </p:attrNameLst>
                                          </p:cBhvr>
                                          <p:to>
                                            <p:strVal val="visible"/>
                                          </p:to>
                                        </p:set>
                                        <p:anim calcmode="lin" valueType="num" p14:bounceEnd="40000">
                                          <p:cBhvr additive="base">
                                            <p:cTn id="42" dur="1500" fill="hold"/>
                                            <p:tgtEl>
                                              <p:spTgt spid="20"/>
                                            </p:tgtEl>
                                            <p:attrNameLst>
                                              <p:attrName>ppt_x</p:attrName>
                                            </p:attrNameLst>
                                          </p:cBhvr>
                                          <p:tavLst>
                                            <p:tav tm="0">
                                              <p:val>
                                                <p:strVal val="0-#ppt_w/2"/>
                                              </p:val>
                                            </p:tav>
                                            <p:tav tm="100000">
                                              <p:val>
                                                <p:strVal val="#ppt_x"/>
                                              </p:val>
                                            </p:tav>
                                          </p:tavLst>
                                        </p:anim>
                                        <p:anim calcmode="lin" valueType="num" p14:bounceEnd="40000">
                                          <p:cBhvr additive="base">
                                            <p:cTn id="43" dur="1500" fill="hold"/>
                                            <p:tgtEl>
                                              <p:spTgt spid="20"/>
                                            </p:tgtEl>
                                            <p:attrNameLst>
                                              <p:attrName>ppt_y</p:attrName>
                                            </p:attrNameLst>
                                          </p:cBhvr>
                                          <p:tavLst>
                                            <p:tav tm="0">
                                              <p:val>
                                                <p:strVal val="#ppt_y"/>
                                              </p:val>
                                            </p:tav>
                                            <p:tav tm="100000">
                                              <p:val>
                                                <p:strVal val="#ppt_y"/>
                                              </p:val>
                                            </p:tav>
                                          </p:tavLst>
                                        </p:anim>
                                      </p:childTnLst>
                                    </p:cTn>
                                  </p:par>
                                  <p:par>
                                    <p:cTn id="44" presetID="2" presetClass="entr" presetSubtype="8" accel="40000" fill="hold" nodeType="withEffect" p14:presetBounceEnd="40000">
                                      <p:stCondLst>
                                        <p:cond delay="1000"/>
                                      </p:stCondLst>
                                      <p:childTnLst>
                                        <p:set>
                                          <p:cBhvr>
                                            <p:cTn id="45" dur="1" fill="hold">
                                              <p:stCondLst>
                                                <p:cond delay="0"/>
                                              </p:stCondLst>
                                            </p:cTn>
                                            <p:tgtEl>
                                              <p:spTgt spid="23"/>
                                            </p:tgtEl>
                                            <p:attrNameLst>
                                              <p:attrName>style.visibility</p:attrName>
                                            </p:attrNameLst>
                                          </p:cBhvr>
                                          <p:to>
                                            <p:strVal val="visible"/>
                                          </p:to>
                                        </p:set>
                                        <p:anim calcmode="lin" valueType="num" p14:bounceEnd="40000">
                                          <p:cBhvr additive="base">
                                            <p:cTn id="46" dur="1500" fill="hold"/>
                                            <p:tgtEl>
                                              <p:spTgt spid="23"/>
                                            </p:tgtEl>
                                            <p:attrNameLst>
                                              <p:attrName>ppt_x</p:attrName>
                                            </p:attrNameLst>
                                          </p:cBhvr>
                                          <p:tavLst>
                                            <p:tav tm="0">
                                              <p:val>
                                                <p:strVal val="0-#ppt_w/2"/>
                                              </p:val>
                                            </p:tav>
                                            <p:tav tm="100000">
                                              <p:val>
                                                <p:strVal val="#ppt_x"/>
                                              </p:val>
                                            </p:tav>
                                          </p:tavLst>
                                        </p:anim>
                                        <p:anim calcmode="lin" valueType="num" p14:bounceEnd="40000">
                                          <p:cBhvr additive="base">
                                            <p:cTn id="47" dur="1500" fill="hold"/>
                                            <p:tgtEl>
                                              <p:spTgt spid="23"/>
                                            </p:tgtEl>
                                            <p:attrNameLst>
                                              <p:attrName>ppt_y</p:attrName>
                                            </p:attrNameLst>
                                          </p:cBhvr>
                                          <p:tavLst>
                                            <p:tav tm="0">
                                              <p:val>
                                                <p:strVal val="#ppt_y"/>
                                              </p:val>
                                            </p:tav>
                                            <p:tav tm="100000">
                                              <p:val>
                                                <p:strVal val="#ppt_y"/>
                                              </p:val>
                                            </p:tav>
                                          </p:tavLst>
                                        </p:anim>
                                      </p:childTnLst>
                                    </p:cTn>
                                  </p:par>
                                </p:childTnLst>
                              </p:cTn>
                            </p:par>
                            <p:par>
                              <p:cTn id="48" fill="hold">
                                <p:stCondLst>
                                  <p:cond delay="4750"/>
                                </p:stCondLst>
                                <p:childTnLst>
                                  <p:par>
                                    <p:cTn id="49" presetID="22" presetClass="entr" presetSubtype="8"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left)">
                                          <p:cBhvr>
                                            <p:cTn id="54" dur="500"/>
                                            <p:tgtEl>
                                              <p:spTgt spid="3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wipe(left)">
                                          <p:cBhvr>
                                            <p:cTn id="57" dur="500"/>
                                            <p:tgtEl>
                                              <p:spTgt spid="31"/>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wipe(left)">
                                          <p:cBhvr>
                                            <p:cTn id="63" dur="500"/>
                                            <p:tgtEl>
                                              <p:spTgt spid="33"/>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4"/>
                                            </p:tgtEl>
                                            <p:attrNameLst>
                                              <p:attrName>style.visibility</p:attrName>
                                            </p:attrNameLst>
                                          </p:cBhvr>
                                          <p:to>
                                            <p:strVal val="visible"/>
                                          </p:to>
                                        </p:set>
                                        <p:animEffect transition="in" filter="wipe(left)">
                                          <p:cBhvr>
                                            <p:cTn id="66" dur="500"/>
                                            <p:tgtEl>
                                              <p:spTgt spid="34"/>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wipe(left)">
                                          <p:cBhvr>
                                            <p:cTn id="69" dur="500"/>
                                            <p:tgtEl>
                                              <p:spTgt spid="35"/>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wipe(left)">
                                          <p:cBhvr>
                                            <p:cTn id="72" dur="500"/>
                                            <p:tgtEl>
                                              <p:spTgt spid="36"/>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left)">
                                          <p:cBhvr>
                                            <p:cTn id="75" dur="500"/>
                                            <p:tgtEl>
                                              <p:spTgt spid="37"/>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38"/>
                                            </p:tgtEl>
                                            <p:attrNameLst>
                                              <p:attrName>style.visibility</p:attrName>
                                            </p:attrNameLst>
                                          </p:cBhvr>
                                          <p:to>
                                            <p:strVal val="visible"/>
                                          </p:to>
                                        </p:set>
                                        <p:animEffect transition="in" filter="wipe(left)">
                                          <p:cBhvr>
                                            <p:cTn id="78" dur="500"/>
                                            <p:tgtEl>
                                              <p:spTgt spid="38"/>
                                            </p:tgtEl>
                                          </p:cBhvr>
                                        </p:animEffect>
                                      </p:childTnLst>
                                    </p:cTn>
                                  </p:par>
                                </p:childTnLst>
                              </p:cTn>
                            </p:par>
                            <p:par>
                              <p:cTn id="79" fill="hold">
                                <p:stCondLst>
                                  <p:cond delay="5250"/>
                                </p:stCondLst>
                                <p:childTnLst>
                                  <p:par>
                                    <p:cTn id="80" presetID="10" presetClass="entr" presetSubtype="0" fill="hold" nodeType="after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fade">
                                          <p:cBhvr>
                                            <p:cTn id="82" dur="500"/>
                                            <p:tgtEl>
                                              <p:spTgt spid="39"/>
                                            </p:tgtEl>
                                          </p:cBhvr>
                                        </p:animEffect>
                                      </p:childTnLst>
                                    </p:cTn>
                                  </p:par>
                                  <p:par>
                                    <p:cTn id="83" presetID="10" presetClass="entr" presetSubtype="0" fill="hold" nodeType="withEffect">
                                      <p:stCondLst>
                                        <p:cond delay="0"/>
                                      </p:stCondLst>
                                      <p:childTnLst>
                                        <p:set>
                                          <p:cBhvr>
                                            <p:cTn id="84" dur="1" fill="hold">
                                              <p:stCondLst>
                                                <p:cond delay="0"/>
                                              </p:stCondLst>
                                            </p:cTn>
                                            <p:tgtEl>
                                              <p:spTgt spid="42"/>
                                            </p:tgtEl>
                                            <p:attrNameLst>
                                              <p:attrName>style.visibility</p:attrName>
                                            </p:attrNameLst>
                                          </p:cBhvr>
                                          <p:to>
                                            <p:strVal val="visible"/>
                                          </p:to>
                                        </p:set>
                                        <p:animEffect transition="in" filter="fade">
                                          <p:cBhvr>
                                            <p:cTn id="85" dur="500"/>
                                            <p:tgtEl>
                                              <p:spTgt spid="42"/>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46"/>
                                            </p:tgtEl>
                                            <p:attrNameLst>
                                              <p:attrName>style.visibility</p:attrName>
                                            </p:attrNameLst>
                                          </p:cBhvr>
                                          <p:to>
                                            <p:strVal val="visible"/>
                                          </p:to>
                                        </p:set>
                                        <p:animEffect transition="in" filter="fade">
                                          <p:cBhvr>
                                            <p:cTn id="88" dur="500"/>
                                            <p:tgtEl>
                                              <p:spTgt spid="46"/>
                                            </p:tgtEl>
                                          </p:cBhvr>
                                        </p:animEffect>
                                      </p:childTnLst>
                                    </p:cTn>
                                  </p:par>
                                  <p:par>
                                    <p:cTn id="89" presetID="10" presetClass="entr" presetSubtype="0" fill="hold" nodeType="with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fade">
                                          <p:cBhvr>
                                            <p:cTn id="91" dur="500"/>
                                            <p:tgtEl>
                                              <p:spTgt spid="47"/>
                                            </p:tgtEl>
                                          </p:cBhvr>
                                        </p:animEffect>
                                      </p:childTnLst>
                                    </p:cTn>
                                  </p:par>
                                  <p:par>
                                    <p:cTn id="92" presetID="10" presetClass="entr" presetSubtype="0" fill="hold" nodeType="withEffect">
                                      <p:stCondLst>
                                        <p:cond delay="0"/>
                                      </p:stCondLst>
                                      <p:childTnLst>
                                        <p:set>
                                          <p:cBhvr>
                                            <p:cTn id="93" dur="1" fill="hold">
                                              <p:stCondLst>
                                                <p:cond delay="0"/>
                                              </p:stCondLst>
                                            </p:cTn>
                                            <p:tgtEl>
                                              <p:spTgt spid="50"/>
                                            </p:tgtEl>
                                            <p:attrNameLst>
                                              <p:attrName>style.visibility</p:attrName>
                                            </p:attrNameLst>
                                          </p:cBhvr>
                                          <p:to>
                                            <p:strVal val="visible"/>
                                          </p:to>
                                        </p:set>
                                        <p:animEffect transition="in" filter="fade">
                                          <p:cBhvr>
                                            <p:cTn id="94" dur="500"/>
                                            <p:tgtEl>
                                              <p:spTgt spid="50"/>
                                            </p:tgtEl>
                                          </p:cBhvr>
                                        </p:animEffect>
                                      </p:childTnLst>
                                    </p:cTn>
                                  </p:par>
                                </p:childTnLst>
                              </p:cTn>
                            </p:par>
                            <p:par>
                              <p:cTn id="95" fill="hold">
                                <p:stCondLst>
                                  <p:cond delay="5750"/>
                                </p:stCondLst>
                                <p:childTnLst>
                                  <p:par>
                                    <p:cTn id="96" presetID="22" presetClass="entr" presetSubtype="8" fill="hold" grpId="0" nodeType="afterEffect">
                                      <p:stCondLst>
                                        <p:cond delay="0"/>
                                      </p:stCondLst>
                                      <p:childTnLst>
                                        <p:set>
                                          <p:cBhvr>
                                            <p:cTn id="97" dur="1" fill="hold">
                                              <p:stCondLst>
                                                <p:cond delay="0"/>
                                              </p:stCondLst>
                                            </p:cTn>
                                            <p:tgtEl>
                                              <p:spTgt spid="55"/>
                                            </p:tgtEl>
                                            <p:attrNameLst>
                                              <p:attrName>style.visibility</p:attrName>
                                            </p:attrNameLst>
                                          </p:cBhvr>
                                          <p:to>
                                            <p:strVal val="visible"/>
                                          </p:to>
                                        </p:set>
                                        <p:animEffect transition="in" filter="wipe(left)">
                                          <p:cBhvr>
                                            <p:cTn id="98" dur="500"/>
                                            <p:tgtEl>
                                              <p:spTgt spid="55"/>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60"/>
                                            </p:tgtEl>
                                            <p:attrNameLst>
                                              <p:attrName>style.visibility</p:attrName>
                                            </p:attrNameLst>
                                          </p:cBhvr>
                                          <p:to>
                                            <p:strVal val="visible"/>
                                          </p:to>
                                        </p:set>
                                        <p:animEffect transition="in" filter="wipe(left)">
                                          <p:cBhvr>
                                            <p:cTn id="101" dur="500"/>
                                            <p:tgtEl>
                                              <p:spTgt spid="60"/>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56"/>
                                            </p:tgtEl>
                                            <p:attrNameLst>
                                              <p:attrName>style.visibility</p:attrName>
                                            </p:attrNameLst>
                                          </p:cBhvr>
                                          <p:to>
                                            <p:strVal val="visible"/>
                                          </p:to>
                                        </p:set>
                                        <p:animEffect transition="in" filter="wipe(left)">
                                          <p:cBhvr>
                                            <p:cTn id="104" dur="500"/>
                                            <p:tgtEl>
                                              <p:spTgt spid="56"/>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61"/>
                                            </p:tgtEl>
                                            <p:attrNameLst>
                                              <p:attrName>style.visibility</p:attrName>
                                            </p:attrNameLst>
                                          </p:cBhvr>
                                          <p:to>
                                            <p:strVal val="visible"/>
                                          </p:to>
                                        </p:set>
                                        <p:animEffect transition="in" filter="wipe(left)">
                                          <p:cBhvr>
                                            <p:cTn id="107" dur="500"/>
                                            <p:tgtEl>
                                              <p:spTgt spid="61"/>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57"/>
                                            </p:tgtEl>
                                            <p:attrNameLst>
                                              <p:attrName>style.visibility</p:attrName>
                                            </p:attrNameLst>
                                          </p:cBhvr>
                                          <p:to>
                                            <p:strVal val="visible"/>
                                          </p:to>
                                        </p:set>
                                        <p:animEffect transition="in" filter="wipe(left)">
                                          <p:cBhvr>
                                            <p:cTn id="110" dur="500"/>
                                            <p:tgtEl>
                                              <p:spTgt spid="57"/>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62"/>
                                            </p:tgtEl>
                                            <p:attrNameLst>
                                              <p:attrName>style.visibility</p:attrName>
                                            </p:attrNameLst>
                                          </p:cBhvr>
                                          <p:to>
                                            <p:strVal val="visible"/>
                                          </p:to>
                                        </p:set>
                                        <p:animEffect transition="in" filter="wipe(left)">
                                          <p:cBhvr>
                                            <p:cTn id="113" dur="500"/>
                                            <p:tgtEl>
                                              <p:spTgt spid="62"/>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58"/>
                                            </p:tgtEl>
                                            <p:attrNameLst>
                                              <p:attrName>style.visibility</p:attrName>
                                            </p:attrNameLst>
                                          </p:cBhvr>
                                          <p:to>
                                            <p:strVal val="visible"/>
                                          </p:to>
                                        </p:set>
                                        <p:animEffect transition="in" filter="wipe(left)">
                                          <p:cBhvr>
                                            <p:cTn id="116" dur="500"/>
                                            <p:tgtEl>
                                              <p:spTgt spid="58"/>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63"/>
                                            </p:tgtEl>
                                            <p:attrNameLst>
                                              <p:attrName>style.visibility</p:attrName>
                                            </p:attrNameLst>
                                          </p:cBhvr>
                                          <p:to>
                                            <p:strVal val="visible"/>
                                          </p:to>
                                        </p:set>
                                        <p:animEffect transition="in" filter="wipe(left)">
                                          <p:cBhvr>
                                            <p:cTn id="119" dur="500"/>
                                            <p:tgtEl>
                                              <p:spTgt spid="63"/>
                                            </p:tgtEl>
                                          </p:cBhvr>
                                        </p:animEffect>
                                      </p:childTnLst>
                                    </p:cTn>
                                  </p:par>
                                  <p:par>
                                    <p:cTn id="120" presetID="22" presetClass="entr" presetSubtype="8" fill="hold" grpId="0" nodeType="withEffect">
                                      <p:stCondLst>
                                        <p:cond delay="0"/>
                                      </p:stCondLst>
                                      <p:childTnLst>
                                        <p:set>
                                          <p:cBhvr>
                                            <p:cTn id="121" dur="1" fill="hold">
                                              <p:stCondLst>
                                                <p:cond delay="0"/>
                                              </p:stCondLst>
                                            </p:cTn>
                                            <p:tgtEl>
                                              <p:spTgt spid="59"/>
                                            </p:tgtEl>
                                            <p:attrNameLst>
                                              <p:attrName>style.visibility</p:attrName>
                                            </p:attrNameLst>
                                          </p:cBhvr>
                                          <p:to>
                                            <p:strVal val="visible"/>
                                          </p:to>
                                        </p:set>
                                        <p:animEffect transition="in" filter="wipe(left)">
                                          <p:cBhvr>
                                            <p:cTn id="122" dur="500"/>
                                            <p:tgtEl>
                                              <p:spTgt spid="59"/>
                                            </p:tgtEl>
                                          </p:cBhvr>
                                        </p:animEffect>
                                      </p:childTnLst>
                                    </p:cTn>
                                  </p:par>
                                  <p:par>
                                    <p:cTn id="123" presetID="22" presetClass="entr" presetSubtype="8" fill="hold" grpId="0" nodeType="withEffect">
                                      <p:stCondLst>
                                        <p:cond delay="0"/>
                                      </p:stCondLst>
                                      <p:childTnLst>
                                        <p:set>
                                          <p:cBhvr>
                                            <p:cTn id="124" dur="1" fill="hold">
                                              <p:stCondLst>
                                                <p:cond delay="0"/>
                                              </p:stCondLst>
                                            </p:cTn>
                                            <p:tgtEl>
                                              <p:spTgt spid="64"/>
                                            </p:tgtEl>
                                            <p:attrNameLst>
                                              <p:attrName>style.visibility</p:attrName>
                                            </p:attrNameLst>
                                          </p:cBhvr>
                                          <p:to>
                                            <p:strVal val="visible"/>
                                          </p:to>
                                        </p:set>
                                        <p:animEffect transition="in" filter="wipe(left)">
                                          <p:cBhvr>
                                            <p:cTn id="125"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animBg="1"/>
          <p:bldP spid="29" grpId="0"/>
          <p:bldP spid="30" grpId="0" animBg="1"/>
          <p:bldP spid="31" grpId="0"/>
          <p:bldP spid="32" grpId="0" animBg="1"/>
          <p:bldP spid="33" grpId="0"/>
          <p:bldP spid="34" grpId="0" animBg="1"/>
          <p:bldP spid="35" grpId="0"/>
          <p:bldP spid="36" grpId="0" animBg="1"/>
          <p:bldP spid="37" grpId="0"/>
          <p:bldP spid="38" grpId="0" animBg="1"/>
          <p:bldP spid="46" grpId="0" animBg="1"/>
          <p:bldP spid="55" grpId="0"/>
          <p:bldP spid="56" grpId="0"/>
          <p:bldP spid="57" grpId="0"/>
          <p:bldP spid="58" grpId="0"/>
          <p:bldP spid="59" grpId="0"/>
          <p:bldP spid="60" grpId="0"/>
          <p:bldP spid="61" grpId="0"/>
          <p:bldP spid="62" grpId="0"/>
          <p:bldP spid="63" grpId="0"/>
          <p:bldP spid="6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53" presetClass="entr" presetSubtype="16"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par>
                              <p:cTn id="23" fill="hold">
                                <p:stCondLst>
                                  <p:cond delay="1750"/>
                                </p:stCondLst>
                                <p:childTnLst>
                                  <p:par>
                                    <p:cTn id="24" presetID="22" presetClass="entr" presetSubtype="8"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500"/>
                                            <p:tgtEl>
                                              <p:spTgt spid="26"/>
                                            </p:tgtEl>
                                          </p:cBhvr>
                                        </p:animEffect>
                                      </p:childTnLst>
                                    </p:cTn>
                                  </p:par>
                                </p:childTnLst>
                              </p:cTn>
                            </p:par>
                            <p:par>
                              <p:cTn id="27" fill="hold">
                                <p:stCondLst>
                                  <p:cond delay="2250"/>
                                </p:stCondLst>
                                <p:childTnLst>
                                  <p:par>
                                    <p:cTn id="28" presetID="2" presetClass="entr" presetSubtype="8" accel="4000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1500" fill="hold"/>
                                            <p:tgtEl>
                                              <p:spTgt spid="10"/>
                                            </p:tgtEl>
                                            <p:attrNameLst>
                                              <p:attrName>ppt_x</p:attrName>
                                            </p:attrNameLst>
                                          </p:cBhvr>
                                          <p:tavLst>
                                            <p:tav tm="0">
                                              <p:val>
                                                <p:strVal val="0-#ppt_w/2"/>
                                              </p:val>
                                            </p:tav>
                                            <p:tav tm="100000">
                                              <p:val>
                                                <p:strVal val="#ppt_x"/>
                                              </p:val>
                                            </p:tav>
                                          </p:tavLst>
                                        </p:anim>
                                        <p:anim calcmode="lin" valueType="num">
                                          <p:cBhvr additive="base">
                                            <p:cTn id="31" dur="1500" fill="hold"/>
                                            <p:tgtEl>
                                              <p:spTgt spid="10"/>
                                            </p:tgtEl>
                                            <p:attrNameLst>
                                              <p:attrName>ppt_y</p:attrName>
                                            </p:attrNameLst>
                                          </p:cBhvr>
                                          <p:tavLst>
                                            <p:tav tm="0">
                                              <p:val>
                                                <p:strVal val="#ppt_y"/>
                                              </p:val>
                                            </p:tav>
                                            <p:tav tm="100000">
                                              <p:val>
                                                <p:strVal val="#ppt_y"/>
                                              </p:val>
                                            </p:tav>
                                          </p:tavLst>
                                        </p:anim>
                                      </p:childTnLst>
                                    </p:cTn>
                                  </p:par>
                                  <p:par>
                                    <p:cTn id="32" presetID="2" presetClass="entr" presetSubtype="8" accel="40000" fill="hold" nodeType="withEffect">
                                      <p:stCondLst>
                                        <p:cond delay="25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1500" fill="hold"/>
                                            <p:tgtEl>
                                              <p:spTgt spid="14"/>
                                            </p:tgtEl>
                                            <p:attrNameLst>
                                              <p:attrName>ppt_x</p:attrName>
                                            </p:attrNameLst>
                                          </p:cBhvr>
                                          <p:tavLst>
                                            <p:tav tm="0">
                                              <p:val>
                                                <p:strVal val="0-#ppt_w/2"/>
                                              </p:val>
                                            </p:tav>
                                            <p:tav tm="100000">
                                              <p:val>
                                                <p:strVal val="#ppt_x"/>
                                              </p:val>
                                            </p:tav>
                                          </p:tavLst>
                                        </p:anim>
                                        <p:anim calcmode="lin" valueType="num">
                                          <p:cBhvr additive="base">
                                            <p:cTn id="35" dur="1500" fill="hold"/>
                                            <p:tgtEl>
                                              <p:spTgt spid="14"/>
                                            </p:tgtEl>
                                            <p:attrNameLst>
                                              <p:attrName>ppt_y</p:attrName>
                                            </p:attrNameLst>
                                          </p:cBhvr>
                                          <p:tavLst>
                                            <p:tav tm="0">
                                              <p:val>
                                                <p:strVal val="#ppt_y"/>
                                              </p:val>
                                            </p:tav>
                                            <p:tav tm="100000">
                                              <p:val>
                                                <p:strVal val="#ppt_y"/>
                                              </p:val>
                                            </p:tav>
                                          </p:tavLst>
                                        </p:anim>
                                      </p:childTnLst>
                                    </p:cTn>
                                  </p:par>
                                  <p:par>
                                    <p:cTn id="36" presetID="2" presetClass="entr" presetSubtype="8" accel="40000" fill="hold" nodeType="withEffect">
                                      <p:stCondLst>
                                        <p:cond delay="50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1500" fill="hold"/>
                                            <p:tgtEl>
                                              <p:spTgt spid="17"/>
                                            </p:tgtEl>
                                            <p:attrNameLst>
                                              <p:attrName>ppt_x</p:attrName>
                                            </p:attrNameLst>
                                          </p:cBhvr>
                                          <p:tavLst>
                                            <p:tav tm="0">
                                              <p:val>
                                                <p:strVal val="0-#ppt_w/2"/>
                                              </p:val>
                                            </p:tav>
                                            <p:tav tm="100000">
                                              <p:val>
                                                <p:strVal val="#ppt_x"/>
                                              </p:val>
                                            </p:tav>
                                          </p:tavLst>
                                        </p:anim>
                                        <p:anim calcmode="lin" valueType="num">
                                          <p:cBhvr additive="base">
                                            <p:cTn id="39" dur="1500" fill="hold"/>
                                            <p:tgtEl>
                                              <p:spTgt spid="17"/>
                                            </p:tgtEl>
                                            <p:attrNameLst>
                                              <p:attrName>ppt_y</p:attrName>
                                            </p:attrNameLst>
                                          </p:cBhvr>
                                          <p:tavLst>
                                            <p:tav tm="0">
                                              <p:val>
                                                <p:strVal val="#ppt_y"/>
                                              </p:val>
                                            </p:tav>
                                            <p:tav tm="100000">
                                              <p:val>
                                                <p:strVal val="#ppt_y"/>
                                              </p:val>
                                            </p:tav>
                                          </p:tavLst>
                                        </p:anim>
                                      </p:childTnLst>
                                    </p:cTn>
                                  </p:par>
                                  <p:par>
                                    <p:cTn id="40" presetID="2" presetClass="entr" presetSubtype="8" accel="40000" fill="hold" nodeType="withEffect">
                                      <p:stCondLst>
                                        <p:cond delay="75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1500" fill="hold"/>
                                            <p:tgtEl>
                                              <p:spTgt spid="20"/>
                                            </p:tgtEl>
                                            <p:attrNameLst>
                                              <p:attrName>ppt_x</p:attrName>
                                            </p:attrNameLst>
                                          </p:cBhvr>
                                          <p:tavLst>
                                            <p:tav tm="0">
                                              <p:val>
                                                <p:strVal val="0-#ppt_w/2"/>
                                              </p:val>
                                            </p:tav>
                                            <p:tav tm="100000">
                                              <p:val>
                                                <p:strVal val="#ppt_x"/>
                                              </p:val>
                                            </p:tav>
                                          </p:tavLst>
                                        </p:anim>
                                        <p:anim calcmode="lin" valueType="num">
                                          <p:cBhvr additive="base">
                                            <p:cTn id="43" dur="1500" fill="hold"/>
                                            <p:tgtEl>
                                              <p:spTgt spid="20"/>
                                            </p:tgtEl>
                                            <p:attrNameLst>
                                              <p:attrName>ppt_y</p:attrName>
                                            </p:attrNameLst>
                                          </p:cBhvr>
                                          <p:tavLst>
                                            <p:tav tm="0">
                                              <p:val>
                                                <p:strVal val="#ppt_y"/>
                                              </p:val>
                                            </p:tav>
                                            <p:tav tm="100000">
                                              <p:val>
                                                <p:strVal val="#ppt_y"/>
                                              </p:val>
                                            </p:tav>
                                          </p:tavLst>
                                        </p:anim>
                                      </p:childTnLst>
                                    </p:cTn>
                                  </p:par>
                                  <p:par>
                                    <p:cTn id="44" presetID="2" presetClass="entr" presetSubtype="8" accel="40000" fill="hold" nodeType="withEffect">
                                      <p:stCondLst>
                                        <p:cond delay="100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1500" fill="hold"/>
                                            <p:tgtEl>
                                              <p:spTgt spid="23"/>
                                            </p:tgtEl>
                                            <p:attrNameLst>
                                              <p:attrName>ppt_x</p:attrName>
                                            </p:attrNameLst>
                                          </p:cBhvr>
                                          <p:tavLst>
                                            <p:tav tm="0">
                                              <p:val>
                                                <p:strVal val="0-#ppt_w/2"/>
                                              </p:val>
                                            </p:tav>
                                            <p:tav tm="100000">
                                              <p:val>
                                                <p:strVal val="#ppt_x"/>
                                              </p:val>
                                            </p:tav>
                                          </p:tavLst>
                                        </p:anim>
                                        <p:anim calcmode="lin" valueType="num">
                                          <p:cBhvr additive="base">
                                            <p:cTn id="47" dur="1500" fill="hold"/>
                                            <p:tgtEl>
                                              <p:spTgt spid="23"/>
                                            </p:tgtEl>
                                            <p:attrNameLst>
                                              <p:attrName>ppt_y</p:attrName>
                                            </p:attrNameLst>
                                          </p:cBhvr>
                                          <p:tavLst>
                                            <p:tav tm="0">
                                              <p:val>
                                                <p:strVal val="#ppt_y"/>
                                              </p:val>
                                            </p:tav>
                                            <p:tav tm="100000">
                                              <p:val>
                                                <p:strVal val="#ppt_y"/>
                                              </p:val>
                                            </p:tav>
                                          </p:tavLst>
                                        </p:anim>
                                      </p:childTnLst>
                                    </p:cTn>
                                  </p:par>
                                </p:childTnLst>
                              </p:cTn>
                            </p:par>
                            <p:par>
                              <p:cTn id="48" fill="hold">
                                <p:stCondLst>
                                  <p:cond delay="4750"/>
                                </p:stCondLst>
                                <p:childTnLst>
                                  <p:par>
                                    <p:cTn id="49" presetID="22" presetClass="entr" presetSubtype="8"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left)">
                                          <p:cBhvr>
                                            <p:cTn id="54" dur="500"/>
                                            <p:tgtEl>
                                              <p:spTgt spid="3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wipe(left)">
                                          <p:cBhvr>
                                            <p:cTn id="57" dur="500"/>
                                            <p:tgtEl>
                                              <p:spTgt spid="31"/>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wipe(left)">
                                          <p:cBhvr>
                                            <p:cTn id="63" dur="500"/>
                                            <p:tgtEl>
                                              <p:spTgt spid="33"/>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4"/>
                                            </p:tgtEl>
                                            <p:attrNameLst>
                                              <p:attrName>style.visibility</p:attrName>
                                            </p:attrNameLst>
                                          </p:cBhvr>
                                          <p:to>
                                            <p:strVal val="visible"/>
                                          </p:to>
                                        </p:set>
                                        <p:animEffect transition="in" filter="wipe(left)">
                                          <p:cBhvr>
                                            <p:cTn id="66" dur="500"/>
                                            <p:tgtEl>
                                              <p:spTgt spid="34"/>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wipe(left)">
                                          <p:cBhvr>
                                            <p:cTn id="69" dur="500"/>
                                            <p:tgtEl>
                                              <p:spTgt spid="35"/>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wipe(left)">
                                          <p:cBhvr>
                                            <p:cTn id="72" dur="500"/>
                                            <p:tgtEl>
                                              <p:spTgt spid="36"/>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left)">
                                          <p:cBhvr>
                                            <p:cTn id="75" dur="500"/>
                                            <p:tgtEl>
                                              <p:spTgt spid="37"/>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38"/>
                                            </p:tgtEl>
                                            <p:attrNameLst>
                                              <p:attrName>style.visibility</p:attrName>
                                            </p:attrNameLst>
                                          </p:cBhvr>
                                          <p:to>
                                            <p:strVal val="visible"/>
                                          </p:to>
                                        </p:set>
                                        <p:animEffect transition="in" filter="wipe(left)">
                                          <p:cBhvr>
                                            <p:cTn id="78" dur="500"/>
                                            <p:tgtEl>
                                              <p:spTgt spid="38"/>
                                            </p:tgtEl>
                                          </p:cBhvr>
                                        </p:animEffect>
                                      </p:childTnLst>
                                    </p:cTn>
                                  </p:par>
                                </p:childTnLst>
                              </p:cTn>
                            </p:par>
                            <p:par>
                              <p:cTn id="79" fill="hold">
                                <p:stCondLst>
                                  <p:cond delay="5250"/>
                                </p:stCondLst>
                                <p:childTnLst>
                                  <p:par>
                                    <p:cTn id="80" presetID="10" presetClass="entr" presetSubtype="0" fill="hold" nodeType="after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fade">
                                          <p:cBhvr>
                                            <p:cTn id="82" dur="500"/>
                                            <p:tgtEl>
                                              <p:spTgt spid="39"/>
                                            </p:tgtEl>
                                          </p:cBhvr>
                                        </p:animEffect>
                                      </p:childTnLst>
                                    </p:cTn>
                                  </p:par>
                                  <p:par>
                                    <p:cTn id="83" presetID="10" presetClass="entr" presetSubtype="0" fill="hold" nodeType="withEffect">
                                      <p:stCondLst>
                                        <p:cond delay="0"/>
                                      </p:stCondLst>
                                      <p:childTnLst>
                                        <p:set>
                                          <p:cBhvr>
                                            <p:cTn id="84" dur="1" fill="hold">
                                              <p:stCondLst>
                                                <p:cond delay="0"/>
                                              </p:stCondLst>
                                            </p:cTn>
                                            <p:tgtEl>
                                              <p:spTgt spid="42"/>
                                            </p:tgtEl>
                                            <p:attrNameLst>
                                              <p:attrName>style.visibility</p:attrName>
                                            </p:attrNameLst>
                                          </p:cBhvr>
                                          <p:to>
                                            <p:strVal val="visible"/>
                                          </p:to>
                                        </p:set>
                                        <p:animEffect transition="in" filter="fade">
                                          <p:cBhvr>
                                            <p:cTn id="85" dur="500"/>
                                            <p:tgtEl>
                                              <p:spTgt spid="42"/>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46"/>
                                            </p:tgtEl>
                                            <p:attrNameLst>
                                              <p:attrName>style.visibility</p:attrName>
                                            </p:attrNameLst>
                                          </p:cBhvr>
                                          <p:to>
                                            <p:strVal val="visible"/>
                                          </p:to>
                                        </p:set>
                                        <p:animEffect transition="in" filter="fade">
                                          <p:cBhvr>
                                            <p:cTn id="88" dur="500"/>
                                            <p:tgtEl>
                                              <p:spTgt spid="46"/>
                                            </p:tgtEl>
                                          </p:cBhvr>
                                        </p:animEffect>
                                      </p:childTnLst>
                                    </p:cTn>
                                  </p:par>
                                  <p:par>
                                    <p:cTn id="89" presetID="10" presetClass="entr" presetSubtype="0" fill="hold" nodeType="with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fade">
                                          <p:cBhvr>
                                            <p:cTn id="91" dur="500"/>
                                            <p:tgtEl>
                                              <p:spTgt spid="47"/>
                                            </p:tgtEl>
                                          </p:cBhvr>
                                        </p:animEffect>
                                      </p:childTnLst>
                                    </p:cTn>
                                  </p:par>
                                  <p:par>
                                    <p:cTn id="92" presetID="10" presetClass="entr" presetSubtype="0" fill="hold" nodeType="withEffect">
                                      <p:stCondLst>
                                        <p:cond delay="0"/>
                                      </p:stCondLst>
                                      <p:childTnLst>
                                        <p:set>
                                          <p:cBhvr>
                                            <p:cTn id="93" dur="1" fill="hold">
                                              <p:stCondLst>
                                                <p:cond delay="0"/>
                                              </p:stCondLst>
                                            </p:cTn>
                                            <p:tgtEl>
                                              <p:spTgt spid="50"/>
                                            </p:tgtEl>
                                            <p:attrNameLst>
                                              <p:attrName>style.visibility</p:attrName>
                                            </p:attrNameLst>
                                          </p:cBhvr>
                                          <p:to>
                                            <p:strVal val="visible"/>
                                          </p:to>
                                        </p:set>
                                        <p:animEffect transition="in" filter="fade">
                                          <p:cBhvr>
                                            <p:cTn id="94" dur="500"/>
                                            <p:tgtEl>
                                              <p:spTgt spid="50"/>
                                            </p:tgtEl>
                                          </p:cBhvr>
                                        </p:animEffect>
                                      </p:childTnLst>
                                    </p:cTn>
                                  </p:par>
                                </p:childTnLst>
                              </p:cTn>
                            </p:par>
                            <p:par>
                              <p:cTn id="95" fill="hold">
                                <p:stCondLst>
                                  <p:cond delay="5750"/>
                                </p:stCondLst>
                                <p:childTnLst>
                                  <p:par>
                                    <p:cTn id="96" presetID="22" presetClass="entr" presetSubtype="8" fill="hold" grpId="0" nodeType="afterEffect">
                                      <p:stCondLst>
                                        <p:cond delay="0"/>
                                      </p:stCondLst>
                                      <p:childTnLst>
                                        <p:set>
                                          <p:cBhvr>
                                            <p:cTn id="97" dur="1" fill="hold">
                                              <p:stCondLst>
                                                <p:cond delay="0"/>
                                              </p:stCondLst>
                                            </p:cTn>
                                            <p:tgtEl>
                                              <p:spTgt spid="55"/>
                                            </p:tgtEl>
                                            <p:attrNameLst>
                                              <p:attrName>style.visibility</p:attrName>
                                            </p:attrNameLst>
                                          </p:cBhvr>
                                          <p:to>
                                            <p:strVal val="visible"/>
                                          </p:to>
                                        </p:set>
                                        <p:animEffect transition="in" filter="wipe(left)">
                                          <p:cBhvr>
                                            <p:cTn id="98" dur="500"/>
                                            <p:tgtEl>
                                              <p:spTgt spid="55"/>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60"/>
                                            </p:tgtEl>
                                            <p:attrNameLst>
                                              <p:attrName>style.visibility</p:attrName>
                                            </p:attrNameLst>
                                          </p:cBhvr>
                                          <p:to>
                                            <p:strVal val="visible"/>
                                          </p:to>
                                        </p:set>
                                        <p:animEffect transition="in" filter="wipe(left)">
                                          <p:cBhvr>
                                            <p:cTn id="101" dur="500"/>
                                            <p:tgtEl>
                                              <p:spTgt spid="60"/>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56"/>
                                            </p:tgtEl>
                                            <p:attrNameLst>
                                              <p:attrName>style.visibility</p:attrName>
                                            </p:attrNameLst>
                                          </p:cBhvr>
                                          <p:to>
                                            <p:strVal val="visible"/>
                                          </p:to>
                                        </p:set>
                                        <p:animEffect transition="in" filter="wipe(left)">
                                          <p:cBhvr>
                                            <p:cTn id="104" dur="500"/>
                                            <p:tgtEl>
                                              <p:spTgt spid="56"/>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61"/>
                                            </p:tgtEl>
                                            <p:attrNameLst>
                                              <p:attrName>style.visibility</p:attrName>
                                            </p:attrNameLst>
                                          </p:cBhvr>
                                          <p:to>
                                            <p:strVal val="visible"/>
                                          </p:to>
                                        </p:set>
                                        <p:animEffect transition="in" filter="wipe(left)">
                                          <p:cBhvr>
                                            <p:cTn id="107" dur="500"/>
                                            <p:tgtEl>
                                              <p:spTgt spid="61"/>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57"/>
                                            </p:tgtEl>
                                            <p:attrNameLst>
                                              <p:attrName>style.visibility</p:attrName>
                                            </p:attrNameLst>
                                          </p:cBhvr>
                                          <p:to>
                                            <p:strVal val="visible"/>
                                          </p:to>
                                        </p:set>
                                        <p:animEffect transition="in" filter="wipe(left)">
                                          <p:cBhvr>
                                            <p:cTn id="110" dur="500"/>
                                            <p:tgtEl>
                                              <p:spTgt spid="57"/>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62"/>
                                            </p:tgtEl>
                                            <p:attrNameLst>
                                              <p:attrName>style.visibility</p:attrName>
                                            </p:attrNameLst>
                                          </p:cBhvr>
                                          <p:to>
                                            <p:strVal val="visible"/>
                                          </p:to>
                                        </p:set>
                                        <p:animEffect transition="in" filter="wipe(left)">
                                          <p:cBhvr>
                                            <p:cTn id="113" dur="500"/>
                                            <p:tgtEl>
                                              <p:spTgt spid="62"/>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58"/>
                                            </p:tgtEl>
                                            <p:attrNameLst>
                                              <p:attrName>style.visibility</p:attrName>
                                            </p:attrNameLst>
                                          </p:cBhvr>
                                          <p:to>
                                            <p:strVal val="visible"/>
                                          </p:to>
                                        </p:set>
                                        <p:animEffect transition="in" filter="wipe(left)">
                                          <p:cBhvr>
                                            <p:cTn id="116" dur="500"/>
                                            <p:tgtEl>
                                              <p:spTgt spid="58"/>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63"/>
                                            </p:tgtEl>
                                            <p:attrNameLst>
                                              <p:attrName>style.visibility</p:attrName>
                                            </p:attrNameLst>
                                          </p:cBhvr>
                                          <p:to>
                                            <p:strVal val="visible"/>
                                          </p:to>
                                        </p:set>
                                        <p:animEffect transition="in" filter="wipe(left)">
                                          <p:cBhvr>
                                            <p:cTn id="119" dur="500"/>
                                            <p:tgtEl>
                                              <p:spTgt spid="63"/>
                                            </p:tgtEl>
                                          </p:cBhvr>
                                        </p:animEffect>
                                      </p:childTnLst>
                                    </p:cTn>
                                  </p:par>
                                  <p:par>
                                    <p:cTn id="120" presetID="22" presetClass="entr" presetSubtype="8" fill="hold" grpId="0" nodeType="withEffect">
                                      <p:stCondLst>
                                        <p:cond delay="0"/>
                                      </p:stCondLst>
                                      <p:childTnLst>
                                        <p:set>
                                          <p:cBhvr>
                                            <p:cTn id="121" dur="1" fill="hold">
                                              <p:stCondLst>
                                                <p:cond delay="0"/>
                                              </p:stCondLst>
                                            </p:cTn>
                                            <p:tgtEl>
                                              <p:spTgt spid="59"/>
                                            </p:tgtEl>
                                            <p:attrNameLst>
                                              <p:attrName>style.visibility</p:attrName>
                                            </p:attrNameLst>
                                          </p:cBhvr>
                                          <p:to>
                                            <p:strVal val="visible"/>
                                          </p:to>
                                        </p:set>
                                        <p:animEffect transition="in" filter="wipe(left)">
                                          <p:cBhvr>
                                            <p:cTn id="122" dur="500"/>
                                            <p:tgtEl>
                                              <p:spTgt spid="59"/>
                                            </p:tgtEl>
                                          </p:cBhvr>
                                        </p:animEffect>
                                      </p:childTnLst>
                                    </p:cTn>
                                  </p:par>
                                  <p:par>
                                    <p:cTn id="123" presetID="22" presetClass="entr" presetSubtype="8" fill="hold" grpId="0" nodeType="withEffect">
                                      <p:stCondLst>
                                        <p:cond delay="0"/>
                                      </p:stCondLst>
                                      <p:childTnLst>
                                        <p:set>
                                          <p:cBhvr>
                                            <p:cTn id="124" dur="1" fill="hold">
                                              <p:stCondLst>
                                                <p:cond delay="0"/>
                                              </p:stCondLst>
                                            </p:cTn>
                                            <p:tgtEl>
                                              <p:spTgt spid="64"/>
                                            </p:tgtEl>
                                            <p:attrNameLst>
                                              <p:attrName>style.visibility</p:attrName>
                                            </p:attrNameLst>
                                          </p:cBhvr>
                                          <p:to>
                                            <p:strVal val="visible"/>
                                          </p:to>
                                        </p:set>
                                        <p:animEffect transition="in" filter="wipe(left)">
                                          <p:cBhvr>
                                            <p:cTn id="125"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animBg="1"/>
          <p:bldP spid="29" grpId="0"/>
          <p:bldP spid="30" grpId="0" animBg="1"/>
          <p:bldP spid="31" grpId="0"/>
          <p:bldP spid="32" grpId="0" animBg="1"/>
          <p:bldP spid="33" grpId="0"/>
          <p:bldP spid="34" grpId="0" animBg="1"/>
          <p:bldP spid="35" grpId="0"/>
          <p:bldP spid="36" grpId="0" animBg="1"/>
          <p:bldP spid="37" grpId="0"/>
          <p:bldP spid="38" grpId="0" animBg="1"/>
          <p:bldP spid="46" grpId="0" animBg="1"/>
          <p:bldP spid="55" grpId="0"/>
          <p:bldP spid="56" grpId="0"/>
          <p:bldP spid="57" grpId="0"/>
          <p:bldP spid="58" grpId="0"/>
          <p:bldP spid="59" grpId="0"/>
          <p:bldP spid="60" grpId="0"/>
          <p:bldP spid="61" grpId="0"/>
          <p:bldP spid="62" grpId="0"/>
          <p:bldP spid="63" grpId="0"/>
          <p:bldP spid="64"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01ABB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DB74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E87071"/>
                </a:solidFill>
                <a:latin typeface="微软雅黑" panose="020B0503020204020204" pitchFamily="34" charset="-122"/>
                <a:ea typeface="微软雅黑" panose="020B0503020204020204" pitchFamily="34" charset="-122"/>
              </a:rPr>
              <a:t>点击输入标题内容</a:t>
            </a:r>
            <a:endParaRPr lang="zh-CN" altLang="en-US" sz="1800" b="1" dirty="0">
              <a:solidFill>
                <a:srgbClr val="E8707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2725155" y="738649"/>
            <a:ext cx="1361480" cy="2793683"/>
            <a:chOff x="3633065" y="985093"/>
            <a:chExt cx="1815071" cy="3725774"/>
          </a:xfrm>
        </p:grpSpPr>
        <p:sp>
          <p:nvSpPr>
            <p:cNvPr id="11" name="任意多边形 10"/>
            <p:cNvSpPr/>
            <p:nvPr/>
          </p:nvSpPr>
          <p:spPr>
            <a:xfrm>
              <a:off x="3633065" y="985093"/>
              <a:ext cx="1796114" cy="3043856"/>
            </a:xfrm>
            <a:custGeom>
              <a:avLst/>
              <a:gdLst>
                <a:gd name="connsiteX0" fmla="*/ 898348 w 1796114"/>
                <a:gd name="connsiteY0" fmla="*/ 0 h 3043856"/>
                <a:gd name="connsiteX1" fmla="*/ 1793101 w 1796114"/>
                <a:gd name="connsiteY1" fmla="*/ 894754 h 3043856"/>
                <a:gd name="connsiteX2" fmla="*/ 1796055 w 1796114"/>
                <a:gd name="connsiteY2" fmla="*/ 894754 h 3043856"/>
                <a:gd name="connsiteX3" fmla="*/ 1796055 w 1796114"/>
                <a:gd name="connsiteY3" fmla="*/ 896588 h 3043856"/>
                <a:gd name="connsiteX4" fmla="*/ 1796114 w 1796114"/>
                <a:gd name="connsiteY4" fmla="*/ 896588 h 3043856"/>
                <a:gd name="connsiteX5" fmla="*/ 1796114 w 1796114"/>
                <a:gd name="connsiteY5" fmla="*/ 1638635 h 3043856"/>
                <a:gd name="connsiteX6" fmla="*/ 1796114 w 1796114"/>
                <a:gd name="connsiteY6" fmla="*/ 1994753 h 3043856"/>
                <a:gd name="connsiteX7" fmla="*/ 1796114 w 1796114"/>
                <a:gd name="connsiteY7" fmla="*/ 2342751 h 3043856"/>
                <a:gd name="connsiteX8" fmla="*/ 1796114 w 1796114"/>
                <a:gd name="connsiteY8" fmla="*/ 2344732 h 3043856"/>
                <a:gd name="connsiteX9" fmla="*/ 1796114 w 1796114"/>
                <a:gd name="connsiteY9" fmla="*/ 2693304 h 3043856"/>
                <a:gd name="connsiteX10" fmla="*/ 1794829 w 1796114"/>
                <a:gd name="connsiteY10" fmla="*/ 2693304 h 3043856"/>
                <a:gd name="connsiteX11" fmla="*/ 1794829 w 1796114"/>
                <a:gd name="connsiteY11" fmla="*/ 3043856 h 3043856"/>
                <a:gd name="connsiteX12" fmla="*/ 0 w 1796114"/>
                <a:gd name="connsiteY12" fmla="*/ 3043856 h 3043856"/>
                <a:gd name="connsiteX13" fmla="*/ 0 w 1796114"/>
                <a:gd name="connsiteY13" fmla="*/ 2693304 h 3043856"/>
                <a:gd name="connsiteX14" fmla="*/ 1285 w 1796114"/>
                <a:gd name="connsiteY14" fmla="*/ 2693304 h 3043856"/>
                <a:gd name="connsiteX15" fmla="*/ 1285 w 1796114"/>
                <a:gd name="connsiteY15" fmla="*/ 2344732 h 3043856"/>
                <a:gd name="connsiteX16" fmla="*/ 467 w 1796114"/>
                <a:gd name="connsiteY16" fmla="*/ 2344732 h 3043856"/>
                <a:gd name="connsiteX17" fmla="*/ 467 w 1796114"/>
                <a:gd name="connsiteY17" fmla="*/ 1638635 h 3043856"/>
                <a:gd name="connsiteX18" fmla="*/ 468 w 1796114"/>
                <a:gd name="connsiteY18" fmla="*/ 1638635 h 3043856"/>
                <a:gd name="connsiteX19" fmla="*/ 468 w 1796114"/>
                <a:gd name="connsiteY19" fmla="*/ 940473 h 3043856"/>
                <a:gd name="connsiteX20" fmla="*/ 408 w 1796114"/>
                <a:gd name="connsiteY20" fmla="*/ 940473 h 3043856"/>
                <a:gd name="connsiteX21" fmla="*/ 408 w 1796114"/>
                <a:gd name="connsiteY21" fmla="*/ 894754 h 3043856"/>
                <a:gd name="connsiteX22" fmla="*/ 3593 w 1796114"/>
                <a:gd name="connsiteY22" fmla="*/ 894754 h 304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96114" h="3043856">
                  <a:moveTo>
                    <a:pt x="898348" y="0"/>
                  </a:moveTo>
                  <a:lnTo>
                    <a:pt x="1793101" y="894754"/>
                  </a:lnTo>
                  <a:lnTo>
                    <a:pt x="1796055" y="894754"/>
                  </a:lnTo>
                  <a:lnTo>
                    <a:pt x="1796055" y="896588"/>
                  </a:lnTo>
                  <a:lnTo>
                    <a:pt x="1796114" y="896588"/>
                  </a:lnTo>
                  <a:lnTo>
                    <a:pt x="1796114" y="1638635"/>
                  </a:lnTo>
                  <a:lnTo>
                    <a:pt x="1796114" y="1994753"/>
                  </a:lnTo>
                  <a:lnTo>
                    <a:pt x="1796114" y="2342751"/>
                  </a:lnTo>
                  <a:lnTo>
                    <a:pt x="1796114" y="2344732"/>
                  </a:lnTo>
                  <a:lnTo>
                    <a:pt x="1796114" y="2693304"/>
                  </a:lnTo>
                  <a:lnTo>
                    <a:pt x="1794829" y="2693304"/>
                  </a:lnTo>
                  <a:lnTo>
                    <a:pt x="1794829" y="3043856"/>
                  </a:lnTo>
                  <a:lnTo>
                    <a:pt x="0" y="3043856"/>
                  </a:lnTo>
                  <a:lnTo>
                    <a:pt x="0" y="2693304"/>
                  </a:lnTo>
                  <a:lnTo>
                    <a:pt x="1285" y="2693304"/>
                  </a:lnTo>
                  <a:lnTo>
                    <a:pt x="1285" y="2344732"/>
                  </a:lnTo>
                  <a:lnTo>
                    <a:pt x="467" y="2344732"/>
                  </a:lnTo>
                  <a:lnTo>
                    <a:pt x="467" y="1638635"/>
                  </a:lnTo>
                  <a:lnTo>
                    <a:pt x="468" y="1638635"/>
                  </a:lnTo>
                  <a:lnTo>
                    <a:pt x="468" y="940473"/>
                  </a:lnTo>
                  <a:lnTo>
                    <a:pt x="408" y="940473"/>
                  </a:lnTo>
                  <a:lnTo>
                    <a:pt x="408" y="894754"/>
                  </a:lnTo>
                  <a:lnTo>
                    <a:pt x="3593" y="894754"/>
                  </a:lnTo>
                  <a:close/>
                </a:path>
              </a:pathLst>
            </a:custGeom>
            <a:gradFill>
              <a:gsLst>
                <a:gs pos="58000">
                  <a:srgbClr val="663A77"/>
                </a:gs>
                <a:gs pos="0">
                  <a:srgbClr val="894EA0"/>
                </a:gs>
                <a:gs pos="100000">
                  <a:srgbClr val="482955"/>
                </a:gs>
              </a:gsLst>
              <a:lin ang="5400000" scaled="1"/>
            </a:gradFill>
            <a:ln w="25400">
              <a:gradFill>
                <a:gsLst>
                  <a:gs pos="0">
                    <a:srgbClr val="A06AB6"/>
                  </a:gs>
                  <a:gs pos="100000">
                    <a:srgbClr val="563165"/>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flipH="1" flipV="1">
              <a:off x="4786488" y="4045977"/>
              <a:ext cx="661648" cy="664890"/>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adFill flip="none" rotWithShape="1">
              <a:gsLst>
                <a:gs pos="64000">
                  <a:srgbClr val="663A77">
                    <a:alpha val="30000"/>
                  </a:srgbClr>
                </a:gs>
                <a:gs pos="36000">
                  <a:srgbClr val="663A77">
                    <a:alpha val="50000"/>
                  </a:srgbClr>
                </a:gs>
                <a:gs pos="0">
                  <a:srgbClr val="663A77"/>
                </a:gs>
                <a:gs pos="100000">
                  <a:srgbClr val="663A77">
                    <a:alpha val="0"/>
                  </a:srgbClr>
                </a:gs>
              </a:gsLst>
              <a:lin ang="16200000" scaled="1"/>
              <a:tileRect/>
            </a:gra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3" name="平行四边形 12"/>
          <p:cNvSpPr/>
          <p:nvPr/>
        </p:nvSpPr>
        <p:spPr>
          <a:xfrm>
            <a:off x="2326327" y="3038622"/>
            <a:ext cx="1735912" cy="402443"/>
          </a:xfrm>
          <a:prstGeom prst="parallelogram">
            <a:avLst>
              <a:gd name="adj" fmla="val 97534"/>
            </a:avLst>
          </a:prstGeom>
          <a:gradFill>
            <a:gsLst>
              <a:gs pos="16000">
                <a:srgbClr val="844B9B"/>
              </a:gs>
              <a:gs pos="39000">
                <a:srgbClr val="663A77"/>
              </a:gs>
              <a:gs pos="0">
                <a:srgbClr val="8F52A8"/>
              </a:gs>
              <a:gs pos="100000">
                <a:srgbClr val="593268"/>
              </a:gs>
            </a:gsLst>
            <a:lin ang="5400000" scaled="1"/>
          </a:gradFill>
          <a:ln w="25400">
            <a:gradFill>
              <a:gsLst>
                <a:gs pos="0">
                  <a:srgbClr val="824A99"/>
                </a:gs>
                <a:gs pos="100000">
                  <a:srgbClr val="46285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2318722" y="1420153"/>
            <a:ext cx="1364590" cy="2530577"/>
            <a:chOff x="3091227" y="1893975"/>
            <a:chExt cx="1819216" cy="3374883"/>
          </a:xfrm>
        </p:grpSpPr>
        <p:sp>
          <p:nvSpPr>
            <p:cNvPr id="15" name="任意多边形 14"/>
            <p:cNvSpPr/>
            <p:nvPr/>
          </p:nvSpPr>
          <p:spPr>
            <a:xfrm>
              <a:off x="3091227" y="1893975"/>
              <a:ext cx="1796055" cy="2693303"/>
            </a:xfrm>
            <a:custGeom>
              <a:avLst/>
              <a:gdLst>
                <a:gd name="connsiteX0" fmla="*/ 897881 w 1796055"/>
                <a:gd name="connsiteY0" fmla="*/ 0 h 2693303"/>
                <a:gd name="connsiteX1" fmla="*/ 1792693 w 1796055"/>
                <a:gd name="connsiteY1" fmla="*/ 894811 h 2693303"/>
                <a:gd name="connsiteX2" fmla="*/ 1796055 w 1796055"/>
                <a:gd name="connsiteY2" fmla="*/ 894811 h 2693303"/>
                <a:gd name="connsiteX3" fmla="*/ 1796055 w 1796055"/>
                <a:gd name="connsiteY3" fmla="*/ 940530 h 2693303"/>
                <a:gd name="connsiteX4" fmla="*/ 1795648 w 1796055"/>
                <a:gd name="connsiteY4" fmla="*/ 940530 h 2693303"/>
                <a:gd name="connsiteX5" fmla="*/ 1795648 w 1796055"/>
                <a:gd name="connsiteY5" fmla="*/ 1638635 h 2693303"/>
                <a:gd name="connsiteX6" fmla="*/ 1795648 w 1796055"/>
                <a:gd name="connsiteY6" fmla="*/ 1994752 h 2693303"/>
                <a:gd name="connsiteX7" fmla="*/ 1795648 w 1796055"/>
                <a:gd name="connsiteY7" fmla="*/ 2342751 h 2693303"/>
                <a:gd name="connsiteX8" fmla="*/ 1795648 w 1796055"/>
                <a:gd name="connsiteY8" fmla="*/ 2344732 h 2693303"/>
                <a:gd name="connsiteX9" fmla="*/ 1795648 w 1796055"/>
                <a:gd name="connsiteY9" fmla="*/ 2693303 h 2693303"/>
                <a:gd name="connsiteX10" fmla="*/ 819 w 1796055"/>
                <a:gd name="connsiteY10" fmla="*/ 2693303 h 2693303"/>
                <a:gd name="connsiteX11" fmla="*/ 819 w 1796055"/>
                <a:gd name="connsiteY11" fmla="*/ 2344732 h 2693303"/>
                <a:gd name="connsiteX12" fmla="*/ 0 w 1796055"/>
                <a:gd name="connsiteY12" fmla="*/ 2344732 h 2693303"/>
                <a:gd name="connsiteX13" fmla="*/ 0 w 1796055"/>
                <a:gd name="connsiteY13" fmla="*/ 1638635 h 2693303"/>
                <a:gd name="connsiteX14" fmla="*/ 1 w 1796055"/>
                <a:gd name="connsiteY14" fmla="*/ 1638635 h 2693303"/>
                <a:gd name="connsiteX15" fmla="*/ 1 w 1796055"/>
                <a:gd name="connsiteY15" fmla="*/ 896588 h 2693303"/>
                <a:gd name="connsiteX16" fmla="*/ 408 w 1796055"/>
                <a:gd name="connsiteY16" fmla="*/ 896588 h 2693303"/>
                <a:gd name="connsiteX17" fmla="*/ 408 w 1796055"/>
                <a:gd name="connsiteY17" fmla="*/ 894811 h 2693303"/>
                <a:gd name="connsiteX18" fmla="*/ 3070 w 1796055"/>
                <a:gd name="connsiteY18" fmla="*/ 894811 h 269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96055" h="2693303">
                  <a:moveTo>
                    <a:pt x="897881" y="0"/>
                  </a:moveTo>
                  <a:lnTo>
                    <a:pt x="1792693" y="894811"/>
                  </a:lnTo>
                  <a:lnTo>
                    <a:pt x="1796055" y="894811"/>
                  </a:lnTo>
                  <a:lnTo>
                    <a:pt x="1796055" y="940530"/>
                  </a:lnTo>
                  <a:lnTo>
                    <a:pt x="1795648" y="940530"/>
                  </a:lnTo>
                  <a:lnTo>
                    <a:pt x="1795648" y="1638635"/>
                  </a:lnTo>
                  <a:lnTo>
                    <a:pt x="1795648" y="1994752"/>
                  </a:lnTo>
                  <a:lnTo>
                    <a:pt x="1795648" y="2342751"/>
                  </a:lnTo>
                  <a:lnTo>
                    <a:pt x="1795648" y="2344732"/>
                  </a:lnTo>
                  <a:lnTo>
                    <a:pt x="1795648" y="2693303"/>
                  </a:lnTo>
                  <a:lnTo>
                    <a:pt x="819" y="2693303"/>
                  </a:lnTo>
                  <a:lnTo>
                    <a:pt x="819" y="2344732"/>
                  </a:lnTo>
                  <a:lnTo>
                    <a:pt x="0" y="2344732"/>
                  </a:lnTo>
                  <a:lnTo>
                    <a:pt x="0" y="1638635"/>
                  </a:lnTo>
                  <a:lnTo>
                    <a:pt x="1" y="1638635"/>
                  </a:lnTo>
                  <a:lnTo>
                    <a:pt x="1" y="896588"/>
                  </a:lnTo>
                  <a:lnTo>
                    <a:pt x="408" y="896588"/>
                  </a:lnTo>
                  <a:lnTo>
                    <a:pt x="408" y="894811"/>
                  </a:lnTo>
                  <a:lnTo>
                    <a:pt x="3070" y="894811"/>
                  </a:lnTo>
                  <a:close/>
                </a:path>
              </a:pathLst>
            </a:custGeom>
            <a:gradFill>
              <a:gsLst>
                <a:gs pos="69000">
                  <a:srgbClr val="E87071"/>
                </a:gs>
                <a:gs pos="46000">
                  <a:srgbClr val="EC8888"/>
                </a:gs>
                <a:gs pos="0">
                  <a:srgbClr val="ED8F8F"/>
                </a:gs>
                <a:gs pos="100000">
                  <a:srgbClr val="E03C3C"/>
                </a:gs>
              </a:gsLst>
              <a:lin ang="5400000" scaled="1"/>
            </a:gradFill>
            <a:ln w="25400">
              <a:gradFill>
                <a:gsLst>
                  <a:gs pos="0">
                    <a:srgbClr val="EF9F9F"/>
                  </a:gs>
                  <a:gs pos="100000">
                    <a:srgbClr val="E34F4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任意多边形 15"/>
            <p:cNvSpPr/>
            <p:nvPr/>
          </p:nvSpPr>
          <p:spPr>
            <a:xfrm flipH="1" flipV="1">
              <a:off x="4248795" y="4603968"/>
              <a:ext cx="661648" cy="664890"/>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adFill flip="none" rotWithShape="1">
              <a:gsLst>
                <a:gs pos="64000">
                  <a:srgbClr val="E87071">
                    <a:alpha val="30000"/>
                  </a:srgbClr>
                </a:gs>
                <a:gs pos="36000">
                  <a:srgbClr val="E87071">
                    <a:alpha val="50000"/>
                  </a:srgbClr>
                </a:gs>
                <a:gs pos="0">
                  <a:srgbClr val="E87071">
                    <a:alpha val="60000"/>
                  </a:srgbClr>
                </a:gs>
                <a:gs pos="100000">
                  <a:srgbClr val="E87071">
                    <a:alpha val="0"/>
                  </a:srgbClr>
                </a:gs>
              </a:gsLst>
              <a:lin ang="16200000" scaled="1"/>
              <a:tileRect/>
            </a:gra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 name="平行四边形 16"/>
          <p:cNvSpPr/>
          <p:nvPr/>
        </p:nvSpPr>
        <p:spPr>
          <a:xfrm>
            <a:off x="1918883" y="3457630"/>
            <a:ext cx="1735912" cy="402443"/>
          </a:xfrm>
          <a:prstGeom prst="parallelogram">
            <a:avLst>
              <a:gd name="adj" fmla="val 97534"/>
            </a:avLst>
          </a:prstGeom>
          <a:gradFill>
            <a:gsLst>
              <a:gs pos="45000">
                <a:srgbClr val="ED8F8F"/>
              </a:gs>
              <a:gs pos="0">
                <a:srgbClr val="EC8888"/>
              </a:gs>
              <a:gs pos="100000">
                <a:srgbClr val="E45656"/>
              </a:gs>
            </a:gsLst>
            <a:lin ang="5400000" scaled="1"/>
          </a:gradFill>
          <a:ln w="25400">
            <a:gradFill>
              <a:gsLst>
                <a:gs pos="0">
                  <a:srgbClr val="ED8F8F"/>
                </a:gs>
                <a:gs pos="100000">
                  <a:srgbClr val="E24C4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8" name="组合 17"/>
          <p:cNvGrpSpPr/>
          <p:nvPr/>
        </p:nvGrpSpPr>
        <p:grpSpPr>
          <a:xfrm>
            <a:off x="1910141" y="2102326"/>
            <a:ext cx="1359477" cy="2267522"/>
            <a:chOff x="2546524" y="2803750"/>
            <a:chExt cx="1812400" cy="3024062"/>
          </a:xfrm>
        </p:grpSpPr>
        <p:sp>
          <p:nvSpPr>
            <p:cNvPr id="19" name="任意多边形 18"/>
            <p:cNvSpPr/>
            <p:nvPr/>
          </p:nvSpPr>
          <p:spPr>
            <a:xfrm>
              <a:off x="2546524" y="2803750"/>
              <a:ext cx="1796449" cy="2344731"/>
            </a:xfrm>
            <a:custGeom>
              <a:avLst/>
              <a:gdLst>
                <a:gd name="connsiteX0" fmla="*/ 897881 w 1796449"/>
                <a:gd name="connsiteY0" fmla="*/ 0 h 2344731"/>
                <a:gd name="connsiteX1" fmla="*/ 1793329 w 1796449"/>
                <a:gd name="connsiteY1" fmla="*/ 895447 h 2344731"/>
                <a:gd name="connsiteX2" fmla="*/ 1796449 w 1796449"/>
                <a:gd name="connsiteY2" fmla="*/ 895447 h 2344731"/>
                <a:gd name="connsiteX3" fmla="*/ 1796449 w 1796449"/>
                <a:gd name="connsiteY3" fmla="*/ 941166 h 2344731"/>
                <a:gd name="connsiteX4" fmla="*/ 1795648 w 1796449"/>
                <a:gd name="connsiteY4" fmla="*/ 941166 h 2344731"/>
                <a:gd name="connsiteX5" fmla="*/ 1795648 w 1796449"/>
                <a:gd name="connsiteY5" fmla="*/ 1638634 h 2344731"/>
                <a:gd name="connsiteX6" fmla="*/ 1795648 w 1796449"/>
                <a:gd name="connsiteY6" fmla="*/ 1994752 h 2344731"/>
                <a:gd name="connsiteX7" fmla="*/ 1795648 w 1796449"/>
                <a:gd name="connsiteY7" fmla="*/ 2344731 h 2344731"/>
                <a:gd name="connsiteX8" fmla="*/ 0 w 1796449"/>
                <a:gd name="connsiteY8" fmla="*/ 2344731 h 2344731"/>
                <a:gd name="connsiteX9" fmla="*/ 0 w 1796449"/>
                <a:gd name="connsiteY9" fmla="*/ 1638634 h 2344731"/>
                <a:gd name="connsiteX10" fmla="*/ 1 w 1796449"/>
                <a:gd name="connsiteY10" fmla="*/ 1638634 h 2344731"/>
                <a:gd name="connsiteX11" fmla="*/ 1 w 1796449"/>
                <a:gd name="connsiteY11" fmla="*/ 896588 h 2344731"/>
                <a:gd name="connsiteX12" fmla="*/ 802 w 1796449"/>
                <a:gd name="connsiteY12" fmla="*/ 896588 h 2344731"/>
                <a:gd name="connsiteX13" fmla="*/ 802 w 1796449"/>
                <a:gd name="connsiteY13" fmla="*/ 895447 h 2344731"/>
                <a:gd name="connsiteX14" fmla="*/ 2433 w 1796449"/>
                <a:gd name="connsiteY14" fmla="*/ 895447 h 2344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6449" h="2344731">
                  <a:moveTo>
                    <a:pt x="897881" y="0"/>
                  </a:moveTo>
                  <a:lnTo>
                    <a:pt x="1793329" y="895447"/>
                  </a:lnTo>
                  <a:lnTo>
                    <a:pt x="1796449" y="895447"/>
                  </a:lnTo>
                  <a:lnTo>
                    <a:pt x="1796449" y="941166"/>
                  </a:lnTo>
                  <a:lnTo>
                    <a:pt x="1795648" y="941166"/>
                  </a:lnTo>
                  <a:lnTo>
                    <a:pt x="1795648" y="1638634"/>
                  </a:lnTo>
                  <a:lnTo>
                    <a:pt x="1795648" y="1994752"/>
                  </a:lnTo>
                  <a:lnTo>
                    <a:pt x="1795648" y="2344731"/>
                  </a:lnTo>
                  <a:lnTo>
                    <a:pt x="0" y="2344731"/>
                  </a:lnTo>
                  <a:lnTo>
                    <a:pt x="0" y="1638634"/>
                  </a:lnTo>
                  <a:lnTo>
                    <a:pt x="1" y="1638634"/>
                  </a:lnTo>
                  <a:lnTo>
                    <a:pt x="1" y="896588"/>
                  </a:lnTo>
                  <a:lnTo>
                    <a:pt x="802" y="896588"/>
                  </a:lnTo>
                  <a:lnTo>
                    <a:pt x="802" y="895447"/>
                  </a:lnTo>
                  <a:lnTo>
                    <a:pt x="2433" y="895447"/>
                  </a:lnTo>
                  <a:close/>
                </a:path>
              </a:pathLst>
            </a:custGeom>
            <a:gradFill flip="none" rotWithShape="1">
              <a:gsLst>
                <a:gs pos="65000">
                  <a:srgbClr val="01ACBE"/>
                </a:gs>
                <a:gs pos="100000">
                  <a:srgbClr val="018B99"/>
                </a:gs>
                <a:gs pos="0">
                  <a:srgbClr val="01DEF5"/>
                </a:gs>
              </a:gsLst>
              <a:lin ang="5400000" scaled="1"/>
              <a:tileRect/>
            </a:gradFill>
            <a:ln w="25400">
              <a:gradFill>
                <a:gsLst>
                  <a:gs pos="0">
                    <a:srgbClr val="0AE7FE"/>
                  </a:gs>
                  <a:gs pos="100000">
                    <a:srgbClr val="018795"/>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任意多边形 19"/>
            <p:cNvSpPr/>
            <p:nvPr/>
          </p:nvSpPr>
          <p:spPr>
            <a:xfrm flipH="1" flipV="1">
              <a:off x="3697276" y="5162922"/>
              <a:ext cx="661648" cy="664890"/>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adFill flip="none" rotWithShape="1">
              <a:gsLst>
                <a:gs pos="64000">
                  <a:srgbClr val="01ACBE">
                    <a:alpha val="25000"/>
                  </a:srgbClr>
                </a:gs>
                <a:gs pos="36000">
                  <a:srgbClr val="01ACBE">
                    <a:alpha val="50000"/>
                  </a:srgbClr>
                </a:gs>
                <a:gs pos="0">
                  <a:srgbClr val="01ACBE">
                    <a:alpha val="60000"/>
                  </a:srgbClr>
                </a:gs>
                <a:gs pos="100000">
                  <a:srgbClr val="01ACBE">
                    <a:alpha val="0"/>
                  </a:srgbClr>
                </a:gs>
              </a:gsLst>
              <a:lin ang="16200000" scaled="1"/>
              <a:tileRect/>
            </a:gra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1" name="平行四边形 20"/>
          <p:cNvSpPr/>
          <p:nvPr/>
        </p:nvSpPr>
        <p:spPr>
          <a:xfrm>
            <a:off x="1098668" y="4298449"/>
            <a:ext cx="1735912" cy="402443"/>
          </a:xfrm>
          <a:prstGeom prst="parallelogram">
            <a:avLst>
              <a:gd name="adj" fmla="val 97534"/>
            </a:avLst>
          </a:prstGeom>
          <a:gradFill flip="none" rotWithShape="1">
            <a:gsLst>
              <a:gs pos="100000">
                <a:srgbClr val="FFB850"/>
              </a:gs>
              <a:gs pos="0">
                <a:srgbClr val="FFCE85"/>
              </a:gs>
            </a:gsLst>
            <a:lin ang="5400000" scaled="1"/>
            <a:tileRect/>
          </a:gradFill>
          <a:ln w="25400">
            <a:gradFill flip="none" rotWithShape="1">
              <a:gsLst>
                <a:gs pos="0">
                  <a:srgbClr val="FFCD83"/>
                </a:gs>
                <a:gs pos="100000">
                  <a:srgbClr val="FFBB59"/>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平行四边形 21"/>
          <p:cNvSpPr/>
          <p:nvPr/>
        </p:nvSpPr>
        <p:spPr>
          <a:xfrm>
            <a:off x="1508434" y="3878039"/>
            <a:ext cx="1735912" cy="402443"/>
          </a:xfrm>
          <a:prstGeom prst="parallelogram">
            <a:avLst>
              <a:gd name="adj" fmla="val 97534"/>
            </a:avLst>
          </a:prstGeom>
          <a:gradFill flip="none" rotWithShape="1">
            <a:gsLst>
              <a:gs pos="0">
                <a:srgbClr val="01A9BB"/>
              </a:gs>
              <a:gs pos="100000">
                <a:srgbClr val="017581"/>
              </a:gs>
            </a:gsLst>
            <a:lin ang="5400000" scaled="1"/>
            <a:tileRect/>
          </a:gradFill>
          <a:ln w="25400">
            <a:gradFill>
              <a:gsLst>
                <a:gs pos="0">
                  <a:srgbClr val="01A9BB"/>
                </a:gs>
                <a:gs pos="100000">
                  <a:srgbClr val="01758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3" name="组合 22"/>
          <p:cNvGrpSpPr/>
          <p:nvPr/>
        </p:nvGrpSpPr>
        <p:grpSpPr>
          <a:xfrm>
            <a:off x="1498837" y="2780403"/>
            <a:ext cx="1357885" cy="1916159"/>
            <a:chOff x="1998189" y="3708061"/>
            <a:chExt cx="1810277" cy="2555471"/>
          </a:xfrm>
        </p:grpSpPr>
        <p:sp>
          <p:nvSpPr>
            <p:cNvPr id="24" name="任意多边形 23"/>
            <p:cNvSpPr/>
            <p:nvPr/>
          </p:nvSpPr>
          <p:spPr>
            <a:xfrm>
              <a:off x="1998189" y="3708061"/>
              <a:ext cx="1795647" cy="1994752"/>
            </a:xfrm>
            <a:custGeom>
              <a:avLst/>
              <a:gdLst>
                <a:gd name="connsiteX0" fmla="*/ 897881 w 1795647"/>
                <a:gd name="connsiteY0" fmla="*/ 0 h 1994752"/>
                <a:gd name="connsiteX1" fmla="*/ 1794085 w 1795647"/>
                <a:gd name="connsiteY1" fmla="*/ 896204 h 1994752"/>
                <a:gd name="connsiteX2" fmla="*/ 1795647 w 1795647"/>
                <a:gd name="connsiteY2" fmla="*/ 896204 h 1994752"/>
                <a:gd name="connsiteX3" fmla="*/ 1795647 w 1795647"/>
                <a:gd name="connsiteY3" fmla="*/ 896588 h 1994752"/>
                <a:gd name="connsiteX4" fmla="*/ 1795647 w 1795647"/>
                <a:gd name="connsiteY4" fmla="*/ 941923 h 1994752"/>
                <a:gd name="connsiteX5" fmla="*/ 1795647 w 1795647"/>
                <a:gd name="connsiteY5" fmla="*/ 1994752 h 1994752"/>
                <a:gd name="connsiteX6" fmla="*/ 0 w 1795647"/>
                <a:gd name="connsiteY6" fmla="*/ 1994752 h 1994752"/>
                <a:gd name="connsiteX7" fmla="*/ 0 w 1795647"/>
                <a:gd name="connsiteY7" fmla="*/ 941923 h 1994752"/>
                <a:gd name="connsiteX8" fmla="*/ 0 w 1795647"/>
                <a:gd name="connsiteY8" fmla="*/ 896588 h 1994752"/>
                <a:gd name="connsiteX9" fmla="*/ 0 w 1795647"/>
                <a:gd name="connsiteY9" fmla="*/ 896204 h 1994752"/>
                <a:gd name="connsiteX10" fmla="*/ 1675 w 1795647"/>
                <a:gd name="connsiteY10" fmla="*/ 896204 h 1994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95647" h="1994752">
                  <a:moveTo>
                    <a:pt x="897881" y="0"/>
                  </a:moveTo>
                  <a:lnTo>
                    <a:pt x="1794085" y="896204"/>
                  </a:lnTo>
                  <a:lnTo>
                    <a:pt x="1795647" y="896204"/>
                  </a:lnTo>
                  <a:lnTo>
                    <a:pt x="1795647" y="896588"/>
                  </a:lnTo>
                  <a:lnTo>
                    <a:pt x="1795647" y="941923"/>
                  </a:lnTo>
                  <a:lnTo>
                    <a:pt x="1795647" y="1994752"/>
                  </a:lnTo>
                  <a:lnTo>
                    <a:pt x="0" y="1994752"/>
                  </a:lnTo>
                  <a:lnTo>
                    <a:pt x="0" y="941923"/>
                  </a:lnTo>
                  <a:lnTo>
                    <a:pt x="0" y="896588"/>
                  </a:lnTo>
                  <a:lnTo>
                    <a:pt x="0" y="896204"/>
                  </a:lnTo>
                  <a:lnTo>
                    <a:pt x="1675" y="896204"/>
                  </a:lnTo>
                  <a:close/>
                </a:path>
              </a:pathLst>
            </a:custGeom>
            <a:gradFill flip="none" rotWithShape="1">
              <a:gsLst>
                <a:gs pos="73000">
                  <a:srgbClr val="FFB850"/>
                </a:gs>
                <a:gs pos="47000">
                  <a:srgbClr val="FFC671"/>
                </a:gs>
                <a:gs pos="100000">
                  <a:srgbClr val="FF9801"/>
                </a:gs>
                <a:gs pos="0">
                  <a:srgbClr val="FFC671"/>
                </a:gs>
              </a:gsLst>
              <a:lin ang="5400000" scaled="1"/>
              <a:tileRect/>
            </a:gradFill>
            <a:ln w="25400">
              <a:gradFill>
                <a:gsLst>
                  <a:gs pos="0">
                    <a:srgbClr val="FFDFAF"/>
                  </a:gs>
                  <a:gs pos="100000">
                    <a:srgbClr val="FF9C0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任意多边形 24"/>
            <p:cNvSpPr/>
            <p:nvPr/>
          </p:nvSpPr>
          <p:spPr>
            <a:xfrm flipH="1" flipV="1">
              <a:off x="3274368" y="5726817"/>
              <a:ext cx="534098" cy="536715"/>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adFill flip="none" rotWithShape="1">
              <a:gsLst>
                <a:gs pos="64000">
                  <a:srgbClr val="FFB446">
                    <a:alpha val="20000"/>
                  </a:srgbClr>
                </a:gs>
                <a:gs pos="42000">
                  <a:srgbClr val="FFB446">
                    <a:alpha val="40000"/>
                  </a:srgbClr>
                </a:gs>
                <a:gs pos="0">
                  <a:srgbClr val="FFB446">
                    <a:alpha val="55000"/>
                  </a:srgbClr>
                </a:gs>
                <a:gs pos="100000">
                  <a:srgbClr val="FFB446">
                    <a:alpha val="0"/>
                  </a:srgbClr>
                </a:gs>
              </a:gsLst>
              <a:lin ang="16200000" scaled="1"/>
              <a:tileRect/>
            </a:gra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6" name="文本框 38"/>
          <p:cNvSpPr txBox="1"/>
          <p:nvPr/>
        </p:nvSpPr>
        <p:spPr>
          <a:xfrm>
            <a:off x="2124588" y="2251836"/>
            <a:ext cx="920389" cy="646331"/>
          </a:xfrm>
          <a:prstGeom prst="rect">
            <a:avLst/>
          </a:prstGeom>
          <a:noFill/>
          <a:effectLst>
            <a:innerShdw blurRad="63500" dist="50800" dir="16200000">
              <a:prstClr val="black">
                <a:alpha val="50000"/>
              </a:prstClr>
            </a:innerShdw>
          </a:effectLst>
        </p:spPr>
        <p:txBody>
          <a:bodyPr wrap="square" rtlCol="0">
            <a:spAutoFit/>
          </a:bodyPr>
          <a:lstStyle/>
          <a:p>
            <a:pPr algn="ctr"/>
            <a:r>
              <a:rPr lang="en-US" altLang="zh-CN" sz="3600" dirty="0">
                <a:solidFill>
                  <a:prstClr val="white"/>
                </a:solidFill>
                <a:effectLst>
                  <a:innerShdw blurRad="63500" dist="63500" dir="13200000">
                    <a:prstClr val="black">
                      <a:alpha val="50000"/>
                    </a:prstClr>
                  </a:innerShdw>
                </a:effectLst>
                <a:latin typeface="Impact" panose="020B0806030902050204" pitchFamily="34" charset="0"/>
                <a:ea typeface="Hiragino Sans GB W6" panose="020B0600000000000000" pitchFamily="34" charset="-122"/>
              </a:rPr>
              <a:t>02</a:t>
            </a:r>
            <a:endParaRPr lang="zh-CN" altLang="en-US" sz="3600" dirty="0">
              <a:solidFill>
                <a:prstClr val="white"/>
              </a:solidFill>
              <a:effectLst>
                <a:innerShdw blurRad="63500" dist="63500" dir="13200000">
                  <a:prstClr val="black">
                    <a:alpha val="50000"/>
                  </a:prstClr>
                </a:innerShdw>
              </a:effectLst>
              <a:latin typeface="Impact" panose="020B0806030902050204" pitchFamily="34" charset="0"/>
              <a:ea typeface="Hiragino Sans GB W6" panose="020B0600000000000000" pitchFamily="34" charset="-122"/>
            </a:endParaRPr>
          </a:p>
        </p:txBody>
      </p:sp>
      <p:sp>
        <p:nvSpPr>
          <p:cNvPr id="27" name="文本框 3"/>
          <p:cNvSpPr txBox="1"/>
          <p:nvPr/>
        </p:nvSpPr>
        <p:spPr>
          <a:xfrm>
            <a:off x="2170048" y="2709805"/>
            <a:ext cx="830939" cy="276999"/>
          </a:xfrm>
          <a:prstGeom prst="rect">
            <a:avLst/>
          </a:prstGeom>
          <a:noFill/>
        </p:spPr>
        <p:txBody>
          <a:bodyPr wrap="square" rtlCol="0">
            <a:spAutoFit/>
          </a:bodyPr>
          <a:lstStyle/>
          <a:p>
            <a:pPr algn="ctr"/>
            <a:r>
              <a:rPr lang="en-US" altLang="zh-CN"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rPr>
              <a:t>STEP</a:t>
            </a:r>
            <a:endParaRPr lang="zh-CN" altLang="en-US"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endParaRPr>
          </a:p>
        </p:txBody>
      </p:sp>
      <p:grpSp>
        <p:nvGrpSpPr>
          <p:cNvPr id="28" name="组合 27"/>
          <p:cNvGrpSpPr/>
          <p:nvPr/>
        </p:nvGrpSpPr>
        <p:grpSpPr>
          <a:xfrm>
            <a:off x="1706382" y="2967464"/>
            <a:ext cx="920389" cy="731701"/>
            <a:chOff x="2640639" y="3716907"/>
            <a:chExt cx="1227025" cy="975828"/>
          </a:xfrm>
        </p:grpSpPr>
        <p:sp>
          <p:nvSpPr>
            <p:cNvPr id="29" name="文本框 1"/>
            <p:cNvSpPr txBox="1"/>
            <p:nvPr/>
          </p:nvSpPr>
          <p:spPr>
            <a:xfrm>
              <a:off x="2640639" y="3716907"/>
              <a:ext cx="1227025" cy="861975"/>
            </a:xfrm>
            <a:prstGeom prst="rect">
              <a:avLst/>
            </a:prstGeom>
            <a:noFill/>
            <a:effectLst>
              <a:innerShdw blurRad="63500" dist="50800" dir="16200000">
                <a:prstClr val="black">
                  <a:alpha val="50000"/>
                </a:prstClr>
              </a:innerShdw>
            </a:effectLst>
          </p:spPr>
          <p:txBody>
            <a:bodyPr wrap="square" rtlCol="0">
              <a:spAutoFit/>
            </a:bodyPr>
            <a:lstStyle/>
            <a:p>
              <a:pPr algn="ctr"/>
              <a:r>
                <a:rPr lang="en-US" altLang="zh-CN" sz="3600" dirty="0">
                  <a:solidFill>
                    <a:prstClr val="white"/>
                  </a:solidFill>
                  <a:effectLst>
                    <a:innerShdw blurRad="63500" dist="63500" dir="13200000">
                      <a:prstClr val="black">
                        <a:alpha val="50000"/>
                      </a:prstClr>
                    </a:innerShdw>
                  </a:effectLst>
                  <a:latin typeface="Impact" panose="020B0806030902050204" pitchFamily="34" charset="0"/>
                  <a:ea typeface="Hiragino Sans GB W6" panose="020B0600000000000000" pitchFamily="34" charset="-122"/>
                </a:rPr>
                <a:t>01</a:t>
              </a:r>
              <a:endParaRPr lang="zh-CN" altLang="en-US" sz="3600" dirty="0">
                <a:solidFill>
                  <a:prstClr val="white"/>
                </a:solidFill>
                <a:effectLst>
                  <a:innerShdw blurRad="63500" dist="63500" dir="13200000">
                    <a:prstClr val="black">
                      <a:alpha val="50000"/>
                    </a:prstClr>
                  </a:innerShdw>
                </a:effectLst>
                <a:latin typeface="Impact" panose="020B0806030902050204" pitchFamily="34" charset="0"/>
                <a:ea typeface="Hiragino Sans GB W6" panose="020B0600000000000000" pitchFamily="34" charset="-122"/>
              </a:endParaRPr>
            </a:p>
          </p:txBody>
        </p:sp>
        <p:sp>
          <p:nvSpPr>
            <p:cNvPr id="30" name="文本框 40"/>
            <p:cNvSpPr txBox="1"/>
            <p:nvPr/>
          </p:nvSpPr>
          <p:spPr>
            <a:xfrm>
              <a:off x="2729023" y="4323317"/>
              <a:ext cx="1107774" cy="369418"/>
            </a:xfrm>
            <a:prstGeom prst="rect">
              <a:avLst/>
            </a:prstGeom>
            <a:noFill/>
          </p:spPr>
          <p:txBody>
            <a:bodyPr wrap="square" rtlCol="0">
              <a:spAutoFit/>
            </a:bodyPr>
            <a:lstStyle/>
            <a:p>
              <a:pPr algn="ctr"/>
              <a:r>
                <a:rPr lang="en-US" altLang="zh-CN"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rPr>
                <a:t>STEP</a:t>
              </a:r>
              <a:endParaRPr lang="zh-CN" altLang="en-US"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endParaRPr>
            </a:p>
          </p:txBody>
        </p:sp>
      </p:grpSp>
      <p:grpSp>
        <p:nvGrpSpPr>
          <p:cNvPr id="31" name="组合 30"/>
          <p:cNvGrpSpPr/>
          <p:nvPr/>
        </p:nvGrpSpPr>
        <p:grpSpPr>
          <a:xfrm>
            <a:off x="2524629" y="1612482"/>
            <a:ext cx="920389" cy="731701"/>
            <a:chOff x="2640639" y="3716907"/>
            <a:chExt cx="1227025" cy="975828"/>
          </a:xfrm>
        </p:grpSpPr>
        <p:sp>
          <p:nvSpPr>
            <p:cNvPr id="32" name="文本框 44"/>
            <p:cNvSpPr txBox="1"/>
            <p:nvPr/>
          </p:nvSpPr>
          <p:spPr>
            <a:xfrm>
              <a:off x="2640639" y="3716907"/>
              <a:ext cx="1227025" cy="861975"/>
            </a:xfrm>
            <a:prstGeom prst="rect">
              <a:avLst/>
            </a:prstGeom>
            <a:noFill/>
            <a:effectLst>
              <a:innerShdw blurRad="63500" dist="50800" dir="16200000">
                <a:prstClr val="black">
                  <a:alpha val="50000"/>
                </a:prstClr>
              </a:innerShdw>
            </a:effectLst>
          </p:spPr>
          <p:txBody>
            <a:bodyPr wrap="square" rtlCol="0">
              <a:spAutoFit/>
            </a:bodyPr>
            <a:lstStyle/>
            <a:p>
              <a:pPr algn="ctr"/>
              <a:r>
                <a:rPr lang="en-US" altLang="zh-CN" sz="3600" dirty="0">
                  <a:solidFill>
                    <a:prstClr val="white"/>
                  </a:solidFill>
                  <a:effectLst>
                    <a:innerShdw blurRad="63500" dist="63500" dir="13200000">
                      <a:prstClr val="black">
                        <a:alpha val="50000"/>
                      </a:prstClr>
                    </a:innerShdw>
                  </a:effectLst>
                  <a:latin typeface="Impact" panose="020B0806030902050204" pitchFamily="34" charset="0"/>
                  <a:ea typeface="Hiragino Sans GB W6" panose="020B0600000000000000" pitchFamily="34" charset="-122"/>
                </a:rPr>
                <a:t>03</a:t>
              </a:r>
              <a:endParaRPr lang="zh-CN" altLang="en-US" sz="3600" dirty="0">
                <a:solidFill>
                  <a:prstClr val="white"/>
                </a:solidFill>
                <a:effectLst>
                  <a:innerShdw blurRad="63500" dist="63500" dir="13200000">
                    <a:prstClr val="black">
                      <a:alpha val="50000"/>
                    </a:prstClr>
                  </a:innerShdw>
                </a:effectLst>
                <a:latin typeface="Impact" panose="020B0806030902050204" pitchFamily="34" charset="0"/>
                <a:ea typeface="Hiragino Sans GB W6" panose="020B0600000000000000" pitchFamily="34" charset="-122"/>
              </a:endParaRPr>
            </a:p>
          </p:txBody>
        </p:sp>
        <p:sp>
          <p:nvSpPr>
            <p:cNvPr id="33" name="文本框 45"/>
            <p:cNvSpPr txBox="1"/>
            <p:nvPr/>
          </p:nvSpPr>
          <p:spPr>
            <a:xfrm>
              <a:off x="2729023" y="4323317"/>
              <a:ext cx="1107774" cy="369418"/>
            </a:xfrm>
            <a:prstGeom prst="rect">
              <a:avLst/>
            </a:prstGeom>
            <a:noFill/>
          </p:spPr>
          <p:txBody>
            <a:bodyPr wrap="square" rtlCol="0">
              <a:spAutoFit/>
            </a:bodyPr>
            <a:lstStyle/>
            <a:p>
              <a:pPr algn="ctr"/>
              <a:r>
                <a:rPr lang="en-US" altLang="zh-CN"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rPr>
                <a:t>STEP</a:t>
              </a:r>
              <a:endParaRPr lang="zh-CN" altLang="en-US"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endParaRPr>
            </a:p>
          </p:txBody>
        </p:sp>
      </p:grpSp>
      <p:grpSp>
        <p:nvGrpSpPr>
          <p:cNvPr id="34" name="组合 33"/>
          <p:cNvGrpSpPr/>
          <p:nvPr/>
        </p:nvGrpSpPr>
        <p:grpSpPr>
          <a:xfrm>
            <a:off x="2924731" y="921986"/>
            <a:ext cx="920389" cy="731701"/>
            <a:chOff x="2640639" y="3716907"/>
            <a:chExt cx="1227025" cy="975828"/>
          </a:xfrm>
        </p:grpSpPr>
        <p:sp>
          <p:nvSpPr>
            <p:cNvPr id="35" name="文本框 60"/>
            <p:cNvSpPr txBox="1"/>
            <p:nvPr/>
          </p:nvSpPr>
          <p:spPr>
            <a:xfrm>
              <a:off x="2640639" y="3716907"/>
              <a:ext cx="1227025" cy="861975"/>
            </a:xfrm>
            <a:prstGeom prst="rect">
              <a:avLst/>
            </a:prstGeom>
            <a:noFill/>
            <a:effectLst>
              <a:innerShdw blurRad="63500" dist="50800">
                <a:prstClr val="black">
                  <a:alpha val="50000"/>
                </a:prstClr>
              </a:innerShdw>
            </a:effectLst>
          </p:spPr>
          <p:txBody>
            <a:bodyPr wrap="square" rtlCol="0">
              <a:spAutoFit/>
            </a:bodyPr>
            <a:lstStyle/>
            <a:p>
              <a:pPr algn="ctr"/>
              <a:r>
                <a:rPr lang="en-US" altLang="zh-CN" sz="3600" dirty="0">
                  <a:solidFill>
                    <a:prstClr val="white"/>
                  </a:solidFill>
                  <a:effectLst>
                    <a:innerShdw blurRad="63500" dist="50800" dir="18900000">
                      <a:prstClr val="black">
                        <a:alpha val="50000"/>
                      </a:prstClr>
                    </a:innerShdw>
                  </a:effectLst>
                  <a:latin typeface="Impact" panose="020B0806030902050204" pitchFamily="34" charset="0"/>
                  <a:ea typeface="Hiragino Sans GB W6" panose="020B0600000000000000" pitchFamily="34" charset="-122"/>
                </a:rPr>
                <a:t>04</a:t>
              </a:r>
              <a:endParaRPr lang="zh-CN" altLang="en-US" sz="3600" dirty="0">
                <a:solidFill>
                  <a:prstClr val="white"/>
                </a:solidFill>
                <a:effectLst>
                  <a:innerShdw blurRad="63500" dist="50800" dir="18900000">
                    <a:prstClr val="black">
                      <a:alpha val="50000"/>
                    </a:prstClr>
                  </a:innerShdw>
                </a:effectLst>
                <a:latin typeface="Impact" panose="020B0806030902050204" pitchFamily="34" charset="0"/>
                <a:ea typeface="Hiragino Sans GB W6" panose="020B0600000000000000" pitchFamily="34" charset="-122"/>
              </a:endParaRPr>
            </a:p>
          </p:txBody>
        </p:sp>
        <p:sp>
          <p:nvSpPr>
            <p:cNvPr id="36" name="文本框 61"/>
            <p:cNvSpPr txBox="1"/>
            <p:nvPr/>
          </p:nvSpPr>
          <p:spPr>
            <a:xfrm>
              <a:off x="2729023" y="4323317"/>
              <a:ext cx="1107774" cy="369418"/>
            </a:xfrm>
            <a:prstGeom prst="rect">
              <a:avLst/>
            </a:prstGeom>
            <a:noFill/>
          </p:spPr>
          <p:txBody>
            <a:bodyPr wrap="square" rtlCol="0">
              <a:spAutoFit/>
            </a:bodyPr>
            <a:lstStyle/>
            <a:p>
              <a:pPr algn="ctr"/>
              <a:r>
                <a:rPr lang="en-US" altLang="zh-CN"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rPr>
                <a:t>STEP</a:t>
              </a:r>
              <a:endParaRPr lang="zh-CN" altLang="en-US"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endParaRPr>
            </a:p>
          </p:txBody>
        </p:sp>
      </p:grpSp>
      <p:sp>
        <p:nvSpPr>
          <p:cNvPr id="37" name="文本框 69"/>
          <p:cNvSpPr txBox="1"/>
          <p:nvPr/>
        </p:nvSpPr>
        <p:spPr>
          <a:xfrm>
            <a:off x="4849802" y="3489090"/>
            <a:ext cx="581017" cy="461665"/>
          </a:xfrm>
          <a:prstGeom prst="rect">
            <a:avLst/>
          </a:prstGeom>
          <a:noFill/>
        </p:spPr>
        <p:txBody>
          <a:bodyPr wrap="square" rtlCol="0">
            <a:spAutoFit/>
          </a:bodyPr>
          <a:lstStyle/>
          <a:p>
            <a:pPr algn="ctr"/>
            <a:r>
              <a:rPr lang="zh-CN" altLang="en-US" sz="1200" dirty="0">
                <a:solidFill>
                  <a:srgbClr val="FFB850"/>
                </a:solidFill>
                <a:latin typeface="时尚中黑简体" panose="01010104010101010101" pitchFamily="2" charset="-122"/>
                <a:ea typeface="时尚中黑简体" panose="01010104010101010101" pitchFamily="2" charset="-122"/>
              </a:rPr>
              <a:t>添加标题</a:t>
            </a:r>
          </a:p>
        </p:txBody>
      </p:sp>
      <p:cxnSp>
        <p:nvCxnSpPr>
          <p:cNvPr id="38" name="直接连接符 37"/>
          <p:cNvCxnSpPr/>
          <p:nvPr/>
        </p:nvCxnSpPr>
        <p:spPr>
          <a:xfrm>
            <a:off x="5374435" y="3547899"/>
            <a:ext cx="0" cy="33771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9" name="文本框 73"/>
          <p:cNvSpPr txBox="1"/>
          <p:nvPr/>
        </p:nvSpPr>
        <p:spPr>
          <a:xfrm>
            <a:off x="4842383" y="2819546"/>
            <a:ext cx="581017" cy="461665"/>
          </a:xfrm>
          <a:prstGeom prst="rect">
            <a:avLst/>
          </a:prstGeom>
          <a:noFill/>
        </p:spPr>
        <p:txBody>
          <a:bodyPr wrap="square" rtlCol="0">
            <a:spAutoFit/>
          </a:bodyPr>
          <a:lstStyle/>
          <a:p>
            <a:pPr algn="ctr"/>
            <a:r>
              <a:rPr lang="zh-CN" altLang="en-US" sz="1200" dirty="0">
                <a:solidFill>
                  <a:srgbClr val="01ACBE"/>
                </a:solidFill>
                <a:latin typeface="时尚中黑简体" panose="01010104010101010101" pitchFamily="2" charset="-122"/>
                <a:ea typeface="时尚中黑简体" panose="01010104010101010101" pitchFamily="2" charset="-122"/>
              </a:rPr>
              <a:t>添加标题</a:t>
            </a:r>
          </a:p>
        </p:txBody>
      </p:sp>
      <p:cxnSp>
        <p:nvCxnSpPr>
          <p:cNvPr id="40" name="直接连接符 39"/>
          <p:cNvCxnSpPr/>
          <p:nvPr/>
        </p:nvCxnSpPr>
        <p:spPr>
          <a:xfrm>
            <a:off x="5367016" y="2874736"/>
            <a:ext cx="0" cy="33771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1" name="文本框 74"/>
          <p:cNvSpPr txBox="1"/>
          <p:nvPr/>
        </p:nvSpPr>
        <p:spPr>
          <a:xfrm>
            <a:off x="4852480" y="2094345"/>
            <a:ext cx="581017" cy="461665"/>
          </a:xfrm>
          <a:prstGeom prst="rect">
            <a:avLst/>
          </a:prstGeom>
          <a:noFill/>
        </p:spPr>
        <p:txBody>
          <a:bodyPr wrap="square" rtlCol="0">
            <a:spAutoFit/>
          </a:bodyPr>
          <a:lstStyle/>
          <a:p>
            <a:pPr algn="ctr"/>
            <a:r>
              <a:rPr lang="zh-CN" altLang="en-US" sz="1200" dirty="0">
                <a:solidFill>
                  <a:srgbClr val="E87071"/>
                </a:solidFill>
                <a:latin typeface="时尚中黑简体" panose="01010104010101010101" pitchFamily="2" charset="-122"/>
                <a:ea typeface="时尚中黑简体" panose="01010104010101010101" pitchFamily="2" charset="-122"/>
              </a:rPr>
              <a:t>添加标题</a:t>
            </a:r>
          </a:p>
        </p:txBody>
      </p:sp>
      <p:cxnSp>
        <p:nvCxnSpPr>
          <p:cNvPr id="42" name="直接连接符 41"/>
          <p:cNvCxnSpPr/>
          <p:nvPr/>
        </p:nvCxnSpPr>
        <p:spPr>
          <a:xfrm>
            <a:off x="5377113" y="2163334"/>
            <a:ext cx="0" cy="33771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3" name="文本框 75"/>
          <p:cNvSpPr txBox="1"/>
          <p:nvPr/>
        </p:nvSpPr>
        <p:spPr>
          <a:xfrm>
            <a:off x="4849515" y="1437887"/>
            <a:ext cx="554176" cy="461665"/>
          </a:xfrm>
          <a:prstGeom prst="rect">
            <a:avLst/>
          </a:prstGeom>
          <a:noFill/>
        </p:spPr>
        <p:txBody>
          <a:bodyPr wrap="square" rtlCol="0">
            <a:spAutoFit/>
          </a:bodyPr>
          <a:lstStyle/>
          <a:p>
            <a:pPr algn="ctr"/>
            <a:r>
              <a:rPr lang="zh-CN" altLang="en-US" sz="1200" dirty="0">
                <a:solidFill>
                  <a:srgbClr val="663A77"/>
                </a:solidFill>
                <a:latin typeface="时尚中黑简体" panose="01010104010101010101" pitchFamily="2" charset="-122"/>
                <a:ea typeface="时尚中黑简体" panose="01010104010101010101" pitchFamily="2" charset="-122"/>
              </a:rPr>
              <a:t>添加标题</a:t>
            </a:r>
          </a:p>
        </p:txBody>
      </p:sp>
      <p:cxnSp>
        <p:nvCxnSpPr>
          <p:cNvPr id="44" name="直接连接符 43"/>
          <p:cNvCxnSpPr/>
          <p:nvPr/>
        </p:nvCxnSpPr>
        <p:spPr>
          <a:xfrm>
            <a:off x="5362717" y="1498919"/>
            <a:ext cx="0" cy="33771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3266841" y="2808528"/>
            <a:ext cx="627617" cy="416136"/>
            <a:chOff x="4355220" y="4051918"/>
            <a:chExt cx="836714" cy="554976"/>
          </a:xfrm>
        </p:grpSpPr>
        <p:sp>
          <p:nvSpPr>
            <p:cNvPr id="46" name="任意多边形 45"/>
            <p:cNvSpPr/>
            <p:nvPr/>
          </p:nvSpPr>
          <p:spPr>
            <a:xfrm>
              <a:off x="4355220" y="4051918"/>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adFill>
              <a:gsLst>
                <a:gs pos="44000">
                  <a:srgbClr val="01ACBE"/>
                </a:gs>
                <a:gs pos="20000">
                  <a:srgbClr val="0194A3"/>
                </a:gs>
                <a:gs pos="100000">
                  <a:srgbClr val="01CFE5"/>
                </a:gs>
                <a:gs pos="0">
                  <a:srgbClr val="01808D"/>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任意多边形 46"/>
            <p:cNvSpPr/>
            <p:nvPr/>
          </p:nvSpPr>
          <p:spPr>
            <a:xfrm>
              <a:off x="4949778" y="4221653"/>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8" name="组合 47"/>
            <p:cNvGrpSpPr/>
            <p:nvPr/>
          </p:nvGrpSpPr>
          <p:grpSpPr>
            <a:xfrm>
              <a:off x="4529444" y="4140408"/>
              <a:ext cx="323135" cy="334675"/>
              <a:chOff x="9450388" y="2662238"/>
              <a:chExt cx="133350" cy="138112"/>
            </a:xfrm>
            <a:solidFill>
              <a:schemeClr val="bg1"/>
            </a:solidFill>
          </p:grpSpPr>
          <p:sp>
            <p:nvSpPr>
              <p:cNvPr id="49" name="Rectangle 239"/>
              <p:cNvSpPr>
                <a:spLocks noChangeArrowheads="1"/>
              </p:cNvSpPr>
              <p:nvPr/>
            </p:nvSpPr>
            <p:spPr bwMode="auto">
              <a:xfrm>
                <a:off x="9450388" y="2778125"/>
                <a:ext cx="26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Rectangle 240"/>
              <p:cNvSpPr>
                <a:spLocks noChangeArrowheads="1"/>
              </p:cNvSpPr>
              <p:nvPr/>
            </p:nvSpPr>
            <p:spPr bwMode="auto">
              <a:xfrm>
                <a:off x="9488488" y="2751138"/>
                <a:ext cx="22225" cy="492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Rectangle 241"/>
              <p:cNvSpPr>
                <a:spLocks noChangeArrowheads="1"/>
              </p:cNvSpPr>
              <p:nvPr/>
            </p:nvSpPr>
            <p:spPr bwMode="auto">
              <a:xfrm>
                <a:off x="9521825" y="2713038"/>
                <a:ext cx="23813" cy="873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Rectangle 242"/>
              <p:cNvSpPr>
                <a:spLocks noChangeArrowheads="1"/>
              </p:cNvSpPr>
              <p:nvPr/>
            </p:nvSpPr>
            <p:spPr bwMode="auto">
              <a:xfrm>
                <a:off x="9556750" y="2662238"/>
                <a:ext cx="26988" cy="1381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243"/>
              <p:cNvSpPr>
                <a:spLocks/>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4" name="组合 53"/>
          <p:cNvGrpSpPr/>
          <p:nvPr/>
        </p:nvGrpSpPr>
        <p:grpSpPr>
          <a:xfrm>
            <a:off x="2858917" y="3500780"/>
            <a:ext cx="627617" cy="416136"/>
            <a:chOff x="3811393" y="4975134"/>
            <a:chExt cx="836714" cy="554976"/>
          </a:xfrm>
        </p:grpSpPr>
        <p:sp>
          <p:nvSpPr>
            <p:cNvPr id="55" name="任意多边形 54"/>
            <p:cNvSpPr/>
            <p:nvPr/>
          </p:nvSpPr>
          <p:spPr>
            <a:xfrm>
              <a:off x="3811393" y="4975134"/>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adFill flip="none" rotWithShape="1">
              <a:gsLst>
                <a:gs pos="59000">
                  <a:srgbClr val="FFB446"/>
                </a:gs>
                <a:gs pos="32000">
                  <a:srgbClr val="FFB446"/>
                </a:gs>
                <a:gs pos="100000">
                  <a:srgbClr val="FFDFAF"/>
                </a:gs>
                <a:gs pos="0">
                  <a:srgbClr val="FF9F1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任意多边形 55"/>
            <p:cNvSpPr/>
            <p:nvPr/>
          </p:nvSpPr>
          <p:spPr>
            <a:xfrm>
              <a:off x="4396426" y="5142826"/>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7" name="Group 4"/>
            <p:cNvGrpSpPr>
              <a:grpSpLocks noChangeAspect="1"/>
            </p:cNvGrpSpPr>
            <p:nvPr/>
          </p:nvGrpSpPr>
          <p:grpSpPr bwMode="auto">
            <a:xfrm>
              <a:off x="3975285" y="5118247"/>
              <a:ext cx="340186" cy="263050"/>
              <a:chOff x="3494" y="1896"/>
              <a:chExt cx="688" cy="532"/>
            </a:xfrm>
            <a:solidFill>
              <a:schemeClr val="bg1"/>
            </a:solidFill>
          </p:grpSpPr>
          <p:sp>
            <p:nvSpPr>
              <p:cNvPr id="58"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1" name="组合 60"/>
          <p:cNvGrpSpPr/>
          <p:nvPr/>
        </p:nvGrpSpPr>
        <p:grpSpPr>
          <a:xfrm>
            <a:off x="3676672" y="2093080"/>
            <a:ext cx="627617" cy="416136"/>
            <a:chOff x="4901591" y="3097766"/>
            <a:chExt cx="836714" cy="554976"/>
          </a:xfrm>
        </p:grpSpPr>
        <p:sp>
          <p:nvSpPr>
            <p:cNvPr id="62" name="任意多边形 61"/>
            <p:cNvSpPr/>
            <p:nvPr/>
          </p:nvSpPr>
          <p:spPr>
            <a:xfrm>
              <a:off x="4901591" y="3097766"/>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adFill>
              <a:gsLst>
                <a:gs pos="50000">
                  <a:srgbClr val="EC8888"/>
                </a:gs>
                <a:gs pos="30000">
                  <a:srgbClr val="E87071"/>
                </a:gs>
                <a:gs pos="100000">
                  <a:srgbClr val="EF9F9F"/>
                </a:gs>
                <a:gs pos="0">
                  <a:srgbClr val="E24A4A"/>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任意多边形 62"/>
            <p:cNvSpPr/>
            <p:nvPr/>
          </p:nvSpPr>
          <p:spPr>
            <a:xfrm>
              <a:off x="5483449" y="3276449"/>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4" name="组合 63"/>
            <p:cNvGrpSpPr/>
            <p:nvPr/>
          </p:nvGrpSpPr>
          <p:grpSpPr>
            <a:xfrm>
              <a:off x="5033509" y="3199020"/>
              <a:ext cx="357796" cy="358843"/>
              <a:chOff x="458010" y="4063526"/>
              <a:chExt cx="1087437" cy="1090612"/>
            </a:xfrm>
            <a:solidFill>
              <a:schemeClr val="bg1"/>
            </a:solidFill>
          </p:grpSpPr>
          <p:sp>
            <p:nvSpPr>
              <p:cNvPr id="65"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6" name="Rectangle 12"/>
              <p:cNvSpPr>
                <a:spLocks noChangeArrowheads="1"/>
              </p:cNvSpPr>
              <p:nvPr/>
            </p:nvSpPr>
            <p:spPr bwMode="auto">
              <a:xfrm>
                <a:off x="682625" y="4338638"/>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8" name="Rectangle 14"/>
              <p:cNvSpPr>
                <a:spLocks noChangeArrowheads="1"/>
              </p:cNvSpPr>
              <p:nvPr/>
            </p:nvSpPr>
            <p:spPr bwMode="auto">
              <a:xfrm>
                <a:off x="682625" y="4786313"/>
                <a:ext cx="382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9" name="组合 68"/>
          <p:cNvGrpSpPr/>
          <p:nvPr/>
        </p:nvGrpSpPr>
        <p:grpSpPr>
          <a:xfrm>
            <a:off x="4083835" y="1437887"/>
            <a:ext cx="627617" cy="416136"/>
            <a:chOff x="5444403" y="2223973"/>
            <a:chExt cx="836714" cy="554976"/>
          </a:xfrm>
        </p:grpSpPr>
        <p:sp>
          <p:nvSpPr>
            <p:cNvPr id="70" name="任意多边形 69"/>
            <p:cNvSpPr/>
            <p:nvPr/>
          </p:nvSpPr>
          <p:spPr>
            <a:xfrm>
              <a:off x="5444403" y="2223973"/>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adFill flip="none" rotWithShape="1">
              <a:gsLst>
                <a:gs pos="21000">
                  <a:srgbClr val="5A336B"/>
                </a:gs>
                <a:gs pos="38000">
                  <a:srgbClr val="714187"/>
                </a:gs>
                <a:gs pos="100000">
                  <a:srgbClr val="8B50A6"/>
                </a:gs>
                <a:gs pos="0">
                  <a:srgbClr val="4C2B5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任意多边形 70"/>
            <p:cNvSpPr/>
            <p:nvPr/>
          </p:nvSpPr>
          <p:spPr>
            <a:xfrm>
              <a:off x="6025457" y="2404217"/>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2" name="Group 17"/>
            <p:cNvGrpSpPr>
              <a:grpSpLocks noChangeAspect="1"/>
            </p:cNvGrpSpPr>
            <p:nvPr/>
          </p:nvGrpSpPr>
          <p:grpSpPr bwMode="auto">
            <a:xfrm>
              <a:off x="5645112" y="2346655"/>
              <a:ext cx="305423" cy="327854"/>
              <a:chOff x="231" y="1205"/>
              <a:chExt cx="640" cy="687"/>
            </a:xfrm>
            <a:solidFill>
              <a:schemeClr val="bg1"/>
            </a:solidFill>
          </p:grpSpPr>
          <p:sp>
            <p:nvSpPr>
              <p:cNvPr id="73"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75" name="文本框 113"/>
          <p:cNvSpPr txBox="1"/>
          <p:nvPr/>
        </p:nvSpPr>
        <p:spPr>
          <a:xfrm>
            <a:off x="5447240" y="1450600"/>
            <a:ext cx="2797646" cy="438582"/>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76" name="文本框 113"/>
          <p:cNvSpPr txBox="1"/>
          <p:nvPr/>
        </p:nvSpPr>
        <p:spPr>
          <a:xfrm>
            <a:off x="5447240" y="2116075"/>
            <a:ext cx="2797646" cy="438582"/>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77" name="文本框 113"/>
          <p:cNvSpPr txBox="1"/>
          <p:nvPr/>
        </p:nvSpPr>
        <p:spPr>
          <a:xfrm>
            <a:off x="5447240" y="2824655"/>
            <a:ext cx="2797646" cy="438582"/>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78" name="文本框 113"/>
          <p:cNvSpPr txBox="1"/>
          <p:nvPr/>
        </p:nvSpPr>
        <p:spPr>
          <a:xfrm>
            <a:off x="5447240" y="3489640"/>
            <a:ext cx="2797646" cy="438582"/>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Tree>
    <p:extLst>
      <p:ext uri="{BB962C8B-B14F-4D97-AF65-F5344CB8AC3E}">
        <p14:creationId xmlns:p14="http://schemas.microsoft.com/office/powerpoint/2010/main" val="204546766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22" presetClass="entr" presetSubtype="4"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down)">
                                      <p:cBhvr>
                                        <p:cTn id="20" dur="500"/>
                                        <p:tgtEl>
                                          <p:spTgt spid="21"/>
                                        </p:tgtEl>
                                      </p:cBhvr>
                                    </p:animEffect>
                                  </p:childTnLst>
                                </p:cTn>
                              </p:par>
                            </p:childTnLst>
                          </p:cTn>
                        </p:par>
                        <p:par>
                          <p:cTn id="21" fill="hold">
                            <p:stCondLst>
                              <p:cond delay="1750"/>
                            </p:stCondLst>
                            <p:childTnLst>
                              <p:par>
                                <p:cTn id="22" presetID="22" presetClass="entr" presetSubtype="4"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down)">
                                      <p:cBhvr>
                                        <p:cTn id="24" dur="500"/>
                                        <p:tgtEl>
                                          <p:spTgt spid="23"/>
                                        </p:tgtEl>
                                      </p:cBhvr>
                                    </p:animEffect>
                                  </p:childTnLst>
                                </p:cTn>
                              </p:par>
                            </p:childTnLst>
                          </p:cTn>
                        </p:par>
                        <p:par>
                          <p:cTn id="25" fill="hold">
                            <p:stCondLst>
                              <p:cond delay="2250"/>
                            </p:stCondLst>
                            <p:childTnLst>
                              <p:par>
                                <p:cTn id="26" presetID="22" presetClass="entr" presetSubtype="4"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down)">
                                      <p:cBhvr>
                                        <p:cTn id="28" dur="500"/>
                                        <p:tgtEl>
                                          <p:spTgt spid="22"/>
                                        </p:tgtEl>
                                      </p:cBhvr>
                                    </p:animEffect>
                                  </p:childTnLst>
                                </p:cTn>
                              </p:par>
                            </p:childTnLst>
                          </p:cTn>
                        </p:par>
                        <p:par>
                          <p:cTn id="29" fill="hold">
                            <p:stCondLst>
                              <p:cond delay="2750"/>
                            </p:stCondLst>
                            <p:childTnLst>
                              <p:par>
                                <p:cTn id="30" presetID="22" presetClass="entr" presetSubtype="4"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down)">
                                      <p:cBhvr>
                                        <p:cTn id="32" dur="500"/>
                                        <p:tgtEl>
                                          <p:spTgt spid="18"/>
                                        </p:tgtEl>
                                      </p:cBhvr>
                                    </p:animEffect>
                                  </p:childTnLst>
                                </p:cTn>
                              </p:par>
                            </p:childTnLst>
                          </p:cTn>
                        </p:par>
                        <p:par>
                          <p:cTn id="33" fill="hold">
                            <p:stCondLst>
                              <p:cond delay="3250"/>
                            </p:stCondLst>
                            <p:childTnLst>
                              <p:par>
                                <p:cTn id="34" presetID="22" presetClass="entr" presetSubtype="4"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down)">
                                      <p:cBhvr>
                                        <p:cTn id="36" dur="500"/>
                                        <p:tgtEl>
                                          <p:spTgt spid="17"/>
                                        </p:tgtEl>
                                      </p:cBhvr>
                                    </p:animEffect>
                                  </p:childTnLst>
                                </p:cTn>
                              </p:par>
                            </p:childTnLst>
                          </p:cTn>
                        </p:par>
                        <p:par>
                          <p:cTn id="37" fill="hold">
                            <p:stCondLst>
                              <p:cond delay="3750"/>
                            </p:stCondLst>
                            <p:childTnLst>
                              <p:par>
                                <p:cTn id="38" presetID="22" presetClass="entr" presetSubtype="4"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down)">
                                      <p:cBhvr>
                                        <p:cTn id="40" dur="500"/>
                                        <p:tgtEl>
                                          <p:spTgt spid="14"/>
                                        </p:tgtEl>
                                      </p:cBhvr>
                                    </p:animEffect>
                                  </p:childTnLst>
                                </p:cTn>
                              </p:par>
                            </p:childTnLst>
                          </p:cTn>
                        </p:par>
                        <p:par>
                          <p:cTn id="41" fill="hold">
                            <p:stCondLst>
                              <p:cond delay="4250"/>
                            </p:stCondLst>
                            <p:childTnLst>
                              <p:par>
                                <p:cTn id="42" presetID="22" presetClass="entr" presetSubtype="4"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down)">
                                      <p:cBhvr>
                                        <p:cTn id="44" dur="500"/>
                                        <p:tgtEl>
                                          <p:spTgt spid="13"/>
                                        </p:tgtEl>
                                      </p:cBhvr>
                                    </p:animEffect>
                                  </p:childTnLst>
                                </p:cTn>
                              </p:par>
                            </p:childTnLst>
                          </p:cTn>
                        </p:par>
                        <p:par>
                          <p:cTn id="45" fill="hold">
                            <p:stCondLst>
                              <p:cond delay="4750"/>
                            </p:stCondLst>
                            <p:childTnLst>
                              <p:par>
                                <p:cTn id="46" presetID="22" presetClass="entr" presetSubtype="4" fill="hold"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down)">
                                      <p:cBhvr>
                                        <p:cTn id="48" dur="500"/>
                                        <p:tgtEl>
                                          <p:spTgt spid="10"/>
                                        </p:tgtEl>
                                      </p:cBhvr>
                                    </p:animEffect>
                                  </p:childTnLst>
                                </p:cTn>
                              </p:par>
                            </p:childTnLst>
                          </p:cTn>
                        </p:par>
                        <p:par>
                          <p:cTn id="49" fill="hold">
                            <p:stCondLst>
                              <p:cond delay="5250"/>
                            </p:stCondLst>
                            <p:childTnLst>
                              <p:par>
                                <p:cTn id="50" presetID="14" presetClass="entr" presetSubtype="5"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randombar(vertical)">
                                      <p:cBhvr>
                                        <p:cTn id="52" dur="500"/>
                                        <p:tgtEl>
                                          <p:spTgt spid="26"/>
                                        </p:tgtEl>
                                      </p:cBhvr>
                                    </p:animEffect>
                                  </p:childTnLst>
                                </p:cTn>
                              </p:par>
                              <p:par>
                                <p:cTn id="53" presetID="14" presetClass="entr" presetSubtype="5"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randombar(vertical)">
                                      <p:cBhvr>
                                        <p:cTn id="55" dur="500"/>
                                        <p:tgtEl>
                                          <p:spTgt spid="27"/>
                                        </p:tgtEl>
                                      </p:cBhvr>
                                    </p:animEffect>
                                  </p:childTnLst>
                                </p:cTn>
                              </p:par>
                              <p:par>
                                <p:cTn id="56" presetID="14" presetClass="entr" presetSubtype="5" fill="hold" nodeType="with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randombar(vertical)">
                                      <p:cBhvr>
                                        <p:cTn id="58" dur="500"/>
                                        <p:tgtEl>
                                          <p:spTgt spid="28"/>
                                        </p:tgtEl>
                                      </p:cBhvr>
                                    </p:animEffect>
                                  </p:childTnLst>
                                </p:cTn>
                              </p:par>
                              <p:par>
                                <p:cTn id="59" presetID="14" presetClass="entr" presetSubtype="5" fill="hold" nodeType="with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randombar(vertical)">
                                      <p:cBhvr>
                                        <p:cTn id="61" dur="500"/>
                                        <p:tgtEl>
                                          <p:spTgt spid="31"/>
                                        </p:tgtEl>
                                      </p:cBhvr>
                                    </p:animEffect>
                                  </p:childTnLst>
                                </p:cTn>
                              </p:par>
                              <p:par>
                                <p:cTn id="62" presetID="14" presetClass="entr" presetSubtype="5" fill="hold" nodeType="withEffect">
                                  <p:stCondLst>
                                    <p:cond delay="0"/>
                                  </p:stCondLst>
                                  <p:childTnLst>
                                    <p:set>
                                      <p:cBhvr>
                                        <p:cTn id="63" dur="1" fill="hold">
                                          <p:stCondLst>
                                            <p:cond delay="0"/>
                                          </p:stCondLst>
                                        </p:cTn>
                                        <p:tgtEl>
                                          <p:spTgt spid="34"/>
                                        </p:tgtEl>
                                        <p:attrNameLst>
                                          <p:attrName>style.visibility</p:attrName>
                                        </p:attrNameLst>
                                      </p:cBhvr>
                                      <p:to>
                                        <p:strVal val="visible"/>
                                      </p:to>
                                    </p:set>
                                    <p:animEffect transition="in" filter="randombar(vertical)">
                                      <p:cBhvr>
                                        <p:cTn id="64" dur="500"/>
                                        <p:tgtEl>
                                          <p:spTgt spid="34"/>
                                        </p:tgtEl>
                                      </p:cBhvr>
                                    </p:animEffect>
                                  </p:childTnLst>
                                </p:cTn>
                              </p:par>
                            </p:childTnLst>
                          </p:cTn>
                        </p:par>
                        <p:par>
                          <p:cTn id="65" fill="hold">
                            <p:stCondLst>
                              <p:cond delay="5750"/>
                            </p:stCondLst>
                            <p:childTnLst>
                              <p:par>
                                <p:cTn id="66" presetID="22" presetClass="entr" presetSubtype="8" fill="hold" nodeType="after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wipe(left)">
                                      <p:cBhvr>
                                        <p:cTn id="68" dur="500"/>
                                        <p:tgtEl>
                                          <p:spTgt spid="45"/>
                                        </p:tgtEl>
                                      </p:cBhvr>
                                    </p:animEffect>
                                  </p:childTnLst>
                                </p:cTn>
                              </p:par>
                              <p:par>
                                <p:cTn id="69" presetID="22" presetClass="entr" presetSubtype="8" fill="hold" nodeType="with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wipe(left)">
                                      <p:cBhvr>
                                        <p:cTn id="71" dur="500"/>
                                        <p:tgtEl>
                                          <p:spTgt spid="54"/>
                                        </p:tgtEl>
                                      </p:cBhvr>
                                    </p:animEffect>
                                  </p:childTnLst>
                                </p:cTn>
                              </p:par>
                              <p:par>
                                <p:cTn id="72" presetID="22" presetClass="entr" presetSubtype="8" fill="hold" nodeType="withEffect">
                                  <p:stCondLst>
                                    <p:cond delay="0"/>
                                  </p:stCondLst>
                                  <p:childTnLst>
                                    <p:set>
                                      <p:cBhvr>
                                        <p:cTn id="73" dur="1" fill="hold">
                                          <p:stCondLst>
                                            <p:cond delay="0"/>
                                          </p:stCondLst>
                                        </p:cTn>
                                        <p:tgtEl>
                                          <p:spTgt spid="61"/>
                                        </p:tgtEl>
                                        <p:attrNameLst>
                                          <p:attrName>style.visibility</p:attrName>
                                        </p:attrNameLst>
                                      </p:cBhvr>
                                      <p:to>
                                        <p:strVal val="visible"/>
                                      </p:to>
                                    </p:set>
                                    <p:animEffect transition="in" filter="wipe(left)">
                                      <p:cBhvr>
                                        <p:cTn id="74" dur="500"/>
                                        <p:tgtEl>
                                          <p:spTgt spid="61"/>
                                        </p:tgtEl>
                                      </p:cBhvr>
                                    </p:animEffect>
                                  </p:childTnLst>
                                </p:cTn>
                              </p:par>
                              <p:par>
                                <p:cTn id="75" presetID="22" presetClass="entr" presetSubtype="8" fill="hold" nodeType="withEffect">
                                  <p:stCondLst>
                                    <p:cond delay="0"/>
                                  </p:stCondLst>
                                  <p:childTnLst>
                                    <p:set>
                                      <p:cBhvr>
                                        <p:cTn id="76" dur="1" fill="hold">
                                          <p:stCondLst>
                                            <p:cond delay="0"/>
                                          </p:stCondLst>
                                        </p:cTn>
                                        <p:tgtEl>
                                          <p:spTgt spid="69"/>
                                        </p:tgtEl>
                                        <p:attrNameLst>
                                          <p:attrName>style.visibility</p:attrName>
                                        </p:attrNameLst>
                                      </p:cBhvr>
                                      <p:to>
                                        <p:strVal val="visible"/>
                                      </p:to>
                                    </p:set>
                                    <p:animEffect transition="in" filter="wipe(left)">
                                      <p:cBhvr>
                                        <p:cTn id="77" dur="500"/>
                                        <p:tgtEl>
                                          <p:spTgt spid="69"/>
                                        </p:tgtEl>
                                      </p:cBhvr>
                                    </p:animEffect>
                                  </p:childTnLst>
                                </p:cTn>
                              </p:par>
                            </p:childTnLst>
                          </p:cTn>
                        </p:par>
                        <p:par>
                          <p:cTn id="78" fill="hold">
                            <p:stCondLst>
                              <p:cond delay="6250"/>
                            </p:stCondLst>
                            <p:childTnLst>
                              <p:par>
                                <p:cTn id="79" presetID="22" presetClass="entr" presetSubtype="8" fill="hold" grpId="0" nodeType="afterEffect">
                                  <p:stCondLst>
                                    <p:cond delay="0"/>
                                  </p:stCondLst>
                                  <p:childTnLst>
                                    <p:set>
                                      <p:cBhvr>
                                        <p:cTn id="80" dur="1" fill="hold">
                                          <p:stCondLst>
                                            <p:cond delay="0"/>
                                          </p:stCondLst>
                                        </p:cTn>
                                        <p:tgtEl>
                                          <p:spTgt spid="43"/>
                                        </p:tgtEl>
                                        <p:attrNameLst>
                                          <p:attrName>style.visibility</p:attrName>
                                        </p:attrNameLst>
                                      </p:cBhvr>
                                      <p:to>
                                        <p:strVal val="visible"/>
                                      </p:to>
                                    </p:set>
                                    <p:animEffect transition="in" filter="wipe(left)">
                                      <p:cBhvr>
                                        <p:cTn id="81" dur="500"/>
                                        <p:tgtEl>
                                          <p:spTgt spid="43"/>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41"/>
                                        </p:tgtEl>
                                        <p:attrNameLst>
                                          <p:attrName>style.visibility</p:attrName>
                                        </p:attrNameLst>
                                      </p:cBhvr>
                                      <p:to>
                                        <p:strVal val="visible"/>
                                      </p:to>
                                    </p:set>
                                    <p:animEffect transition="in" filter="wipe(left)">
                                      <p:cBhvr>
                                        <p:cTn id="84" dur="500"/>
                                        <p:tgtEl>
                                          <p:spTgt spid="41"/>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39"/>
                                        </p:tgtEl>
                                        <p:attrNameLst>
                                          <p:attrName>style.visibility</p:attrName>
                                        </p:attrNameLst>
                                      </p:cBhvr>
                                      <p:to>
                                        <p:strVal val="visible"/>
                                      </p:to>
                                    </p:set>
                                    <p:animEffect transition="in" filter="wipe(left)">
                                      <p:cBhvr>
                                        <p:cTn id="87" dur="500"/>
                                        <p:tgtEl>
                                          <p:spTgt spid="39"/>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37"/>
                                        </p:tgtEl>
                                        <p:attrNameLst>
                                          <p:attrName>style.visibility</p:attrName>
                                        </p:attrNameLst>
                                      </p:cBhvr>
                                      <p:to>
                                        <p:strVal val="visible"/>
                                      </p:to>
                                    </p:set>
                                    <p:animEffect transition="in" filter="wipe(left)">
                                      <p:cBhvr>
                                        <p:cTn id="90" dur="500"/>
                                        <p:tgtEl>
                                          <p:spTgt spid="37"/>
                                        </p:tgtEl>
                                      </p:cBhvr>
                                    </p:animEffect>
                                  </p:childTnLst>
                                </p:cTn>
                              </p:par>
                            </p:childTnLst>
                          </p:cTn>
                        </p:par>
                        <p:par>
                          <p:cTn id="91" fill="hold">
                            <p:stCondLst>
                              <p:cond delay="6750"/>
                            </p:stCondLst>
                            <p:childTnLst>
                              <p:par>
                                <p:cTn id="92" presetID="16" presetClass="entr" presetSubtype="42" fill="hold" nodeType="afterEffect">
                                  <p:stCondLst>
                                    <p:cond delay="0"/>
                                  </p:stCondLst>
                                  <p:childTnLst>
                                    <p:set>
                                      <p:cBhvr>
                                        <p:cTn id="93" dur="1" fill="hold">
                                          <p:stCondLst>
                                            <p:cond delay="0"/>
                                          </p:stCondLst>
                                        </p:cTn>
                                        <p:tgtEl>
                                          <p:spTgt spid="44"/>
                                        </p:tgtEl>
                                        <p:attrNameLst>
                                          <p:attrName>style.visibility</p:attrName>
                                        </p:attrNameLst>
                                      </p:cBhvr>
                                      <p:to>
                                        <p:strVal val="visible"/>
                                      </p:to>
                                    </p:set>
                                    <p:animEffect transition="in" filter="barn(outHorizontal)">
                                      <p:cBhvr>
                                        <p:cTn id="94" dur="500"/>
                                        <p:tgtEl>
                                          <p:spTgt spid="44"/>
                                        </p:tgtEl>
                                      </p:cBhvr>
                                    </p:animEffect>
                                  </p:childTnLst>
                                </p:cTn>
                              </p:par>
                              <p:par>
                                <p:cTn id="95" presetID="16" presetClass="entr" presetSubtype="42" fill="hold" nodeType="withEffect">
                                  <p:stCondLst>
                                    <p:cond delay="0"/>
                                  </p:stCondLst>
                                  <p:childTnLst>
                                    <p:set>
                                      <p:cBhvr>
                                        <p:cTn id="96" dur="1" fill="hold">
                                          <p:stCondLst>
                                            <p:cond delay="0"/>
                                          </p:stCondLst>
                                        </p:cTn>
                                        <p:tgtEl>
                                          <p:spTgt spid="42"/>
                                        </p:tgtEl>
                                        <p:attrNameLst>
                                          <p:attrName>style.visibility</p:attrName>
                                        </p:attrNameLst>
                                      </p:cBhvr>
                                      <p:to>
                                        <p:strVal val="visible"/>
                                      </p:to>
                                    </p:set>
                                    <p:animEffect transition="in" filter="barn(outHorizontal)">
                                      <p:cBhvr>
                                        <p:cTn id="97" dur="500"/>
                                        <p:tgtEl>
                                          <p:spTgt spid="42"/>
                                        </p:tgtEl>
                                      </p:cBhvr>
                                    </p:animEffect>
                                  </p:childTnLst>
                                </p:cTn>
                              </p:par>
                              <p:par>
                                <p:cTn id="98" presetID="16" presetClass="entr" presetSubtype="42" fill="hold" nodeType="withEffect">
                                  <p:stCondLst>
                                    <p:cond delay="0"/>
                                  </p:stCondLst>
                                  <p:childTnLst>
                                    <p:set>
                                      <p:cBhvr>
                                        <p:cTn id="99" dur="1" fill="hold">
                                          <p:stCondLst>
                                            <p:cond delay="0"/>
                                          </p:stCondLst>
                                        </p:cTn>
                                        <p:tgtEl>
                                          <p:spTgt spid="40"/>
                                        </p:tgtEl>
                                        <p:attrNameLst>
                                          <p:attrName>style.visibility</p:attrName>
                                        </p:attrNameLst>
                                      </p:cBhvr>
                                      <p:to>
                                        <p:strVal val="visible"/>
                                      </p:to>
                                    </p:set>
                                    <p:animEffect transition="in" filter="barn(outHorizontal)">
                                      <p:cBhvr>
                                        <p:cTn id="100" dur="500"/>
                                        <p:tgtEl>
                                          <p:spTgt spid="40"/>
                                        </p:tgtEl>
                                      </p:cBhvr>
                                    </p:animEffect>
                                  </p:childTnLst>
                                </p:cTn>
                              </p:par>
                              <p:par>
                                <p:cTn id="101" presetID="16" presetClass="entr" presetSubtype="42" fill="hold" nodeType="withEffect">
                                  <p:stCondLst>
                                    <p:cond delay="0"/>
                                  </p:stCondLst>
                                  <p:childTnLst>
                                    <p:set>
                                      <p:cBhvr>
                                        <p:cTn id="102" dur="1" fill="hold">
                                          <p:stCondLst>
                                            <p:cond delay="0"/>
                                          </p:stCondLst>
                                        </p:cTn>
                                        <p:tgtEl>
                                          <p:spTgt spid="38"/>
                                        </p:tgtEl>
                                        <p:attrNameLst>
                                          <p:attrName>style.visibility</p:attrName>
                                        </p:attrNameLst>
                                      </p:cBhvr>
                                      <p:to>
                                        <p:strVal val="visible"/>
                                      </p:to>
                                    </p:set>
                                    <p:animEffect transition="in" filter="barn(outHorizontal)">
                                      <p:cBhvr>
                                        <p:cTn id="103" dur="500"/>
                                        <p:tgtEl>
                                          <p:spTgt spid="38"/>
                                        </p:tgtEl>
                                      </p:cBhvr>
                                    </p:animEffect>
                                  </p:childTnLst>
                                </p:cTn>
                              </p:par>
                            </p:childTnLst>
                          </p:cTn>
                        </p:par>
                        <p:par>
                          <p:cTn id="104" fill="hold">
                            <p:stCondLst>
                              <p:cond delay="7250"/>
                            </p:stCondLst>
                            <p:childTnLst>
                              <p:par>
                                <p:cTn id="105" presetID="22" presetClass="entr" presetSubtype="8" fill="hold" grpId="0" nodeType="afterEffect">
                                  <p:stCondLst>
                                    <p:cond delay="0"/>
                                  </p:stCondLst>
                                  <p:childTnLst>
                                    <p:set>
                                      <p:cBhvr>
                                        <p:cTn id="106" dur="1" fill="hold">
                                          <p:stCondLst>
                                            <p:cond delay="0"/>
                                          </p:stCondLst>
                                        </p:cTn>
                                        <p:tgtEl>
                                          <p:spTgt spid="75"/>
                                        </p:tgtEl>
                                        <p:attrNameLst>
                                          <p:attrName>style.visibility</p:attrName>
                                        </p:attrNameLst>
                                      </p:cBhvr>
                                      <p:to>
                                        <p:strVal val="visible"/>
                                      </p:to>
                                    </p:set>
                                    <p:animEffect transition="in" filter="wipe(left)">
                                      <p:cBhvr>
                                        <p:cTn id="107" dur="500"/>
                                        <p:tgtEl>
                                          <p:spTgt spid="75"/>
                                        </p:tgtEl>
                                      </p:cBhvr>
                                    </p:animEffect>
                                  </p:childTnLst>
                                </p:cTn>
                              </p:par>
                            </p:childTnLst>
                          </p:cTn>
                        </p:par>
                        <p:par>
                          <p:cTn id="108" fill="hold">
                            <p:stCondLst>
                              <p:cond delay="7750"/>
                            </p:stCondLst>
                            <p:childTnLst>
                              <p:par>
                                <p:cTn id="109" presetID="22" presetClass="entr" presetSubtype="8" fill="hold" grpId="0" nodeType="afterEffect">
                                  <p:stCondLst>
                                    <p:cond delay="0"/>
                                  </p:stCondLst>
                                  <p:childTnLst>
                                    <p:set>
                                      <p:cBhvr>
                                        <p:cTn id="110" dur="1" fill="hold">
                                          <p:stCondLst>
                                            <p:cond delay="0"/>
                                          </p:stCondLst>
                                        </p:cTn>
                                        <p:tgtEl>
                                          <p:spTgt spid="76"/>
                                        </p:tgtEl>
                                        <p:attrNameLst>
                                          <p:attrName>style.visibility</p:attrName>
                                        </p:attrNameLst>
                                      </p:cBhvr>
                                      <p:to>
                                        <p:strVal val="visible"/>
                                      </p:to>
                                    </p:set>
                                    <p:animEffect transition="in" filter="wipe(left)">
                                      <p:cBhvr>
                                        <p:cTn id="111" dur="500"/>
                                        <p:tgtEl>
                                          <p:spTgt spid="76"/>
                                        </p:tgtEl>
                                      </p:cBhvr>
                                    </p:animEffect>
                                  </p:childTnLst>
                                </p:cTn>
                              </p:par>
                            </p:childTnLst>
                          </p:cTn>
                        </p:par>
                        <p:par>
                          <p:cTn id="112" fill="hold">
                            <p:stCondLst>
                              <p:cond delay="8250"/>
                            </p:stCondLst>
                            <p:childTnLst>
                              <p:par>
                                <p:cTn id="113" presetID="22" presetClass="entr" presetSubtype="8" fill="hold" grpId="0" nodeType="afterEffect">
                                  <p:stCondLst>
                                    <p:cond delay="0"/>
                                  </p:stCondLst>
                                  <p:childTnLst>
                                    <p:set>
                                      <p:cBhvr>
                                        <p:cTn id="114" dur="1" fill="hold">
                                          <p:stCondLst>
                                            <p:cond delay="0"/>
                                          </p:stCondLst>
                                        </p:cTn>
                                        <p:tgtEl>
                                          <p:spTgt spid="77"/>
                                        </p:tgtEl>
                                        <p:attrNameLst>
                                          <p:attrName>style.visibility</p:attrName>
                                        </p:attrNameLst>
                                      </p:cBhvr>
                                      <p:to>
                                        <p:strVal val="visible"/>
                                      </p:to>
                                    </p:set>
                                    <p:animEffect transition="in" filter="wipe(left)">
                                      <p:cBhvr>
                                        <p:cTn id="115" dur="500"/>
                                        <p:tgtEl>
                                          <p:spTgt spid="77"/>
                                        </p:tgtEl>
                                      </p:cBhvr>
                                    </p:animEffect>
                                  </p:childTnLst>
                                </p:cTn>
                              </p:par>
                            </p:childTnLst>
                          </p:cTn>
                        </p:par>
                        <p:par>
                          <p:cTn id="116" fill="hold">
                            <p:stCondLst>
                              <p:cond delay="8750"/>
                            </p:stCondLst>
                            <p:childTnLst>
                              <p:par>
                                <p:cTn id="117" presetID="22" presetClass="entr" presetSubtype="8" fill="hold" grpId="0" nodeType="afterEffect">
                                  <p:stCondLst>
                                    <p:cond delay="0"/>
                                  </p:stCondLst>
                                  <p:childTnLst>
                                    <p:set>
                                      <p:cBhvr>
                                        <p:cTn id="118" dur="1" fill="hold">
                                          <p:stCondLst>
                                            <p:cond delay="0"/>
                                          </p:stCondLst>
                                        </p:cTn>
                                        <p:tgtEl>
                                          <p:spTgt spid="78"/>
                                        </p:tgtEl>
                                        <p:attrNameLst>
                                          <p:attrName>style.visibility</p:attrName>
                                        </p:attrNameLst>
                                      </p:cBhvr>
                                      <p:to>
                                        <p:strVal val="visible"/>
                                      </p:to>
                                    </p:set>
                                    <p:animEffect transition="in" filter="wipe(left)">
                                      <p:cBhvr>
                                        <p:cTn id="119"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animBg="1"/>
      <p:bldP spid="17" grpId="0" animBg="1"/>
      <p:bldP spid="21" grpId="0" animBg="1"/>
      <p:bldP spid="22" grpId="0" animBg="1"/>
      <p:bldP spid="26" grpId="0"/>
      <p:bldP spid="27" grpId="0"/>
      <p:bldP spid="37" grpId="0"/>
      <p:bldP spid="39" grpId="0"/>
      <p:bldP spid="41" grpId="0"/>
      <p:bldP spid="43" grpId="0"/>
      <p:bldP spid="75" grpId="0"/>
      <p:bldP spid="76" grpId="0"/>
      <p:bldP spid="77" grpId="0"/>
      <p:bldP spid="7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929081" y="1564272"/>
            <a:ext cx="2072420" cy="2584081"/>
            <a:chOff x="3295850" y="1908877"/>
            <a:chExt cx="3738030" cy="4660916"/>
          </a:xfrm>
        </p:grpSpPr>
        <p:sp>
          <p:nvSpPr>
            <p:cNvPr id="3" name="圆角矩形 2"/>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4"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5" name="圆角矩形 4"/>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6"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8353D"/>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sp>
        <p:nvSpPr>
          <p:cNvPr id="7" name="圆角矩形 6"/>
          <p:cNvSpPr/>
          <p:nvPr/>
        </p:nvSpPr>
        <p:spPr>
          <a:xfrm>
            <a:off x="3400501" y="1969434"/>
            <a:ext cx="3893937" cy="750884"/>
          </a:xfrm>
          <a:prstGeom prst="roundRect">
            <a:avLst>
              <a:gd name="adj" fmla="val 9976"/>
            </a:avLst>
          </a:prstGeom>
          <a:solidFill>
            <a:srgbClr val="F8353D"/>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nvGrpSpPr>
          <p:cNvPr id="8" name="组合 7"/>
          <p:cNvGrpSpPr/>
          <p:nvPr/>
        </p:nvGrpSpPr>
        <p:grpSpPr>
          <a:xfrm>
            <a:off x="3470771" y="2283209"/>
            <a:ext cx="118477" cy="118478"/>
            <a:chOff x="4486616" y="3001075"/>
            <a:chExt cx="274695" cy="274699"/>
          </a:xfrm>
        </p:grpSpPr>
        <p:sp>
          <p:nvSpPr>
            <p:cNvPr id="9" name="椭圆 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8353D"/>
                </a:solidFill>
              </a:endParaRPr>
            </a:p>
          </p:txBody>
        </p:sp>
        <p:sp>
          <p:nvSpPr>
            <p:cNvPr id="10" name="椭圆 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8353D"/>
                </a:solidFill>
              </a:endParaRPr>
            </a:p>
          </p:txBody>
        </p:sp>
      </p:grpSp>
      <p:grpSp>
        <p:nvGrpSpPr>
          <p:cNvPr id="11" name="组合 10"/>
          <p:cNvGrpSpPr/>
          <p:nvPr/>
        </p:nvGrpSpPr>
        <p:grpSpPr>
          <a:xfrm>
            <a:off x="3171345" y="2283209"/>
            <a:ext cx="118477" cy="118478"/>
            <a:chOff x="4486616" y="3001075"/>
            <a:chExt cx="274695" cy="274699"/>
          </a:xfrm>
        </p:grpSpPr>
        <p:sp>
          <p:nvSpPr>
            <p:cNvPr id="12" name="椭圆 11"/>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13" name="椭圆 12"/>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grpSp>
        <p:nvGrpSpPr>
          <p:cNvPr id="14" name="组合 13"/>
          <p:cNvGrpSpPr/>
          <p:nvPr/>
        </p:nvGrpSpPr>
        <p:grpSpPr>
          <a:xfrm>
            <a:off x="3237885" y="2316861"/>
            <a:ext cx="288163" cy="46061"/>
            <a:chOff x="4318304" y="3089060"/>
            <a:chExt cx="384317" cy="61430"/>
          </a:xfrm>
        </p:grpSpPr>
        <p:sp>
          <p:nvSpPr>
            <p:cNvPr id="15" name="圆角矩形 14"/>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16" name="圆角矩形 15"/>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sp>
        <p:nvSpPr>
          <p:cNvPr id="17" name="文本框 40"/>
          <p:cNvSpPr txBox="1"/>
          <p:nvPr/>
        </p:nvSpPr>
        <p:spPr>
          <a:xfrm>
            <a:off x="4210438" y="2115166"/>
            <a:ext cx="2629224" cy="507703"/>
          </a:xfrm>
          <a:prstGeom prst="rect">
            <a:avLst/>
          </a:prstGeom>
          <a:noFill/>
        </p:spPr>
        <p:txBody>
          <a:bodyPr wrap="square" rtlCol="0">
            <a:spAutoFit/>
          </a:bodyPr>
          <a:lstStyle/>
          <a:p>
            <a:pPr algn="ctr"/>
            <a:r>
              <a:rPr lang="zh-CN" altLang="en-US" sz="2699"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2699" b="1" dirty="0">
              <a:solidFill>
                <a:schemeClr val="bg1"/>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3772215" y="2163187"/>
            <a:ext cx="486457" cy="429536"/>
            <a:chOff x="5030931" y="2884106"/>
            <a:chExt cx="648779" cy="572863"/>
          </a:xfrm>
        </p:grpSpPr>
        <p:sp>
          <p:nvSpPr>
            <p:cNvPr id="19" name="椭圆 18"/>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8353D"/>
                </a:solidFill>
                <a:latin typeface="Impact MT Std" pitchFamily="34" charset="0"/>
              </a:endParaRPr>
            </a:p>
          </p:txBody>
        </p:sp>
        <p:sp>
          <p:nvSpPr>
            <p:cNvPr id="20" name="文本框 58"/>
            <p:cNvSpPr txBox="1"/>
            <p:nvPr/>
          </p:nvSpPr>
          <p:spPr>
            <a:xfrm>
              <a:off x="5030931" y="2902999"/>
              <a:ext cx="648779" cy="553970"/>
            </a:xfrm>
            <a:prstGeom prst="rect">
              <a:avLst/>
            </a:prstGeom>
            <a:noFill/>
          </p:spPr>
          <p:txBody>
            <a:bodyPr wrap="square" rtlCol="0">
              <a:spAutoFit/>
            </a:bodyPr>
            <a:lstStyle/>
            <a:p>
              <a:pPr algn="ctr"/>
              <a:r>
                <a:rPr lang="en-US" altLang="zh-CN" sz="2099" dirty="0">
                  <a:solidFill>
                    <a:srgbClr val="F8353D"/>
                  </a:solidFill>
                  <a:latin typeface="Impact MT Std" pitchFamily="34" charset="0"/>
                </a:rPr>
                <a:t>03</a:t>
              </a:r>
              <a:endParaRPr lang="zh-CN" altLang="en-US" sz="2099" dirty="0">
                <a:solidFill>
                  <a:srgbClr val="F8353D"/>
                </a:solidFill>
                <a:latin typeface="Impact MT Std" pitchFamily="34" charset="0"/>
              </a:endParaRPr>
            </a:p>
          </p:txBody>
        </p:sp>
      </p:grpSp>
      <p:sp>
        <p:nvSpPr>
          <p:cNvPr id="21" name="KSO_Shape"/>
          <p:cNvSpPr/>
          <p:nvPr/>
        </p:nvSpPr>
        <p:spPr bwMode="auto">
          <a:xfrm>
            <a:off x="2358729" y="2146687"/>
            <a:ext cx="647505" cy="641031"/>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Tree>
    <p:extLst>
      <p:ext uri="{BB962C8B-B14F-4D97-AF65-F5344CB8AC3E}">
        <p14:creationId xmlns:p14="http://schemas.microsoft.com/office/powerpoint/2010/main" val="422607978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25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25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25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nodeType="withEffect">
                                  <p:stCondLst>
                                    <p:cond delay="25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2" presetClass="entr" presetSubtype="4" fill="hold" grpId="0" nodeType="withEffect">
                                  <p:stCondLst>
                                    <p:cond delay="25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ppt_x"/>
                                          </p:val>
                                        </p:tav>
                                        <p:tav tm="100000">
                                          <p:val>
                                            <p:strVal val="#ppt_x"/>
                                          </p:val>
                                        </p:tav>
                                      </p:tavLst>
                                    </p:anim>
                                    <p:anim calcmode="lin" valueType="num">
                                      <p:cBhvr additive="base">
                                        <p:cTn id="26" dur="500" fill="hold"/>
                                        <p:tgtEl>
                                          <p:spTgt spid="21"/>
                                        </p:tgtEl>
                                        <p:attrNameLst>
                                          <p:attrName>ppt_y</p:attrName>
                                        </p:attrNameLst>
                                      </p:cBhvr>
                                      <p:tavLst>
                                        <p:tav tm="0">
                                          <p:val>
                                            <p:strVal val="1+#ppt_h/2"/>
                                          </p:val>
                                        </p:tav>
                                        <p:tav tm="100000">
                                          <p:val>
                                            <p:strVal val="#ppt_y"/>
                                          </p:val>
                                        </p:tav>
                                      </p:tavLst>
                                    </p:anim>
                                  </p:childTnLst>
                                </p:cTn>
                              </p:par>
                            </p:childTnLst>
                          </p:cTn>
                        </p:par>
                        <p:par>
                          <p:cTn id="27" fill="hold">
                            <p:stCondLst>
                              <p:cond delay="750"/>
                            </p:stCondLst>
                            <p:childTnLst>
                              <p:par>
                                <p:cTn id="28" presetID="42" presetClass="entr" presetSubtype="0"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000"/>
                                        <p:tgtEl>
                                          <p:spTgt spid="17"/>
                                        </p:tgtEl>
                                      </p:cBhvr>
                                    </p:animEffect>
                                    <p:anim calcmode="lin" valueType="num">
                                      <p:cBhvr>
                                        <p:cTn id="31" dur="1000" fill="hold"/>
                                        <p:tgtEl>
                                          <p:spTgt spid="17"/>
                                        </p:tgtEl>
                                        <p:attrNameLst>
                                          <p:attrName>ppt_x</p:attrName>
                                        </p:attrNameLst>
                                      </p:cBhvr>
                                      <p:tavLst>
                                        <p:tav tm="0">
                                          <p:val>
                                            <p:strVal val="#ppt_x"/>
                                          </p:val>
                                        </p:tav>
                                        <p:tav tm="100000">
                                          <p:val>
                                            <p:strVal val="#ppt_x"/>
                                          </p:val>
                                        </p:tav>
                                      </p:tavLst>
                                    </p:anim>
                                    <p:anim calcmode="lin" valueType="num">
                                      <p:cBhvr>
                                        <p:cTn id="3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7" grpId="0"/>
      <p:bldP spid="2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01ABB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DB74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E87071"/>
                </a:solidFill>
                <a:latin typeface="微软雅黑" panose="020B0503020204020204" pitchFamily="34" charset="-122"/>
                <a:ea typeface="微软雅黑" panose="020B0503020204020204" pitchFamily="34" charset="-122"/>
              </a:rPr>
              <a:t>点击输入标题内容</a:t>
            </a:r>
            <a:endParaRPr lang="zh-CN" altLang="en-US" sz="1800" b="1" dirty="0">
              <a:solidFill>
                <a:srgbClr val="E8707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1682906"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矩形 10"/>
          <p:cNvSpPr/>
          <p:nvPr/>
        </p:nvSpPr>
        <p:spPr>
          <a:xfrm>
            <a:off x="6094723"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矩形 11"/>
          <p:cNvSpPr/>
          <p:nvPr/>
        </p:nvSpPr>
        <p:spPr>
          <a:xfrm>
            <a:off x="981192"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矩形 12"/>
          <p:cNvSpPr/>
          <p:nvPr/>
        </p:nvSpPr>
        <p:spPr>
          <a:xfrm>
            <a:off x="5459683"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339086" y="1132264"/>
            <a:ext cx="1722794" cy="1526899"/>
            <a:chOff x="452114" y="1509685"/>
            <a:chExt cx="2297059" cy="2035865"/>
          </a:xfrm>
        </p:grpSpPr>
        <p:grpSp>
          <p:nvGrpSpPr>
            <p:cNvPr id="15" name="组合 14"/>
            <p:cNvGrpSpPr/>
            <p:nvPr/>
          </p:nvGrpSpPr>
          <p:grpSpPr>
            <a:xfrm>
              <a:off x="452114" y="1509685"/>
              <a:ext cx="2297059" cy="2035865"/>
              <a:chOff x="1529861" y="1829264"/>
              <a:chExt cx="2452453" cy="2173589"/>
            </a:xfrm>
          </p:grpSpPr>
          <p:sp>
            <p:nvSpPr>
              <p:cNvPr id="23"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文本框 71"/>
            <p:cNvSpPr txBox="1"/>
            <p:nvPr/>
          </p:nvSpPr>
          <p:spPr>
            <a:xfrm>
              <a:off x="974167" y="2096528"/>
              <a:ext cx="1418059"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17" name="文本框 72"/>
            <p:cNvSpPr txBox="1"/>
            <p:nvPr/>
          </p:nvSpPr>
          <p:spPr>
            <a:xfrm>
              <a:off x="852803" y="2443748"/>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nvGrpSpPr>
            <p:cNvPr id="18" name="Group 909"/>
            <p:cNvGrpSpPr>
              <a:grpSpLocks noChangeAspect="1"/>
            </p:cNvGrpSpPr>
            <p:nvPr/>
          </p:nvGrpSpPr>
          <p:grpSpPr bwMode="auto">
            <a:xfrm>
              <a:off x="1783249" y="1747263"/>
              <a:ext cx="321515" cy="274198"/>
              <a:chOff x="6090" y="1175"/>
              <a:chExt cx="265" cy="226"/>
            </a:xfrm>
            <a:solidFill>
              <a:schemeClr val="bg1"/>
            </a:solidFill>
            <a:effectLst/>
          </p:grpSpPr>
          <p:sp>
            <p:nvSpPr>
              <p:cNvPr id="19"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20"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21"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22"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grpSp>
        <p:nvGrpSpPr>
          <p:cNvPr id="25" name="组合 24"/>
          <p:cNvGrpSpPr/>
          <p:nvPr/>
        </p:nvGrpSpPr>
        <p:grpSpPr>
          <a:xfrm>
            <a:off x="2867443" y="2926968"/>
            <a:ext cx="1722794" cy="1526899"/>
            <a:chOff x="3823257" y="3902623"/>
            <a:chExt cx="2297059" cy="2035865"/>
          </a:xfrm>
        </p:grpSpPr>
        <p:grpSp>
          <p:nvGrpSpPr>
            <p:cNvPr id="26" name="组合 25"/>
            <p:cNvGrpSpPr/>
            <p:nvPr/>
          </p:nvGrpSpPr>
          <p:grpSpPr>
            <a:xfrm>
              <a:off x="3823257" y="3902623"/>
              <a:ext cx="2297059" cy="2035865"/>
              <a:chOff x="1529861" y="1829264"/>
              <a:chExt cx="2452453" cy="2173589"/>
            </a:xfrm>
          </p:grpSpPr>
          <p:sp>
            <p:nvSpPr>
              <p:cNvPr id="33"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文本框 79"/>
            <p:cNvSpPr txBox="1"/>
            <p:nvPr/>
          </p:nvSpPr>
          <p:spPr>
            <a:xfrm>
              <a:off x="4367898" y="4509914"/>
              <a:ext cx="1599342"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grpSp>
          <p:nvGrpSpPr>
            <p:cNvPr id="28" name="Group 46"/>
            <p:cNvGrpSpPr>
              <a:grpSpLocks noChangeAspect="1"/>
            </p:cNvGrpSpPr>
            <p:nvPr/>
          </p:nvGrpSpPr>
          <p:grpSpPr bwMode="auto">
            <a:xfrm>
              <a:off x="5080879" y="4129663"/>
              <a:ext cx="466721" cy="288952"/>
              <a:chOff x="3098" y="1701"/>
              <a:chExt cx="1486" cy="920"/>
            </a:xfrm>
            <a:solidFill>
              <a:schemeClr val="bg1"/>
            </a:solidFill>
          </p:grpSpPr>
          <p:sp>
            <p:nvSpPr>
              <p:cNvPr id="30"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29" name="文本框 72"/>
            <p:cNvSpPr txBox="1"/>
            <p:nvPr/>
          </p:nvSpPr>
          <p:spPr>
            <a:xfrm>
              <a:off x="4240174" y="489202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35" name="组合 34"/>
          <p:cNvGrpSpPr/>
          <p:nvPr/>
        </p:nvGrpSpPr>
        <p:grpSpPr>
          <a:xfrm>
            <a:off x="7157071" y="2904600"/>
            <a:ext cx="1722794" cy="1526899"/>
            <a:chOff x="9542760" y="3872799"/>
            <a:chExt cx="2297059" cy="2035865"/>
          </a:xfrm>
        </p:grpSpPr>
        <p:grpSp>
          <p:nvGrpSpPr>
            <p:cNvPr id="36" name="组合 35"/>
            <p:cNvGrpSpPr/>
            <p:nvPr/>
          </p:nvGrpSpPr>
          <p:grpSpPr>
            <a:xfrm>
              <a:off x="9542760" y="3872799"/>
              <a:ext cx="2297059" cy="2035865"/>
              <a:chOff x="1529861" y="1829264"/>
              <a:chExt cx="2452453" cy="2173589"/>
            </a:xfrm>
          </p:grpSpPr>
          <p:sp>
            <p:nvSpPr>
              <p:cNvPr id="40"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文本框 85"/>
            <p:cNvSpPr txBox="1"/>
            <p:nvPr/>
          </p:nvSpPr>
          <p:spPr>
            <a:xfrm>
              <a:off x="10056629" y="4492980"/>
              <a:ext cx="1511183"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38" name="Freeform 53"/>
            <p:cNvSpPr>
              <a:spLocks noEditPoints="1"/>
            </p:cNvSpPr>
            <p:nvPr/>
          </p:nvSpPr>
          <p:spPr bwMode="auto">
            <a:xfrm>
              <a:off x="10869087" y="4092785"/>
              <a:ext cx="368979" cy="368979"/>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39" name="文本框 72"/>
            <p:cNvSpPr txBox="1"/>
            <p:nvPr/>
          </p:nvSpPr>
          <p:spPr>
            <a:xfrm>
              <a:off x="9922177" y="4862312"/>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42" name="组合 41"/>
          <p:cNvGrpSpPr/>
          <p:nvPr/>
        </p:nvGrpSpPr>
        <p:grpSpPr>
          <a:xfrm>
            <a:off x="4756368" y="1132264"/>
            <a:ext cx="1722794" cy="1526899"/>
            <a:chOff x="6341823" y="1509685"/>
            <a:chExt cx="2297059" cy="2035865"/>
          </a:xfrm>
        </p:grpSpPr>
        <p:grpSp>
          <p:nvGrpSpPr>
            <p:cNvPr id="43" name="组合 42"/>
            <p:cNvGrpSpPr/>
            <p:nvPr/>
          </p:nvGrpSpPr>
          <p:grpSpPr>
            <a:xfrm>
              <a:off x="6341823" y="1509685"/>
              <a:ext cx="2297059" cy="2035865"/>
              <a:chOff x="1529861" y="1829264"/>
              <a:chExt cx="2452453" cy="2173589"/>
            </a:xfrm>
          </p:grpSpPr>
          <p:sp>
            <p:nvSpPr>
              <p:cNvPr id="47"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87071"/>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文本框 82"/>
            <p:cNvSpPr txBox="1"/>
            <p:nvPr/>
          </p:nvSpPr>
          <p:spPr>
            <a:xfrm>
              <a:off x="6895584" y="2096528"/>
              <a:ext cx="1440676"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45" name="Freeform 57"/>
            <p:cNvSpPr>
              <a:spLocks noEditPoints="1"/>
            </p:cNvSpPr>
            <p:nvPr/>
          </p:nvSpPr>
          <p:spPr bwMode="auto">
            <a:xfrm>
              <a:off x="7006934" y="1725618"/>
              <a:ext cx="358615" cy="359305"/>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dirty="0"/>
            </a:p>
          </p:txBody>
        </p:sp>
        <p:sp>
          <p:nvSpPr>
            <p:cNvPr id="46" name="文本框 72"/>
            <p:cNvSpPr txBox="1"/>
            <p:nvPr/>
          </p:nvSpPr>
          <p:spPr>
            <a:xfrm>
              <a:off x="6796836" y="249369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sp>
        <p:nvSpPr>
          <p:cNvPr id="49" name="矩形 47"/>
          <p:cNvSpPr>
            <a:spLocks noChangeArrowheads="1"/>
          </p:cNvSpPr>
          <p:nvPr/>
        </p:nvSpPr>
        <p:spPr bwMode="auto">
          <a:xfrm>
            <a:off x="2143125" y="144958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0" name="圆角矩形 49"/>
          <p:cNvSpPr/>
          <p:nvPr/>
        </p:nvSpPr>
        <p:spPr>
          <a:xfrm>
            <a:off x="3426682" y="1400839"/>
            <a:ext cx="1137271" cy="1033187"/>
          </a:xfrm>
          <a:prstGeom prst="roundRect">
            <a:avLst>
              <a:gd name="adj" fmla="val 0"/>
            </a:avLst>
          </a:prstGeom>
          <a:blipFill>
            <a:blip r:embed="rId3"/>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圆角矩形 50"/>
          <p:cNvSpPr/>
          <p:nvPr/>
        </p:nvSpPr>
        <p:spPr>
          <a:xfrm>
            <a:off x="7608891" y="1400839"/>
            <a:ext cx="1137271" cy="1033187"/>
          </a:xfrm>
          <a:prstGeom prst="roundRect">
            <a:avLst>
              <a:gd name="adj" fmla="val 0"/>
            </a:avLst>
          </a:prstGeom>
          <a:blipFill>
            <a:blip r:embed="rId4"/>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圆角矩形 51"/>
          <p:cNvSpPr/>
          <p:nvPr/>
        </p:nvSpPr>
        <p:spPr>
          <a:xfrm>
            <a:off x="437293" y="3167217"/>
            <a:ext cx="1137271" cy="1033187"/>
          </a:xfrm>
          <a:prstGeom prst="roundRect">
            <a:avLst>
              <a:gd name="adj" fmla="val 0"/>
            </a:avLst>
          </a:prstGeom>
          <a:blipFill>
            <a:blip r:embed="rId5"/>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圆角矩形 52"/>
          <p:cNvSpPr/>
          <p:nvPr/>
        </p:nvSpPr>
        <p:spPr>
          <a:xfrm>
            <a:off x="4733802" y="3167217"/>
            <a:ext cx="1137271" cy="1033187"/>
          </a:xfrm>
          <a:prstGeom prst="roundRect">
            <a:avLst>
              <a:gd name="adj" fmla="val 0"/>
            </a:avLst>
          </a:prstGeom>
          <a:blipFill>
            <a:blip r:embed="rId6"/>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矩形 47"/>
          <p:cNvSpPr>
            <a:spLocks noChangeArrowheads="1"/>
          </p:cNvSpPr>
          <p:nvPr/>
        </p:nvSpPr>
        <p:spPr bwMode="auto">
          <a:xfrm>
            <a:off x="1716053"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5" name="矩形 47"/>
          <p:cNvSpPr>
            <a:spLocks noChangeArrowheads="1"/>
          </p:cNvSpPr>
          <p:nvPr/>
        </p:nvSpPr>
        <p:spPr bwMode="auto">
          <a:xfrm>
            <a:off x="5924977"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6" name="矩形 55"/>
          <p:cNvSpPr>
            <a:spLocks noChangeArrowheads="1"/>
          </p:cNvSpPr>
          <p:nvPr/>
        </p:nvSpPr>
        <p:spPr bwMode="auto">
          <a:xfrm>
            <a:off x="6535165" y="143562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nvGrpSpPr>
          <p:cNvPr id="57" name="组合 56"/>
          <p:cNvGrpSpPr/>
          <p:nvPr/>
        </p:nvGrpSpPr>
        <p:grpSpPr>
          <a:xfrm>
            <a:off x="437271" y="2307819"/>
            <a:ext cx="750088" cy="561979"/>
            <a:chOff x="583027" y="3077091"/>
            <a:chExt cx="1000117" cy="749305"/>
          </a:xfrm>
        </p:grpSpPr>
        <p:sp>
          <p:nvSpPr>
            <p:cNvPr id="58" name="Freeform 5"/>
            <p:cNvSpPr>
              <a:spLocks/>
            </p:cNvSpPr>
            <p:nvPr/>
          </p:nvSpPr>
          <p:spPr bwMode="auto">
            <a:xfrm>
              <a:off x="682479" y="3077091"/>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9" name="组合 58"/>
            <p:cNvGrpSpPr/>
            <p:nvPr/>
          </p:nvGrpSpPr>
          <p:grpSpPr>
            <a:xfrm>
              <a:off x="583027" y="3115838"/>
              <a:ext cx="1000117" cy="706424"/>
              <a:chOff x="4123036" y="1197871"/>
              <a:chExt cx="1000117" cy="706424"/>
            </a:xfrm>
          </p:grpSpPr>
          <p:sp>
            <p:nvSpPr>
              <p:cNvPr id="60" name="文本框 59"/>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FFB850"/>
                    </a:solidFill>
                    <a:latin typeface="Impact" panose="020B0806030902050204" pitchFamily="34" charset="0"/>
                  </a:rPr>
                  <a:t>01</a:t>
                </a:r>
                <a:endParaRPr lang="zh-CN" altLang="en-US" sz="2400" dirty="0">
                  <a:solidFill>
                    <a:srgbClr val="FFB850"/>
                  </a:solidFill>
                  <a:latin typeface="Impact" panose="020B0806030902050204" pitchFamily="34" charset="0"/>
                </a:endParaRPr>
              </a:p>
            </p:txBody>
          </p:sp>
          <p:sp>
            <p:nvSpPr>
              <p:cNvPr id="61" name="文本框 60"/>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2" name="组合 61"/>
          <p:cNvGrpSpPr/>
          <p:nvPr/>
        </p:nvGrpSpPr>
        <p:grpSpPr>
          <a:xfrm>
            <a:off x="2953326" y="2670701"/>
            <a:ext cx="750088" cy="564141"/>
            <a:chOff x="3937768" y="3560935"/>
            <a:chExt cx="1000117" cy="752188"/>
          </a:xfrm>
        </p:grpSpPr>
        <p:sp>
          <p:nvSpPr>
            <p:cNvPr id="63" name="Freeform 5"/>
            <p:cNvSpPr>
              <a:spLocks/>
            </p:cNvSpPr>
            <p:nvPr/>
          </p:nvSpPr>
          <p:spPr bwMode="auto">
            <a:xfrm>
              <a:off x="4026390" y="3560935"/>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4" name="组合 63"/>
            <p:cNvGrpSpPr/>
            <p:nvPr/>
          </p:nvGrpSpPr>
          <p:grpSpPr>
            <a:xfrm>
              <a:off x="3937768" y="3606699"/>
              <a:ext cx="1000117" cy="706424"/>
              <a:chOff x="4123036" y="1197871"/>
              <a:chExt cx="1000117" cy="706424"/>
            </a:xfrm>
          </p:grpSpPr>
          <p:sp>
            <p:nvSpPr>
              <p:cNvPr id="65" name="文本框 62"/>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02</a:t>
                </a:r>
                <a:endParaRPr lang="zh-CN" altLang="en-US" sz="2400" dirty="0">
                  <a:solidFill>
                    <a:srgbClr val="01ACBE"/>
                  </a:solidFill>
                  <a:latin typeface="Impact" panose="020B0806030902050204" pitchFamily="34" charset="0"/>
                </a:endParaRPr>
              </a:p>
            </p:txBody>
          </p:sp>
          <p:sp>
            <p:nvSpPr>
              <p:cNvPr id="66" name="文本框 63"/>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7" name="组合 66"/>
          <p:cNvGrpSpPr/>
          <p:nvPr/>
        </p:nvGrpSpPr>
        <p:grpSpPr>
          <a:xfrm>
            <a:off x="5734085" y="914502"/>
            <a:ext cx="750088" cy="561979"/>
            <a:chOff x="7645446" y="1219336"/>
            <a:chExt cx="1000117" cy="749305"/>
          </a:xfrm>
        </p:grpSpPr>
        <p:sp>
          <p:nvSpPr>
            <p:cNvPr id="68" name="Freeform 5"/>
            <p:cNvSpPr>
              <a:spLocks/>
            </p:cNvSpPr>
            <p:nvPr/>
          </p:nvSpPr>
          <p:spPr bwMode="auto">
            <a:xfrm>
              <a:off x="7737915" y="1219336"/>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9" name="组合 68"/>
            <p:cNvGrpSpPr/>
            <p:nvPr/>
          </p:nvGrpSpPr>
          <p:grpSpPr>
            <a:xfrm>
              <a:off x="7645446" y="1234183"/>
              <a:ext cx="1000117" cy="706424"/>
              <a:chOff x="4123036" y="1197871"/>
              <a:chExt cx="1000117" cy="706424"/>
            </a:xfrm>
          </p:grpSpPr>
          <p:sp>
            <p:nvSpPr>
              <p:cNvPr id="70" name="文本框 65"/>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03</a:t>
                </a:r>
                <a:endParaRPr lang="zh-CN" altLang="en-US" sz="2400" dirty="0">
                  <a:solidFill>
                    <a:srgbClr val="E87071"/>
                  </a:solidFill>
                  <a:latin typeface="Impact" panose="020B0806030902050204" pitchFamily="34" charset="0"/>
                </a:endParaRPr>
              </a:p>
            </p:txBody>
          </p:sp>
          <p:sp>
            <p:nvSpPr>
              <p:cNvPr id="71" name="文本框 66"/>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72" name="组合 71"/>
          <p:cNvGrpSpPr/>
          <p:nvPr/>
        </p:nvGrpSpPr>
        <p:grpSpPr>
          <a:xfrm>
            <a:off x="7208878" y="4138558"/>
            <a:ext cx="750088" cy="564087"/>
            <a:chOff x="9611837" y="5518080"/>
            <a:chExt cx="1000117" cy="752116"/>
          </a:xfrm>
        </p:grpSpPr>
        <p:sp>
          <p:nvSpPr>
            <p:cNvPr id="73" name="Freeform 5"/>
            <p:cNvSpPr>
              <a:spLocks/>
            </p:cNvSpPr>
            <p:nvPr/>
          </p:nvSpPr>
          <p:spPr bwMode="auto">
            <a:xfrm>
              <a:off x="9705677" y="5518080"/>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4" name="组合 73"/>
            <p:cNvGrpSpPr/>
            <p:nvPr/>
          </p:nvGrpSpPr>
          <p:grpSpPr>
            <a:xfrm>
              <a:off x="9611837" y="5563772"/>
              <a:ext cx="1000117" cy="706424"/>
              <a:chOff x="4123036" y="1197871"/>
              <a:chExt cx="1000117" cy="706424"/>
            </a:xfrm>
          </p:grpSpPr>
          <p:sp>
            <p:nvSpPr>
              <p:cNvPr id="75" name="文本框 68"/>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04</a:t>
                </a:r>
                <a:endParaRPr lang="zh-CN" altLang="en-US" sz="2400" dirty="0">
                  <a:solidFill>
                    <a:srgbClr val="663A77"/>
                  </a:solidFill>
                  <a:latin typeface="Impact" panose="020B0806030902050204" pitchFamily="34" charset="0"/>
                </a:endParaRPr>
              </a:p>
            </p:txBody>
          </p:sp>
          <p:sp>
            <p:nvSpPr>
              <p:cNvPr id="76" name="文本框 69"/>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spTree>
    <p:extLst>
      <p:ext uri="{BB962C8B-B14F-4D97-AF65-F5344CB8AC3E}">
        <p14:creationId xmlns:p14="http://schemas.microsoft.com/office/powerpoint/2010/main" val="89314704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53" presetClass="entr" presetSubtype="16"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fltVal val="0"/>
                                          </p:val>
                                        </p:tav>
                                        <p:tav tm="100000">
                                          <p:val>
                                            <p:strVal val="#ppt_w"/>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Effect transition="in" filter="fade">
                                      <p:cBhvr>
                                        <p:cTn id="22" dur="500"/>
                                        <p:tgtEl>
                                          <p:spTgt spid="14"/>
                                        </p:tgtEl>
                                      </p:cBhvr>
                                    </p:animEffect>
                                  </p:childTnLst>
                                </p:cTn>
                              </p:par>
                            </p:childTnLst>
                          </p:cTn>
                        </p:par>
                        <p:par>
                          <p:cTn id="23" fill="hold">
                            <p:stCondLst>
                              <p:cond delay="1750"/>
                            </p:stCondLst>
                            <p:childTnLst>
                              <p:par>
                                <p:cTn id="24" presetID="53" presetClass="entr" presetSubtype="16"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p:cTn id="26" dur="500" fill="hold"/>
                                        <p:tgtEl>
                                          <p:spTgt spid="25"/>
                                        </p:tgtEl>
                                        <p:attrNameLst>
                                          <p:attrName>ppt_w</p:attrName>
                                        </p:attrNameLst>
                                      </p:cBhvr>
                                      <p:tavLst>
                                        <p:tav tm="0">
                                          <p:val>
                                            <p:fltVal val="0"/>
                                          </p:val>
                                        </p:tav>
                                        <p:tav tm="100000">
                                          <p:val>
                                            <p:strVal val="#ppt_w"/>
                                          </p:val>
                                        </p:tav>
                                      </p:tavLst>
                                    </p:anim>
                                    <p:anim calcmode="lin" valueType="num">
                                      <p:cBhvr>
                                        <p:cTn id="27" dur="500" fill="hold"/>
                                        <p:tgtEl>
                                          <p:spTgt spid="25"/>
                                        </p:tgtEl>
                                        <p:attrNameLst>
                                          <p:attrName>ppt_h</p:attrName>
                                        </p:attrNameLst>
                                      </p:cBhvr>
                                      <p:tavLst>
                                        <p:tav tm="0">
                                          <p:val>
                                            <p:fltVal val="0"/>
                                          </p:val>
                                        </p:tav>
                                        <p:tav tm="100000">
                                          <p:val>
                                            <p:strVal val="#ppt_h"/>
                                          </p:val>
                                        </p:tav>
                                      </p:tavLst>
                                    </p:anim>
                                    <p:animEffect transition="in" filter="fade">
                                      <p:cBhvr>
                                        <p:cTn id="28" dur="500"/>
                                        <p:tgtEl>
                                          <p:spTgt spid="25"/>
                                        </p:tgtEl>
                                      </p:cBhvr>
                                    </p:animEffect>
                                  </p:childTnLst>
                                </p:cTn>
                              </p:par>
                            </p:childTnLst>
                          </p:cTn>
                        </p:par>
                        <p:par>
                          <p:cTn id="29" fill="hold">
                            <p:stCondLst>
                              <p:cond delay="2250"/>
                            </p:stCondLst>
                            <p:childTnLst>
                              <p:par>
                                <p:cTn id="30" presetID="53" presetClass="entr" presetSubtype="16" fill="hold" nodeType="after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animEffect transition="in" filter="fade">
                                      <p:cBhvr>
                                        <p:cTn id="34" dur="500"/>
                                        <p:tgtEl>
                                          <p:spTgt spid="42"/>
                                        </p:tgtEl>
                                      </p:cBhvr>
                                    </p:animEffect>
                                  </p:childTnLst>
                                </p:cTn>
                              </p:par>
                            </p:childTnLst>
                          </p:cTn>
                        </p:par>
                        <p:par>
                          <p:cTn id="35" fill="hold">
                            <p:stCondLst>
                              <p:cond delay="2750"/>
                            </p:stCondLst>
                            <p:childTnLst>
                              <p:par>
                                <p:cTn id="36" presetID="53" presetClass="entr" presetSubtype="16" fill="hold" nodeType="after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p:cTn id="38" dur="500" fill="hold"/>
                                        <p:tgtEl>
                                          <p:spTgt spid="35"/>
                                        </p:tgtEl>
                                        <p:attrNameLst>
                                          <p:attrName>ppt_w</p:attrName>
                                        </p:attrNameLst>
                                      </p:cBhvr>
                                      <p:tavLst>
                                        <p:tav tm="0">
                                          <p:val>
                                            <p:fltVal val="0"/>
                                          </p:val>
                                        </p:tav>
                                        <p:tav tm="100000">
                                          <p:val>
                                            <p:strVal val="#ppt_w"/>
                                          </p:val>
                                        </p:tav>
                                      </p:tavLst>
                                    </p:anim>
                                    <p:anim calcmode="lin" valueType="num">
                                      <p:cBhvr>
                                        <p:cTn id="39" dur="500" fill="hold"/>
                                        <p:tgtEl>
                                          <p:spTgt spid="35"/>
                                        </p:tgtEl>
                                        <p:attrNameLst>
                                          <p:attrName>ppt_h</p:attrName>
                                        </p:attrNameLst>
                                      </p:cBhvr>
                                      <p:tavLst>
                                        <p:tav tm="0">
                                          <p:val>
                                            <p:fltVal val="0"/>
                                          </p:val>
                                        </p:tav>
                                        <p:tav tm="100000">
                                          <p:val>
                                            <p:strVal val="#ppt_h"/>
                                          </p:val>
                                        </p:tav>
                                      </p:tavLst>
                                    </p:anim>
                                    <p:animEffect transition="in" filter="fade">
                                      <p:cBhvr>
                                        <p:cTn id="40" dur="500"/>
                                        <p:tgtEl>
                                          <p:spTgt spid="35"/>
                                        </p:tgtEl>
                                      </p:cBhvr>
                                    </p:animEffect>
                                  </p:childTnLst>
                                </p:cTn>
                              </p:par>
                            </p:childTnLst>
                          </p:cTn>
                        </p:par>
                        <p:par>
                          <p:cTn id="41" fill="hold">
                            <p:stCondLst>
                              <p:cond delay="3250"/>
                            </p:stCondLst>
                            <p:childTnLst>
                              <p:par>
                                <p:cTn id="42" presetID="23" presetClass="entr" presetSubtype="32" fill="hold" nodeType="afterEffect">
                                  <p:stCondLst>
                                    <p:cond delay="0"/>
                                  </p:stCondLst>
                                  <p:childTnLst>
                                    <p:set>
                                      <p:cBhvr>
                                        <p:cTn id="43" dur="1" fill="hold">
                                          <p:stCondLst>
                                            <p:cond delay="0"/>
                                          </p:stCondLst>
                                        </p:cTn>
                                        <p:tgtEl>
                                          <p:spTgt spid="57"/>
                                        </p:tgtEl>
                                        <p:attrNameLst>
                                          <p:attrName>style.visibility</p:attrName>
                                        </p:attrNameLst>
                                      </p:cBhvr>
                                      <p:to>
                                        <p:strVal val="visible"/>
                                      </p:to>
                                    </p:set>
                                    <p:anim calcmode="lin" valueType="num">
                                      <p:cBhvr>
                                        <p:cTn id="44" dur="500" fill="hold"/>
                                        <p:tgtEl>
                                          <p:spTgt spid="57"/>
                                        </p:tgtEl>
                                        <p:attrNameLst>
                                          <p:attrName>ppt_w</p:attrName>
                                        </p:attrNameLst>
                                      </p:cBhvr>
                                      <p:tavLst>
                                        <p:tav tm="0">
                                          <p:val>
                                            <p:strVal val="4*#ppt_w"/>
                                          </p:val>
                                        </p:tav>
                                        <p:tav tm="100000">
                                          <p:val>
                                            <p:strVal val="#ppt_w"/>
                                          </p:val>
                                        </p:tav>
                                      </p:tavLst>
                                    </p:anim>
                                    <p:anim calcmode="lin" valueType="num">
                                      <p:cBhvr>
                                        <p:cTn id="45" dur="500" fill="hold"/>
                                        <p:tgtEl>
                                          <p:spTgt spid="57"/>
                                        </p:tgtEl>
                                        <p:attrNameLst>
                                          <p:attrName>ppt_h</p:attrName>
                                        </p:attrNameLst>
                                      </p:cBhvr>
                                      <p:tavLst>
                                        <p:tav tm="0">
                                          <p:val>
                                            <p:strVal val="4*#ppt_h"/>
                                          </p:val>
                                        </p:tav>
                                        <p:tav tm="100000">
                                          <p:val>
                                            <p:strVal val="#ppt_h"/>
                                          </p:val>
                                        </p:tav>
                                      </p:tavLst>
                                    </p:anim>
                                  </p:childTnLst>
                                </p:cTn>
                              </p:par>
                            </p:childTnLst>
                          </p:cTn>
                        </p:par>
                        <p:par>
                          <p:cTn id="46" fill="hold">
                            <p:stCondLst>
                              <p:cond delay="3750"/>
                            </p:stCondLst>
                            <p:childTnLst>
                              <p:par>
                                <p:cTn id="47" presetID="23" presetClass="entr" presetSubtype="32" fill="hold" nodeType="afterEffect">
                                  <p:stCondLst>
                                    <p:cond delay="0"/>
                                  </p:stCondLst>
                                  <p:childTnLst>
                                    <p:set>
                                      <p:cBhvr>
                                        <p:cTn id="48" dur="1" fill="hold">
                                          <p:stCondLst>
                                            <p:cond delay="0"/>
                                          </p:stCondLst>
                                        </p:cTn>
                                        <p:tgtEl>
                                          <p:spTgt spid="62"/>
                                        </p:tgtEl>
                                        <p:attrNameLst>
                                          <p:attrName>style.visibility</p:attrName>
                                        </p:attrNameLst>
                                      </p:cBhvr>
                                      <p:to>
                                        <p:strVal val="visible"/>
                                      </p:to>
                                    </p:set>
                                    <p:anim calcmode="lin" valueType="num">
                                      <p:cBhvr>
                                        <p:cTn id="49" dur="500" fill="hold"/>
                                        <p:tgtEl>
                                          <p:spTgt spid="62"/>
                                        </p:tgtEl>
                                        <p:attrNameLst>
                                          <p:attrName>ppt_w</p:attrName>
                                        </p:attrNameLst>
                                      </p:cBhvr>
                                      <p:tavLst>
                                        <p:tav tm="0">
                                          <p:val>
                                            <p:strVal val="4*#ppt_w"/>
                                          </p:val>
                                        </p:tav>
                                        <p:tav tm="100000">
                                          <p:val>
                                            <p:strVal val="#ppt_w"/>
                                          </p:val>
                                        </p:tav>
                                      </p:tavLst>
                                    </p:anim>
                                    <p:anim calcmode="lin" valueType="num">
                                      <p:cBhvr>
                                        <p:cTn id="50" dur="500" fill="hold"/>
                                        <p:tgtEl>
                                          <p:spTgt spid="62"/>
                                        </p:tgtEl>
                                        <p:attrNameLst>
                                          <p:attrName>ppt_h</p:attrName>
                                        </p:attrNameLst>
                                      </p:cBhvr>
                                      <p:tavLst>
                                        <p:tav tm="0">
                                          <p:val>
                                            <p:strVal val="4*#ppt_h"/>
                                          </p:val>
                                        </p:tav>
                                        <p:tav tm="100000">
                                          <p:val>
                                            <p:strVal val="#ppt_h"/>
                                          </p:val>
                                        </p:tav>
                                      </p:tavLst>
                                    </p:anim>
                                  </p:childTnLst>
                                </p:cTn>
                              </p:par>
                            </p:childTnLst>
                          </p:cTn>
                        </p:par>
                        <p:par>
                          <p:cTn id="51" fill="hold">
                            <p:stCondLst>
                              <p:cond delay="4250"/>
                            </p:stCondLst>
                            <p:childTnLst>
                              <p:par>
                                <p:cTn id="52" presetID="23" presetClass="entr" presetSubtype="32" fill="hold" nodeType="afterEffect">
                                  <p:stCondLst>
                                    <p:cond delay="0"/>
                                  </p:stCondLst>
                                  <p:childTnLst>
                                    <p:set>
                                      <p:cBhvr>
                                        <p:cTn id="53" dur="1" fill="hold">
                                          <p:stCondLst>
                                            <p:cond delay="0"/>
                                          </p:stCondLst>
                                        </p:cTn>
                                        <p:tgtEl>
                                          <p:spTgt spid="67"/>
                                        </p:tgtEl>
                                        <p:attrNameLst>
                                          <p:attrName>style.visibility</p:attrName>
                                        </p:attrNameLst>
                                      </p:cBhvr>
                                      <p:to>
                                        <p:strVal val="visible"/>
                                      </p:to>
                                    </p:set>
                                    <p:anim calcmode="lin" valueType="num">
                                      <p:cBhvr>
                                        <p:cTn id="54" dur="500" fill="hold"/>
                                        <p:tgtEl>
                                          <p:spTgt spid="67"/>
                                        </p:tgtEl>
                                        <p:attrNameLst>
                                          <p:attrName>ppt_w</p:attrName>
                                        </p:attrNameLst>
                                      </p:cBhvr>
                                      <p:tavLst>
                                        <p:tav tm="0">
                                          <p:val>
                                            <p:strVal val="4*#ppt_w"/>
                                          </p:val>
                                        </p:tav>
                                        <p:tav tm="100000">
                                          <p:val>
                                            <p:strVal val="#ppt_w"/>
                                          </p:val>
                                        </p:tav>
                                      </p:tavLst>
                                    </p:anim>
                                    <p:anim calcmode="lin" valueType="num">
                                      <p:cBhvr>
                                        <p:cTn id="55" dur="500" fill="hold"/>
                                        <p:tgtEl>
                                          <p:spTgt spid="67"/>
                                        </p:tgtEl>
                                        <p:attrNameLst>
                                          <p:attrName>ppt_h</p:attrName>
                                        </p:attrNameLst>
                                      </p:cBhvr>
                                      <p:tavLst>
                                        <p:tav tm="0">
                                          <p:val>
                                            <p:strVal val="4*#ppt_h"/>
                                          </p:val>
                                        </p:tav>
                                        <p:tav tm="100000">
                                          <p:val>
                                            <p:strVal val="#ppt_h"/>
                                          </p:val>
                                        </p:tav>
                                      </p:tavLst>
                                    </p:anim>
                                  </p:childTnLst>
                                </p:cTn>
                              </p:par>
                            </p:childTnLst>
                          </p:cTn>
                        </p:par>
                        <p:par>
                          <p:cTn id="56" fill="hold">
                            <p:stCondLst>
                              <p:cond delay="4750"/>
                            </p:stCondLst>
                            <p:childTnLst>
                              <p:par>
                                <p:cTn id="57" presetID="23" presetClass="entr" presetSubtype="32" fill="hold" nodeType="afterEffect">
                                  <p:stCondLst>
                                    <p:cond delay="0"/>
                                  </p:stCondLst>
                                  <p:childTnLst>
                                    <p:set>
                                      <p:cBhvr>
                                        <p:cTn id="58" dur="1" fill="hold">
                                          <p:stCondLst>
                                            <p:cond delay="0"/>
                                          </p:stCondLst>
                                        </p:cTn>
                                        <p:tgtEl>
                                          <p:spTgt spid="72"/>
                                        </p:tgtEl>
                                        <p:attrNameLst>
                                          <p:attrName>style.visibility</p:attrName>
                                        </p:attrNameLst>
                                      </p:cBhvr>
                                      <p:to>
                                        <p:strVal val="visible"/>
                                      </p:to>
                                    </p:set>
                                    <p:anim calcmode="lin" valueType="num">
                                      <p:cBhvr>
                                        <p:cTn id="59" dur="500" fill="hold"/>
                                        <p:tgtEl>
                                          <p:spTgt spid="72"/>
                                        </p:tgtEl>
                                        <p:attrNameLst>
                                          <p:attrName>ppt_w</p:attrName>
                                        </p:attrNameLst>
                                      </p:cBhvr>
                                      <p:tavLst>
                                        <p:tav tm="0">
                                          <p:val>
                                            <p:strVal val="4*#ppt_w"/>
                                          </p:val>
                                        </p:tav>
                                        <p:tav tm="100000">
                                          <p:val>
                                            <p:strVal val="#ppt_w"/>
                                          </p:val>
                                        </p:tav>
                                      </p:tavLst>
                                    </p:anim>
                                    <p:anim calcmode="lin" valueType="num">
                                      <p:cBhvr>
                                        <p:cTn id="60" dur="500" fill="hold"/>
                                        <p:tgtEl>
                                          <p:spTgt spid="72"/>
                                        </p:tgtEl>
                                        <p:attrNameLst>
                                          <p:attrName>ppt_h</p:attrName>
                                        </p:attrNameLst>
                                      </p:cBhvr>
                                      <p:tavLst>
                                        <p:tav tm="0">
                                          <p:val>
                                            <p:strVal val="4*#ppt_h"/>
                                          </p:val>
                                        </p:tav>
                                        <p:tav tm="100000">
                                          <p:val>
                                            <p:strVal val="#ppt_h"/>
                                          </p:val>
                                        </p:tav>
                                      </p:tavLst>
                                    </p:anim>
                                  </p:childTnLst>
                                </p:cTn>
                              </p:par>
                            </p:childTnLst>
                          </p:cTn>
                        </p:par>
                        <p:par>
                          <p:cTn id="61" fill="hold">
                            <p:stCondLst>
                              <p:cond delay="5250"/>
                            </p:stCondLst>
                            <p:childTnLst>
                              <p:par>
                                <p:cTn id="62" presetID="12" presetClass="entr" presetSubtype="8"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additive="base">
                                        <p:cTn id="64" dur="500"/>
                                        <p:tgtEl>
                                          <p:spTgt spid="10"/>
                                        </p:tgtEl>
                                        <p:attrNameLst>
                                          <p:attrName>ppt_x</p:attrName>
                                        </p:attrNameLst>
                                      </p:cBhvr>
                                      <p:tavLst>
                                        <p:tav tm="0">
                                          <p:val>
                                            <p:strVal val="#ppt_x-#ppt_w*1.125000"/>
                                          </p:val>
                                        </p:tav>
                                        <p:tav tm="100000">
                                          <p:val>
                                            <p:strVal val="#ppt_x"/>
                                          </p:val>
                                        </p:tav>
                                      </p:tavLst>
                                    </p:anim>
                                    <p:animEffect transition="in" filter="wipe(right)">
                                      <p:cBhvr>
                                        <p:cTn id="65" dur="500"/>
                                        <p:tgtEl>
                                          <p:spTgt spid="10"/>
                                        </p:tgtEl>
                                      </p:cBhvr>
                                    </p:animEffect>
                                  </p:childTnLst>
                                </p:cTn>
                              </p:par>
                              <p:par>
                                <p:cTn id="66" presetID="12" presetClass="entr" presetSubtype="8" fill="hold" grpId="0" nodeType="with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p:tgtEl>
                                          <p:spTgt spid="11"/>
                                        </p:tgtEl>
                                        <p:attrNameLst>
                                          <p:attrName>ppt_x</p:attrName>
                                        </p:attrNameLst>
                                      </p:cBhvr>
                                      <p:tavLst>
                                        <p:tav tm="0">
                                          <p:val>
                                            <p:strVal val="#ppt_x-#ppt_w*1.125000"/>
                                          </p:val>
                                        </p:tav>
                                        <p:tav tm="100000">
                                          <p:val>
                                            <p:strVal val="#ppt_x"/>
                                          </p:val>
                                        </p:tav>
                                      </p:tavLst>
                                    </p:anim>
                                    <p:animEffect transition="in" filter="wipe(right)">
                                      <p:cBhvr>
                                        <p:cTn id="69" dur="500"/>
                                        <p:tgtEl>
                                          <p:spTgt spid="11"/>
                                        </p:tgtEl>
                                      </p:cBhvr>
                                    </p:animEffect>
                                  </p:childTnLst>
                                </p:cTn>
                              </p:par>
                              <p:par>
                                <p:cTn id="70" presetID="12" presetClass="entr" presetSubtype="2" fill="hold" grpId="0" nodeType="withEffect">
                                  <p:stCondLst>
                                    <p:cond delay="0"/>
                                  </p:stCondLst>
                                  <p:childTnLst>
                                    <p:set>
                                      <p:cBhvr>
                                        <p:cTn id="71" dur="1" fill="hold">
                                          <p:stCondLst>
                                            <p:cond delay="0"/>
                                          </p:stCondLst>
                                        </p:cTn>
                                        <p:tgtEl>
                                          <p:spTgt spid="12"/>
                                        </p:tgtEl>
                                        <p:attrNameLst>
                                          <p:attrName>style.visibility</p:attrName>
                                        </p:attrNameLst>
                                      </p:cBhvr>
                                      <p:to>
                                        <p:strVal val="visible"/>
                                      </p:to>
                                    </p:set>
                                    <p:anim calcmode="lin" valueType="num">
                                      <p:cBhvr additive="base">
                                        <p:cTn id="72" dur="500"/>
                                        <p:tgtEl>
                                          <p:spTgt spid="12"/>
                                        </p:tgtEl>
                                        <p:attrNameLst>
                                          <p:attrName>ppt_x</p:attrName>
                                        </p:attrNameLst>
                                      </p:cBhvr>
                                      <p:tavLst>
                                        <p:tav tm="0">
                                          <p:val>
                                            <p:strVal val="#ppt_x+#ppt_w*1.125000"/>
                                          </p:val>
                                        </p:tav>
                                        <p:tav tm="100000">
                                          <p:val>
                                            <p:strVal val="#ppt_x"/>
                                          </p:val>
                                        </p:tav>
                                      </p:tavLst>
                                    </p:anim>
                                    <p:animEffect transition="in" filter="wipe(left)">
                                      <p:cBhvr>
                                        <p:cTn id="73" dur="500"/>
                                        <p:tgtEl>
                                          <p:spTgt spid="12"/>
                                        </p:tgtEl>
                                      </p:cBhvr>
                                    </p:animEffect>
                                  </p:childTnLst>
                                </p:cTn>
                              </p:par>
                              <p:par>
                                <p:cTn id="74" presetID="12" presetClass="entr" presetSubtype="2" fill="hold" grpId="0" nodeType="withEffect">
                                  <p:stCondLst>
                                    <p:cond delay="0"/>
                                  </p:stCondLst>
                                  <p:childTnLst>
                                    <p:set>
                                      <p:cBhvr>
                                        <p:cTn id="75" dur="1" fill="hold">
                                          <p:stCondLst>
                                            <p:cond delay="0"/>
                                          </p:stCondLst>
                                        </p:cTn>
                                        <p:tgtEl>
                                          <p:spTgt spid="13"/>
                                        </p:tgtEl>
                                        <p:attrNameLst>
                                          <p:attrName>style.visibility</p:attrName>
                                        </p:attrNameLst>
                                      </p:cBhvr>
                                      <p:to>
                                        <p:strVal val="visible"/>
                                      </p:to>
                                    </p:set>
                                    <p:anim calcmode="lin" valueType="num">
                                      <p:cBhvr additive="base">
                                        <p:cTn id="76" dur="500"/>
                                        <p:tgtEl>
                                          <p:spTgt spid="13"/>
                                        </p:tgtEl>
                                        <p:attrNameLst>
                                          <p:attrName>ppt_x</p:attrName>
                                        </p:attrNameLst>
                                      </p:cBhvr>
                                      <p:tavLst>
                                        <p:tav tm="0">
                                          <p:val>
                                            <p:strVal val="#ppt_x+#ppt_w*1.125000"/>
                                          </p:val>
                                        </p:tav>
                                        <p:tav tm="100000">
                                          <p:val>
                                            <p:strVal val="#ppt_x"/>
                                          </p:val>
                                        </p:tav>
                                      </p:tavLst>
                                    </p:anim>
                                    <p:animEffect transition="in" filter="wipe(left)">
                                      <p:cBhvr>
                                        <p:cTn id="77" dur="500"/>
                                        <p:tgtEl>
                                          <p:spTgt spid="13"/>
                                        </p:tgtEl>
                                      </p:cBhvr>
                                    </p:animEffect>
                                  </p:childTnLst>
                                </p:cTn>
                              </p:par>
                            </p:childTnLst>
                          </p:cTn>
                        </p:par>
                        <p:par>
                          <p:cTn id="78" fill="hold">
                            <p:stCondLst>
                              <p:cond delay="5750"/>
                            </p:stCondLst>
                            <p:childTnLst>
                              <p:par>
                                <p:cTn id="79" presetID="14" presetClass="entr" presetSubtype="10" fill="hold" grpId="0" nodeType="afterEffect">
                                  <p:stCondLst>
                                    <p:cond delay="0"/>
                                  </p:stCondLst>
                                  <p:childTnLst>
                                    <p:set>
                                      <p:cBhvr>
                                        <p:cTn id="80" dur="1" fill="hold">
                                          <p:stCondLst>
                                            <p:cond delay="0"/>
                                          </p:stCondLst>
                                        </p:cTn>
                                        <p:tgtEl>
                                          <p:spTgt spid="55"/>
                                        </p:tgtEl>
                                        <p:attrNameLst>
                                          <p:attrName>style.visibility</p:attrName>
                                        </p:attrNameLst>
                                      </p:cBhvr>
                                      <p:to>
                                        <p:strVal val="visible"/>
                                      </p:to>
                                    </p:set>
                                    <p:animEffect transition="in" filter="randombar(horizontal)">
                                      <p:cBhvr>
                                        <p:cTn id="81" dur="500"/>
                                        <p:tgtEl>
                                          <p:spTgt spid="55"/>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randombar(horizontal)">
                                      <p:cBhvr>
                                        <p:cTn id="84" dur="500"/>
                                        <p:tgtEl>
                                          <p:spTgt spid="56"/>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49"/>
                                        </p:tgtEl>
                                        <p:attrNameLst>
                                          <p:attrName>style.visibility</p:attrName>
                                        </p:attrNameLst>
                                      </p:cBhvr>
                                      <p:to>
                                        <p:strVal val="visible"/>
                                      </p:to>
                                    </p:set>
                                    <p:animEffect transition="in" filter="randombar(horizontal)">
                                      <p:cBhvr>
                                        <p:cTn id="87" dur="500"/>
                                        <p:tgtEl>
                                          <p:spTgt spid="49"/>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54"/>
                                        </p:tgtEl>
                                        <p:attrNameLst>
                                          <p:attrName>style.visibility</p:attrName>
                                        </p:attrNameLst>
                                      </p:cBhvr>
                                      <p:to>
                                        <p:strVal val="visible"/>
                                      </p:to>
                                    </p:set>
                                    <p:animEffect transition="in" filter="randombar(horizontal)">
                                      <p:cBhvr>
                                        <p:cTn id="90" dur="500"/>
                                        <p:tgtEl>
                                          <p:spTgt spid="54"/>
                                        </p:tgtEl>
                                      </p:cBhvr>
                                    </p:animEffect>
                                  </p:childTnLst>
                                </p:cTn>
                              </p:par>
                            </p:childTnLst>
                          </p:cTn>
                        </p:par>
                        <p:par>
                          <p:cTn id="91" fill="hold">
                            <p:stCondLst>
                              <p:cond delay="6250"/>
                            </p:stCondLst>
                            <p:childTnLst>
                              <p:par>
                                <p:cTn id="92" presetID="12" presetClass="entr" presetSubtype="8" fill="hold" grpId="0" nodeType="afterEffect">
                                  <p:stCondLst>
                                    <p:cond delay="0"/>
                                  </p:stCondLst>
                                  <p:childTnLst>
                                    <p:set>
                                      <p:cBhvr>
                                        <p:cTn id="93" dur="1" fill="hold">
                                          <p:stCondLst>
                                            <p:cond delay="0"/>
                                          </p:stCondLst>
                                        </p:cTn>
                                        <p:tgtEl>
                                          <p:spTgt spid="50"/>
                                        </p:tgtEl>
                                        <p:attrNameLst>
                                          <p:attrName>style.visibility</p:attrName>
                                        </p:attrNameLst>
                                      </p:cBhvr>
                                      <p:to>
                                        <p:strVal val="visible"/>
                                      </p:to>
                                    </p:set>
                                    <p:anim calcmode="lin" valueType="num">
                                      <p:cBhvr additive="base">
                                        <p:cTn id="94" dur="500"/>
                                        <p:tgtEl>
                                          <p:spTgt spid="50"/>
                                        </p:tgtEl>
                                        <p:attrNameLst>
                                          <p:attrName>ppt_x</p:attrName>
                                        </p:attrNameLst>
                                      </p:cBhvr>
                                      <p:tavLst>
                                        <p:tav tm="0">
                                          <p:val>
                                            <p:strVal val="#ppt_x-#ppt_w*1.125000"/>
                                          </p:val>
                                        </p:tav>
                                        <p:tav tm="100000">
                                          <p:val>
                                            <p:strVal val="#ppt_x"/>
                                          </p:val>
                                        </p:tav>
                                      </p:tavLst>
                                    </p:anim>
                                    <p:animEffect transition="in" filter="wipe(right)">
                                      <p:cBhvr>
                                        <p:cTn id="95" dur="500"/>
                                        <p:tgtEl>
                                          <p:spTgt spid="50"/>
                                        </p:tgtEl>
                                      </p:cBhvr>
                                    </p:animEffect>
                                  </p:childTnLst>
                                </p:cTn>
                              </p:par>
                              <p:par>
                                <p:cTn id="96" presetID="12" presetClass="entr" presetSubtype="8" fill="hold" grpId="0" nodeType="withEffect">
                                  <p:stCondLst>
                                    <p:cond delay="0"/>
                                  </p:stCondLst>
                                  <p:childTnLst>
                                    <p:set>
                                      <p:cBhvr>
                                        <p:cTn id="97" dur="1" fill="hold">
                                          <p:stCondLst>
                                            <p:cond delay="0"/>
                                          </p:stCondLst>
                                        </p:cTn>
                                        <p:tgtEl>
                                          <p:spTgt spid="51"/>
                                        </p:tgtEl>
                                        <p:attrNameLst>
                                          <p:attrName>style.visibility</p:attrName>
                                        </p:attrNameLst>
                                      </p:cBhvr>
                                      <p:to>
                                        <p:strVal val="visible"/>
                                      </p:to>
                                    </p:set>
                                    <p:anim calcmode="lin" valueType="num">
                                      <p:cBhvr additive="base">
                                        <p:cTn id="98" dur="500"/>
                                        <p:tgtEl>
                                          <p:spTgt spid="51"/>
                                        </p:tgtEl>
                                        <p:attrNameLst>
                                          <p:attrName>ppt_x</p:attrName>
                                        </p:attrNameLst>
                                      </p:cBhvr>
                                      <p:tavLst>
                                        <p:tav tm="0">
                                          <p:val>
                                            <p:strVal val="#ppt_x-#ppt_w*1.125000"/>
                                          </p:val>
                                        </p:tav>
                                        <p:tav tm="100000">
                                          <p:val>
                                            <p:strVal val="#ppt_x"/>
                                          </p:val>
                                        </p:tav>
                                      </p:tavLst>
                                    </p:anim>
                                    <p:animEffect transition="in" filter="wipe(right)">
                                      <p:cBhvr>
                                        <p:cTn id="99" dur="500"/>
                                        <p:tgtEl>
                                          <p:spTgt spid="51"/>
                                        </p:tgtEl>
                                      </p:cBhvr>
                                    </p:animEffect>
                                  </p:childTnLst>
                                </p:cTn>
                              </p:par>
                              <p:par>
                                <p:cTn id="100" presetID="12" presetClass="entr" presetSubtype="2" fill="hold" grpId="0" nodeType="withEffect">
                                  <p:stCondLst>
                                    <p:cond delay="0"/>
                                  </p:stCondLst>
                                  <p:childTnLst>
                                    <p:set>
                                      <p:cBhvr>
                                        <p:cTn id="101" dur="1" fill="hold">
                                          <p:stCondLst>
                                            <p:cond delay="0"/>
                                          </p:stCondLst>
                                        </p:cTn>
                                        <p:tgtEl>
                                          <p:spTgt spid="53"/>
                                        </p:tgtEl>
                                        <p:attrNameLst>
                                          <p:attrName>style.visibility</p:attrName>
                                        </p:attrNameLst>
                                      </p:cBhvr>
                                      <p:to>
                                        <p:strVal val="visible"/>
                                      </p:to>
                                    </p:set>
                                    <p:anim calcmode="lin" valueType="num">
                                      <p:cBhvr additive="base">
                                        <p:cTn id="102" dur="500"/>
                                        <p:tgtEl>
                                          <p:spTgt spid="53"/>
                                        </p:tgtEl>
                                        <p:attrNameLst>
                                          <p:attrName>ppt_x</p:attrName>
                                        </p:attrNameLst>
                                      </p:cBhvr>
                                      <p:tavLst>
                                        <p:tav tm="0">
                                          <p:val>
                                            <p:strVal val="#ppt_x+#ppt_w*1.125000"/>
                                          </p:val>
                                        </p:tav>
                                        <p:tav tm="100000">
                                          <p:val>
                                            <p:strVal val="#ppt_x"/>
                                          </p:val>
                                        </p:tav>
                                      </p:tavLst>
                                    </p:anim>
                                    <p:animEffect transition="in" filter="wipe(left)">
                                      <p:cBhvr>
                                        <p:cTn id="103" dur="500"/>
                                        <p:tgtEl>
                                          <p:spTgt spid="53"/>
                                        </p:tgtEl>
                                      </p:cBhvr>
                                    </p:animEffect>
                                  </p:childTnLst>
                                </p:cTn>
                              </p:par>
                              <p:par>
                                <p:cTn id="104" presetID="12" presetClass="entr" presetSubtype="2" fill="hold" grpId="0" nodeType="withEffect">
                                  <p:stCondLst>
                                    <p:cond delay="0"/>
                                  </p:stCondLst>
                                  <p:childTnLst>
                                    <p:set>
                                      <p:cBhvr>
                                        <p:cTn id="105" dur="1" fill="hold">
                                          <p:stCondLst>
                                            <p:cond delay="0"/>
                                          </p:stCondLst>
                                        </p:cTn>
                                        <p:tgtEl>
                                          <p:spTgt spid="52"/>
                                        </p:tgtEl>
                                        <p:attrNameLst>
                                          <p:attrName>style.visibility</p:attrName>
                                        </p:attrNameLst>
                                      </p:cBhvr>
                                      <p:to>
                                        <p:strVal val="visible"/>
                                      </p:to>
                                    </p:set>
                                    <p:anim calcmode="lin" valueType="num">
                                      <p:cBhvr additive="base">
                                        <p:cTn id="106" dur="500"/>
                                        <p:tgtEl>
                                          <p:spTgt spid="52"/>
                                        </p:tgtEl>
                                        <p:attrNameLst>
                                          <p:attrName>ppt_x</p:attrName>
                                        </p:attrNameLst>
                                      </p:cBhvr>
                                      <p:tavLst>
                                        <p:tav tm="0">
                                          <p:val>
                                            <p:strVal val="#ppt_x+#ppt_w*1.125000"/>
                                          </p:val>
                                        </p:tav>
                                        <p:tav tm="100000">
                                          <p:val>
                                            <p:strVal val="#ppt_x"/>
                                          </p:val>
                                        </p:tav>
                                      </p:tavLst>
                                    </p:anim>
                                    <p:animEffect transition="in" filter="wipe(left)">
                                      <p:cBhvr>
                                        <p:cTn id="10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animBg="1"/>
      <p:bldP spid="12" grpId="0" animBg="1"/>
      <p:bldP spid="13" grpId="0" animBg="1"/>
      <p:bldP spid="49" grpId="0"/>
      <p:bldP spid="50" grpId="0" animBg="1"/>
      <p:bldP spid="51" grpId="0" animBg="1"/>
      <p:bldP spid="52" grpId="0" animBg="1"/>
      <p:bldP spid="53" grpId="0" animBg="1"/>
      <p:bldP spid="54" grpId="0"/>
      <p:bldP spid="55" grpId="0"/>
      <p:bldP spid="5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01ABB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DB74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E87071"/>
                </a:solidFill>
                <a:latin typeface="微软雅黑" panose="020B0503020204020204" pitchFamily="34" charset="-122"/>
                <a:ea typeface="微软雅黑" panose="020B0503020204020204" pitchFamily="34" charset="-122"/>
              </a:rPr>
              <a:t>点击输入标题内容</a:t>
            </a:r>
            <a:endParaRPr lang="zh-CN" altLang="en-US" sz="1800" b="1" dirty="0">
              <a:solidFill>
                <a:srgbClr val="E8707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1405371" y="1255353"/>
            <a:ext cx="1094509" cy="1094509"/>
            <a:chOff x="4179570" y="1588770"/>
            <a:chExt cx="2735580" cy="2735580"/>
          </a:xfrm>
        </p:grpSpPr>
        <p:sp>
          <p:nvSpPr>
            <p:cNvPr id="11" name="椭圆 10"/>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 name="椭圆 11"/>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3" name="组合 12"/>
          <p:cNvGrpSpPr/>
          <p:nvPr/>
        </p:nvGrpSpPr>
        <p:grpSpPr>
          <a:xfrm>
            <a:off x="3151621" y="1255353"/>
            <a:ext cx="1094509" cy="1094509"/>
            <a:chOff x="4179570" y="1588770"/>
            <a:chExt cx="2735580" cy="2735580"/>
          </a:xfrm>
        </p:grpSpPr>
        <p:sp>
          <p:nvSpPr>
            <p:cNvPr id="14" name="椭圆 13"/>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椭圆 14"/>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6" name="组合 15"/>
          <p:cNvGrpSpPr/>
          <p:nvPr/>
        </p:nvGrpSpPr>
        <p:grpSpPr>
          <a:xfrm>
            <a:off x="4897872" y="1255353"/>
            <a:ext cx="1094509" cy="1094509"/>
            <a:chOff x="4179570" y="1588770"/>
            <a:chExt cx="2735580" cy="2735580"/>
          </a:xfrm>
        </p:grpSpPr>
        <p:sp>
          <p:nvSpPr>
            <p:cNvPr id="17" name="椭圆 16"/>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椭圆 17"/>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9" name="组合 18"/>
          <p:cNvGrpSpPr/>
          <p:nvPr/>
        </p:nvGrpSpPr>
        <p:grpSpPr>
          <a:xfrm>
            <a:off x="6644121" y="1255353"/>
            <a:ext cx="1094509" cy="1094509"/>
            <a:chOff x="4179570" y="1588770"/>
            <a:chExt cx="2735580" cy="2735580"/>
          </a:xfrm>
        </p:grpSpPr>
        <p:sp>
          <p:nvSpPr>
            <p:cNvPr id="20" name="椭圆 19"/>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 name="椭圆 20"/>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2" name="文本框 21"/>
          <p:cNvSpPr txBox="1"/>
          <p:nvPr/>
        </p:nvSpPr>
        <p:spPr>
          <a:xfrm>
            <a:off x="1633451" y="1533598"/>
            <a:ext cx="636443" cy="553998"/>
          </a:xfrm>
          <a:prstGeom prst="rect">
            <a:avLst/>
          </a:prstGeom>
          <a:noFill/>
        </p:spPr>
        <p:txBody>
          <a:bodyPr wrap="square" rtlCol="0">
            <a:spAutoFit/>
          </a:bodyPr>
          <a:lstStyle/>
          <a:p>
            <a:pPr algn="ctr"/>
            <a:r>
              <a:rPr lang="en-US" altLang="zh-CN" sz="3000" dirty="0">
                <a:solidFill>
                  <a:srgbClr val="FFB850"/>
                </a:solidFill>
                <a:latin typeface="Impact" panose="020B0806030902050204" pitchFamily="34" charset="0"/>
              </a:rPr>
              <a:t>01</a:t>
            </a:r>
            <a:endParaRPr lang="zh-CN" altLang="en-US" sz="3000" dirty="0">
              <a:solidFill>
                <a:srgbClr val="FFB850"/>
              </a:solidFill>
              <a:latin typeface="Impact" panose="020B0806030902050204" pitchFamily="34" charset="0"/>
            </a:endParaRPr>
          </a:p>
        </p:txBody>
      </p:sp>
      <p:sp>
        <p:nvSpPr>
          <p:cNvPr id="23" name="文本框 22"/>
          <p:cNvSpPr txBox="1"/>
          <p:nvPr/>
        </p:nvSpPr>
        <p:spPr>
          <a:xfrm>
            <a:off x="3380653" y="1533598"/>
            <a:ext cx="636443" cy="553998"/>
          </a:xfrm>
          <a:prstGeom prst="rect">
            <a:avLst/>
          </a:prstGeom>
          <a:noFill/>
        </p:spPr>
        <p:txBody>
          <a:bodyPr wrap="square" rtlCol="0">
            <a:spAutoFit/>
          </a:bodyPr>
          <a:lstStyle/>
          <a:p>
            <a:pPr algn="ctr"/>
            <a:r>
              <a:rPr lang="en-US" altLang="zh-CN" sz="3000" dirty="0">
                <a:solidFill>
                  <a:srgbClr val="01ACBE"/>
                </a:solidFill>
                <a:latin typeface="Impact" panose="020B0806030902050204" pitchFamily="34" charset="0"/>
              </a:rPr>
              <a:t>02</a:t>
            </a:r>
            <a:endParaRPr lang="zh-CN" altLang="en-US" sz="3000" dirty="0">
              <a:solidFill>
                <a:srgbClr val="01ACBE"/>
              </a:solidFill>
              <a:latin typeface="Impact" panose="020B0806030902050204" pitchFamily="34" charset="0"/>
            </a:endParaRPr>
          </a:p>
        </p:txBody>
      </p:sp>
      <p:sp>
        <p:nvSpPr>
          <p:cNvPr id="24" name="文本框 23"/>
          <p:cNvSpPr txBox="1"/>
          <p:nvPr/>
        </p:nvSpPr>
        <p:spPr>
          <a:xfrm>
            <a:off x="5126904" y="1533598"/>
            <a:ext cx="636443" cy="553998"/>
          </a:xfrm>
          <a:prstGeom prst="rect">
            <a:avLst/>
          </a:prstGeom>
          <a:noFill/>
        </p:spPr>
        <p:txBody>
          <a:bodyPr wrap="square" rtlCol="0">
            <a:spAutoFit/>
          </a:bodyPr>
          <a:lstStyle/>
          <a:p>
            <a:pPr algn="ctr"/>
            <a:r>
              <a:rPr lang="en-US" altLang="zh-CN" sz="3000" dirty="0">
                <a:solidFill>
                  <a:srgbClr val="E87071"/>
                </a:solidFill>
                <a:latin typeface="Impact" panose="020B0806030902050204" pitchFamily="34" charset="0"/>
              </a:rPr>
              <a:t>03</a:t>
            </a:r>
            <a:endParaRPr lang="zh-CN" altLang="en-US" sz="3000" dirty="0">
              <a:solidFill>
                <a:srgbClr val="E87071"/>
              </a:solidFill>
              <a:latin typeface="Impact" panose="020B0806030902050204" pitchFamily="34" charset="0"/>
            </a:endParaRPr>
          </a:p>
        </p:txBody>
      </p:sp>
      <p:sp>
        <p:nvSpPr>
          <p:cNvPr id="25" name="文本框 24"/>
          <p:cNvSpPr txBox="1"/>
          <p:nvPr/>
        </p:nvSpPr>
        <p:spPr>
          <a:xfrm>
            <a:off x="6873154" y="1533598"/>
            <a:ext cx="636443" cy="553998"/>
          </a:xfrm>
          <a:prstGeom prst="rect">
            <a:avLst/>
          </a:prstGeom>
          <a:noFill/>
        </p:spPr>
        <p:txBody>
          <a:bodyPr wrap="square" rtlCol="0">
            <a:spAutoFit/>
          </a:bodyPr>
          <a:lstStyle/>
          <a:p>
            <a:pPr algn="ctr"/>
            <a:r>
              <a:rPr lang="en-US" altLang="zh-CN" sz="3000" dirty="0">
                <a:solidFill>
                  <a:srgbClr val="663A77"/>
                </a:solidFill>
                <a:latin typeface="Impact" panose="020B0806030902050204" pitchFamily="34" charset="0"/>
              </a:rPr>
              <a:t>04</a:t>
            </a:r>
            <a:endParaRPr lang="zh-CN" altLang="en-US" sz="3000" dirty="0">
              <a:solidFill>
                <a:srgbClr val="663A77"/>
              </a:solidFill>
              <a:latin typeface="Impact" panose="020B0806030902050204" pitchFamily="34" charset="0"/>
            </a:endParaRPr>
          </a:p>
        </p:txBody>
      </p:sp>
      <p:grpSp>
        <p:nvGrpSpPr>
          <p:cNvPr id="26" name="组合 25"/>
          <p:cNvGrpSpPr/>
          <p:nvPr/>
        </p:nvGrpSpPr>
        <p:grpSpPr>
          <a:xfrm>
            <a:off x="1201037" y="3836976"/>
            <a:ext cx="1627000" cy="796930"/>
            <a:chOff x="3776606" y="2004244"/>
            <a:chExt cx="2169333" cy="1062573"/>
          </a:xfrm>
        </p:grpSpPr>
        <p:sp>
          <p:nvSpPr>
            <p:cNvPr id="27" name="文本框 26"/>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28" name="文本框 27"/>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29" name="组合 28"/>
          <p:cNvGrpSpPr/>
          <p:nvPr/>
        </p:nvGrpSpPr>
        <p:grpSpPr>
          <a:xfrm>
            <a:off x="2948239" y="3836976"/>
            <a:ext cx="1627000" cy="796930"/>
            <a:chOff x="3776606" y="2004244"/>
            <a:chExt cx="2169333" cy="1062573"/>
          </a:xfrm>
        </p:grpSpPr>
        <p:sp>
          <p:nvSpPr>
            <p:cNvPr id="30" name="文本框 29"/>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31" name="文本框 30"/>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32" name="组合 31"/>
          <p:cNvGrpSpPr/>
          <p:nvPr/>
        </p:nvGrpSpPr>
        <p:grpSpPr>
          <a:xfrm>
            <a:off x="4694490" y="3836976"/>
            <a:ext cx="1627000" cy="796930"/>
            <a:chOff x="3776606" y="2004244"/>
            <a:chExt cx="2169333" cy="1062573"/>
          </a:xfrm>
        </p:grpSpPr>
        <p:sp>
          <p:nvSpPr>
            <p:cNvPr id="33" name="文本框 32"/>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34" name="文本框 33"/>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35" name="组合 34"/>
          <p:cNvGrpSpPr/>
          <p:nvPr/>
        </p:nvGrpSpPr>
        <p:grpSpPr>
          <a:xfrm>
            <a:off x="6440739" y="3836976"/>
            <a:ext cx="1627000" cy="796930"/>
            <a:chOff x="3776606" y="2004244"/>
            <a:chExt cx="2169333" cy="1062573"/>
          </a:xfrm>
        </p:grpSpPr>
        <p:sp>
          <p:nvSpPr>
            <p:cNvPr id="36" name="文本框 35"/>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37" name="文本框 36"/>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38" name="Group 4"/>
          <p:cNvGrpSpPr>
            <a:grpSpLocks noChangeAspect="1"/>
          </p:cNvGrpSpPr>
          <p:nvPr/>
        </p:nvGrpSpPr>
        <p:grpSpPr bwMode="auto">
          <a:xfrm>
            <a:off x="1793951" y="3324442"/>
            <a:ext cx="315440" cy="369659"/>
            <a:chOff x="1776" y="1776"/>
            <a:chExt cx="64" cy="75"/>
          </a:xfrm>
          <a:solidFill>
            <a:srgbClr val="FFB850"/>
          </a:solidFill>
          <a:effectLst/>
        </p:grpSpPr>
        <p:sp>
          <p:nvSpPr>
            <p:cNvPr id="39"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3" name="Group 18"/>
          <p:cNvGrpSpPr>
            <a:grpSpLocks noChangeAspect="1"/>
          </p:cNvGrpSpPr>
          <p:nvPr/>
        </p:nvGrpSpPr>
        <p:grpSpPr bwMode="auto">
          <a:xfrm>
            <a:off x="7015178" y="3355880"/>
            <a:ext cx="352392" cy="328364"/>
            <a:chOff x="3802" y="2858"/>
            <a:chExt cx="616" cy="574"/>
          </a:xfrm>
          <a:solidFill>
            <a:srgbClr val="663A77"/>
          </a:solidFill>
          <a:effectLst/>
        </p:grpSpPr>
        <p:sp>
          <p:nvSpPr>
            <p:cNvPr id="44"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9" name="Group 13"/>
          <p:cNvGrpSpPr>
            <a:grpSpLocks noChangeAspect="1"/>
          </p:cNvGrpSpPr>
          <p:nvPr/>
        </p:nvGrpSpPr>
        <p:grpSpPr bwMode="auto">
          <a:xfrm>
            <a:off x="3506539" y="3305797"/>
            <a:ext cx="384668" cy="389210"/>
            <a:chOff x="2426" y="2781"/>
            <a:chExt cx="593" cy="600"/>
          </a:xfrm>
          <a:solidFill>
            <a:srgbClr val="01ACBE"/>
          </a:solidFill>
          <a:effectLst/>
        </p:grpSpPr>
        <p:sp>
          <p:nvSpPr>
            <p:cNvPr id="50"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2" name="组合 51"/>
          <p:cNvGrpSpPr/>
          <p:nvPr/>
        </p:nvGrpSpPr>
        <p:grpSpPr>
          <a:xfrm>
            <a:off x="5298735" y="3337790"/>
            <a:ext cx="330572" cy="359730"/>
            <a:chOff x="4873620" y="1965325"/>
            <a:chExt cx="269882" cy="293688"/>
          </a:xfrm>
          <a:solidFill>
            <a:srgbClr val="E87071"/>
          </a:solidFill>
          <a:effectLst/>
        </p:grpSpPr>
        <p:sp>
          <p:nvSpPr>
            <p:cNvPr id="53"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7" name="组合 56"/>
          <p:cNvGrpSpPr/>
          <p:nvPr/>
        </p:nvGrpSpPr>
        <p:grpSpPr>
          <a:xfrm>
            <a:off x="1922494" y="2411580"/>
            <a:ext cx="58353" cy="811397"/>
            <a:chOff x="2563325" y="3120190"/>
            <a:chExt cx="77804" cy="1081862"/>
          </a:xfrm>
        </p:grpSpPr>
        <p:sp>
          <p:nvSpPr>
            <p:cNvPr id="58" name="椭圆 57"/>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59" name="直接连接符 58"/>
            <p:cNvCxnSpPr>
              <a:stCxn id="58"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0" name="椭圆 59"/>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61" name="组合 60"/>
          <p:cNvGrpSpPr/>
          <p:nvPr/>
        </p:nvGrpSpPr>
        <p:grpSpPr>
          <a:xfrm>
            <a:off x="3667523" y="2411580"/>
            <a:ext cx="58353" cy="811397"/>
            <a:chOff x="2563325" y="3120190"/>
            <a:chExt cx="77804" cy="1081862"/>
          </a:xfrm>
        </p:grpSpPr>
        <p:sp>
          <p:nvSpPr>
            <p:cNvPr id="62" name="椭圆 61"/>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3" name="直接连接符 62"/>
            <p:cNvCxnSpPr>
              <a:stCxn id="62"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4" name="椭圆 63"/>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65" name="组合 64"/>
          <p:cNvGrpSpPr/>
          <p:nvPr/>
        </p:nvGrpSpPr>
        <p:grpSpPr>
          <a:xfrm>
            <a:off x="5417264" y="2411580"/>
            <a:ext cx="58353" cy="811397"/>
            <a:chOff x="2563325" y="3120190"/>
            <a:chExt cx="77804" cy="1081862"/>
          </a:xfrm>
        </p:grpSpPr>
        <p:sp>
          <p:nvSpPr>
            <p:cNvPr id="66" name="椭圆 65"/>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7" name="直接连接符 66"/>
            <p:cNvCxnSpPr>
              <a:stCxn id="66"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8" name="椭圆 67"/>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69" name="组合 68"/>
          <p:cNvGrpSpPr/>
          <p:nvPr/>
        </p:nvGrpSpPr>
        <p:grpSpPr>
          <a:xfrm>
            <a:off x="7162198" y="2411580"/>
            <a:ext cx="58353" cy="811397"/>
            <a:chOff x="2563325" y="3120190"/>
            <a:chExt cx="77804" cy="1081862"/>
          </a:xfrm>
        </p:grpSpPr>
        <p:sp>
          <p:nvSpPr>
            <p:cNvPr id="70" name="椭圆 69"/>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71" name="直接连接符 70"/>
            <p:cNvCxnSpPr>
              <a:stCxn id="70"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2" name="椭圆 71"/>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Tree>
    <p:extLst>
      <p:ext uri="{BB962C8B-B14F-4D97-AF65-F5344CB8AC3E}">
        <p14:creationId xmlns:p14="http://schemas.microsoft.com/office/powerpoint/2010/main" val="185486756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2" presetClass="entr" presetSubtype="8" accel="40000" fill="hold" nodeType="afterEffect" p14:presetBounceEnd="40000">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14:bounceEnd="40000">
                                          <p:cBhvr additive="base">
                                            <p:cTn id="20" dur="1500" fill="hold"/>
                                            <p:tgtEl>
                                              <p:spTgt spid="19"/>
                                            </p:tgtEl>
                                            <p:attrNameLst>
                                              <p:attrName>ppt_x</p:attrName>
                                            </p:attrNameLst>
                                          </p:cBhvr>
                                          <p:tavLst>
                                            <p:tav tm="0">
                                              <p:val>
                                                <p:strVal val="0-#ppt_w/2"/>
                                              </p:val>
                                            </p:tav>
                                            <p:tav tm="100000">
                                              <p:val>
                                                <p:strVal val="#ppt_x"/>
                                              </p:val>
                                            </p:tav>
                                          </p:tavLst>
                                        </p:anim>
                                        <p:anim calcmode="lin" valueType="num" p14:bounceEnd="40000">
                                          <p:cBhvr additive="base">
                                            <p:cTn id="21" dur="1500" fill="hold"/>
                                            <p:tgtEl>
                                              <p:spTgt spid="19"/>
                                            </p:tgtEl>
                                            <p:attrNameLst>
                                              <p:attrName>ppt_y</p:attrName>
                                            </p:attrNameLst>
                                          </p:cBhvr>
                                          <p:tavLst>
                                            <p:tav tm="0">
                                              <p:val>
                                                <p:strVal val="#ppt_y"/>
                                              </p:val>
                                            </p:tav>
                                            <p:tav tm="100000">
                                              <p:val>
                                                <p:strVal val="#ppt_y"/>
                                              </p:val>
                                            </p:tav>
                                          </p:tavLst>
                                        </p:anim>
                                      </p:childTnLst>
                                    </p:cTn>
                                  </p:par>
                                  <p:par>
                                    <p:cTn id="22" presetID="2" presetClass="entr" presetSubtype="8" accel="40000" fill="hold" nodeType="withEffect" p14:presetBounceEnd="40000">
                                      <p:stCondLst>
                                        <p:cond delay="250"/>
                                      </p:stCondLst>
                                      <p:childTnLst>
                                        <p:set>
                                          <p:cBhvr>
                                            <p:cTn id="23" dur="1" fill="hold">
                                              <p:stCondLst>
                                                <p:cond delay="0"/>
                                              </p:stCondLst>
                                            </p:cTn>
                                            <p:tgtEl>
                                              <p:spTgt spid="16"/>
                                            </p:tgtEl>
                                            <p:attrNameLst>
                                              <p:attrName>style.visibility</p:attrName>
                                            </p:attrNameLst>
                                          </p:cBhvr>
                                          <p:to>
                                            <p:strVal val="visible"/>
                                          </p:to>
                                        </p:set>
                                        <p:anim calcmode="lin" valueType="num" p14:bounceEnd="40000">
                                          <p:cBhvr additive="base">
                                            <p:cTn id="24" dur="1500" fill="hold"/>
                                            <p:tgtEl>
                                              <p:spTgt spid="16"/>
                                            </p:tgtEl>
                                            <p:attrNameLst>
                                              <p:attrName>ppt_x</p:attrName>
                                            </p:attrNameLst>
                                          </p:cBhvr>
                                          <p:tavLst>
                                            <p:tav tm="0">
                                              <p:val>
                                                <p:strVal val="0-#ppt_w/2"/>
                                              </p:val>
                                            </p:tav>
                                            <p:tav tm="100000">
                                              <p:val>
                                                <p:strVal val="#ppt_x"/>
                                              </p:val>
                                            </p:tav>
                                          </p:tavLst>
                                        </p:anim>
                                        <p:anim calcmode="lin" valueType="num" p14:bounceEnd="40000">
                                          <p:cBhvr additive="base">
                                            <p:cTn id="25" dur="1500" fill="hold"/>
                                            <p:tgtEl>
                                              <p:spTgt spid="16"/>
                                            </p:tgtEl>
                                            <p:attrNameLst>
                                              <p:attrName>ppt_y</p:attrName>
                                            </p:attrNameLst>
                                          </p:cBhvr>
                                          <p:tavLst>
                                            <p:tav tm="0">
                                              <p:val>
                                                <p:strVal val="#ppt_y"/>
                                              </p:val>
                                            </p:tav>
                                            <p:tav tm="100000">
                                              <p:val>
                                                <p:strVal val="#ppt_y"/>
                                              </p:val>
                                            </p:tav>
                                          </p:tavLst>
                                        </p:anim>
                                      </p:childTnLst>
                                    </p:cTn>
                                  </p:par>
                                  <p:par>
                                    <p:cTn id="26" presetID="2" presetClass="entr" presetSubtype="8" accel="40000" fill="hold" nodeType="withEffect" p14:presetBounceEnd="40000">
                                      <p:stCondLst>
                                        <p:cond delay="500"/>
                                      </p:stCondLst>
                                      <p:childTnLst>
                                        <p:set>
                                          <p:cBhvr>
                                            <p:cTn id="27" dur="1" fill="hold">
                                              <p:stCondLst>
                                                <p:cond delay="0"/>
                                              </p:stCondLst>
                                            </p:cTn>
                                            <p:tgtEl>
                                              <p:spTgt spid="13"/>
                                            </p:tgtEl>
                                            <p:attrNameLst>
                                              <p:attrName>style.visibility</p:attrName>
                                            </p:attrNameLst>
                                          </p:cBhvr>
                                          <p:to>
                                            <p:strVal val="visible"/>
                                          </p:to>
                                        </p:set>
                                        <p:anim calcmode="lin" valueType="num" p14:bounceEnd="40000">
                                          <p:cBhvr additive="base">
                                            <p:cTn id="28" dur="1500" fill="hold"/>
                                            <p:tgtEl>
                                              <p:spTgt spid="13"/>
                                            </p:tgtEl>
                                            <p:attrNameLst>
                                              <p:attrName>ppt_x</p:attrName>
                                            </p:attrNameLst>
                                          </p:cBhvr>
                                          <p:tavLst>
                                            <p:tav tm="0">
                                              <p:val>
                                                <p:strVal val="0-#ppt_w/2"/>
                                              </p:val>
                                            </p:tav>
                                            <p:tav tm="100000">
                                              <p:val>
                                                <p:strVal val="#ppt_x"/>
                                              </p:val>
                                            </p:tav>
                                          </p:tavLst>
                                        </p:anim>
                                        <p:anim calcmode="lin" valueType="num" p14:bounceEnd="40000">
                                          <p:cBhvr additive="base">
                                            <p:cTn id="29" dur="1500" fill="hold"/>
                                            <p:tgtEl>
                                              <p:spTgt spid="13"/>
                                            </p:tgtEl>
                                            <p:attrNameLst>
                                              <p:attrName>ppt_y</p:attrName>
                                            </p:attrNameLst>
                                          </p:cBhvr>
                                          <p:tavLst>
                                            <p:tav tm="0">
                                              <p:val>
                                                <p:strVal val="#ppt_y"/>
                                              </p:val>
                                            </p:tav>
                                            <p:tav tm="100000">
                                              <p:val>
                                                <p:strVal val="#ppt_y"/>
                                              </p:val>
                                            </p:tav>
                                          </p:tavLst>
                                        </p:anim>
                                      </p:childTnLst>
                                    </p:cTn>
                                  </p:par>
                                  <p:par>
                                    <p:cTn id="30" presetID="2" presetClass="entr" presetSubtype="8" accel="40000" fill="hold" nodeType="withEffect" p14:presetBounceEnd="40000">
                                      <p:stCondLst>
                                        <p:cond delay="750"/>
                                      </p:stCondLst>
                                      <p:childTnLst>
                                        <p:set>
                                          <p:cBhvr>
                                            <p:cTn id="31" dur="1" fill="hold">
                                              <p:stCondLst>
                                                <p:cond delay="0"/>
                                              </p:stCondLst>
                                            </p:cTn>
                                            <p:tgtEl>
                                              <p:spTgt spid="10"/>
                                            </p:tgtEl>
                                            <p:attrNameLst>
                                              <p:attrName>style.visibility</p:attrName>
                                            </p:attrNameLst>
                                          </p:cBhvr>
                                          <p:to>
                                            <p:strVal val="visible"/>
                                          </p:to>
                                        </p:set>
                                        <p:anim calcmode="lin" valueType="num" p14:bounceEnd="40000">
                                          <p:cBhvr additive="base">
                                            <p:cTn id="32" dur="1500" fill="hold"/>
                                            <p:tgtEl>
                                              <p:spTgt spid="10"/>
                                            </p:tgtEl>
                                            <p:attrNameLst>
                                              <p:attrName>ppt_x</p:attrName>
                                            </p:attrNameLst>
                                          </p:cBhvr>
                                          <p:tavLst>
                                            <p:tav tm="0">
                                              <p:val>
                                                <p:strVal val="0-#ppt_w/2"/>
                                              </p:val>
                                            </p:tav>
                                            <p:tav tm="100000">
                                              <p:val>
                                                <p:strVal val="#ppt_x"/>
                                              </p:val>
                                            </p:tav>
                                          </p:tavLst>
                                        </p:anim>
                                        <p:anim calcmode="lin" valueType="num" p14:bounceEnd="40000">
                                          <p:cBhvr additive="base">
                                            <p:cTn id="33" dur="1500" fill="hold"/>
                                            <p:tgtEl>
                                              <p:spTgt spid="10"/>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250"/>
                                            <p:tgtEl>
                                              <p:spTgt spid="22"/>
                                            </p:tgtEl>
                                          </p:cBhvr>
                                        </p:animEffect>
                                      </p:childTnLst>
                                    </p:cTn>
                                  </p:par>
                                </p:childTnLst>
                              </p:cTn>
                            </p:par>
                            <p:par>
                              <p:cTn id="38" fill="hold">
                                <p:stCondLst>
                                  <p:cond delay="3750"/>
                                </p:stCondLst>
                                <p:childTnLst>
                                  <p:par>
                                    <p:cTn id="39" presetID="10" presetClass="entr" presetSubtype="0"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250"/>
                                            <p:tgtEl>
                                              <p:spTgt spid="23"/>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250"/>
                                            <p:tgtEl>
                                              <p:spTgt spid="24"/>
                                            </p:tgtEl>
                                          </p:cBhvr>
                                        </p:animEffect>
                                      </p:childTnLst>
                                    </p:cTn>
                                  </p:par>
                                </p:childTnLst>
                              </p:cTn>
                            </p:par>
                            <p:par>
                              <p:cTn id="46" fill="hold">
                                <p:stCondLst>
                                  <p:cond delay="4250"/>
                                </p:stCondLst>
                                <p:childTnLst>
                                  <p:par>
                                    <p:cTn id="47" presetID="10" presetClass="entr" presetSubtype="0"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250"/>
                                            <p:tgtEl>
                                              <p:spTgt spid="25"/>
                                            </p:tgtEl>
                                          </p:cBhvr>
                                        </p:animEffect>
                                      </p:childTnLst>
                                    </p:cTn>
                                  </p:par>
                                </p:childTnLst>
                              </p:cTn>
                            </p:par>
                            <p:par>
                              <p:cTn id="50" fill="hold">
                                <p:stCondLst>
                                  <p:cond delay="4500"/>
                                </p:stCondLst>
                                <p:childTnLst>
                                  <p:par>
                                    <p:cTn id="51" presetID="22" presetClass="entr" presetSubtype="1" fill="hold" nodeType="after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wipe(up)">
                                          <p:cBhvr>
                                            <p:cTn id="53" dur="500"/>
                                            <p:tgtEl>
                                              <p:spTgt spid="57"/>
                                            </p:tgtEl>
                                          </p:cBhvr>
                                        </p:animEffect>
                                      </p:childTnLst>
                                    </p:cTn>
                                  </p:par>
                                </p:childTnLst>
                              </p:cTn>
                            </p:par>
                            <p:par>
                              <p:cTn id="54" fill="hold">
                                <p:stCondLst>
                                  <p:cond delay="5000"/>
                                </p:stCondLst>
                                <p:childTnLst>
                                  <p:par>
                                    <p:cTn id="55" presetID="14" presetClass="entr" presetSubtype="10" fill="hold"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randombar(horizontal)">
                                          <p:cBhvr>
                                            <p:cTn id="57" dur="500"/>
                                            <p:tgtEl>
                                              <p:spTgt spid="38"/>
                                            </p:tgtEl>
                                          </p:cBhvr>
                                        </p:animEffect>
                                      </p:childTnLst>
                                    </p:cTn>
                                  </p:par>
                                </p:childTnLst>
                              </p:cTn>
                            </p:par>
                            <p:par>
                              <p:cTn id="58" fill="hold">
                                <p:stCondLst>
                                  <p:cond delay="5500"/>
                                </p:stCondLst>
                                <p:childTnLst>
                                  <p:par>
                                    <p:cTn id="59" presetID="22" presetClass="entr" presetSubtype="1" fill="hold"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up)">
                                          <p:cBhvr>
                                            <p:cTn id="61" dur="500"/>
                                            <p:tgtEl>
                                              <p:spTgt spid="26"/>
                                            </p:tgtEl>
                                          </p:cBhvr>
                                        </p:animEffect>
                                      </p:childTnLst>
                                    </p:cTn>
                                  </p:par>
                                </p:childTnLst>
                              </p:cTn>
                            </p:par>
                            <p:par>
                              <p:cTn id="62" fill="hold">
                                <p:stCondLst>
                                  <p:cond delay="6000"/>
                                </p:stCondLst>
                                <p:childTnLst>
                                  <p:par>
                                    <p:cTn id="63" presetID="22" presetClass="entr" presetSubtype="1" fill="hold" nodeType="afterEffect">
                                      <p:stCondLst>
                                        <p:cond delay="0"/>
                                      </p:stCondLst>
                                      <p:childTnLst>
                                        <p:set>
                                          <p:cBhvr>
                                            <p:cTn id="64" dur="1" fill="hold">
                                              <p:stCondLst>
                                                <p:cond delay="0"/>
                                              </p:stCondLst>
                                            </p:cTn>
                                            <p:tgtEl>
                                              <p:spTgt spid="61"/>
                                            </p:tgtEl>
                                            <p:attrNameLst>
                                              <p:attrName>style.visibility</p:attrName>
                                            </p:attrNameLst>
                                          </p:cBhvr>
                                          <p:to>
                                            <p:strVal val="visible"/>
                                          </p:to>
                                        </p:set>
                                        <p:animEffect transition="in" filter="wipe(up)">
                                          <p:cBhvr>
                                            <p:cTn id="65" dur="500"/>
                                            <p:tgtEl>
                                              <p:spTgt spid="61"/>
                                            </p:tgtEl>
                                          </p:cBhvr>
                                        </p:animEffect>
                                      </p:childTnLst>
                                    </p:cTn>
                                  </p:par>
                                </p:childTnLst>
                              </p:cTn>
                            </p:par>
                            <p:par>
                              <p:cTn id="66" fill="hold">
                                <p:stCondLst>
                                  <p:cond delay="6500"/>
                                </p:stCondLst>
                                <p:childTnLst>
                                  <p:par>
                                    <p:cTn id="67" presetID="14" presetClass="entr" presetSubtype="10" fill="hold" nodeType="afterEffect">
                                      <p:stCondLst>
                                        <p:cond delay="0"/>
                                      </p:stCondLst>
                                      <p:childTnLst>
                                        <p:set>
                                          <p:cBhvr>
                                            <p:cTn id="68" dur="1" fill="hold">
                                              <p:stCondLst>
                                                <p:cond delay="0"/>
                                              </p:stCondLst>
                                            </p:cTn>
                                            <p:tgtEl>
                                              <p:spTgt spid="49"/>
                                            </p:tgtEl>
                                            <p:attrNameLst>
                                              <p:attrName>style.visibility</p:attrName>
                                            </p:attrNameLst>
                                          </p:cBhvr>
                                          <p:to>
                                            <p:strVal val="visible"/>
                                          </p:to>
                                        </p:set>
                                        <p:animEffect transition="in" filter="randombar(horizontal)">
                                          <p:cBhvr>
                                            <p:cTn id="69" dur="500"/>
                                            <p:tgtEl>
                                              <p:spTgt spid="49"/>
                                            </p:tgtEl>
                                          </p:cBhvr>
                                        </p:animEffect>
                                      </p:childTnLst>
                                    </p:cTn>
                                  </p:par>
                                </p:childTnLst>
                              </p:cTn>
                            </p:par>
                            <p:par>
                              <p:cTn id="70" fill="hold">
                                <p:stCondLst>
                                  <p:cond delay="7000"/>
                                </p:stCondLst>
                                <p:childTnLst>
                                  <p:par>
                                    <p:cTn id="71" presetID="22" presetClass="entr" presetSubtype="1" fill="hold"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wipe(up)">
                                          <p:cBhvr>
                                            <p:cTn id="73" dur="500"/>
                                            <p:tgtEl>
                                              <p:spTgt spid="29"/>
                                            </p:tgtEl>
                                          </p:cBhvr>
                                        </p:animEffect>
                                      </p:childTnLst>
                                    </p:cTn>
                                  </p:par>
                                </p:childTnLst>
                              </p:cTn>
                            </p:par>
                            <p:par>
                              <p:cTn id="74" fill="hold">
                                <p:stCondLst>
                                  <p:cond delay="7500"/>
                                </p:stCondLst>
                                <p:childTnLst>
                                  <p:par>
                                    <p:cTn id="75" presetID="22" presetClass="entr" presetSubtype="1" fill="hold" nodeType="afterEffect">
                                      <p:stCondLst>
                                        <p:cond delay="0"/>
                                      </p:stCondLst>
                                      <p:childTnLst>
                                        <p:set>
                                          <p:cBhvr>
                                            <p:cTn id="76" dur="1" fill="hold">
                                              <p:stCondLst>
                                                <p:cond delay="0"/>
                                              </p:stCondLst>
                                            </p:cTn>
                                            <p:tgtEl>
                                              <p:spTgt spid="65"/>
                                            </p:tgtEl>
                                            <p:attrNameLst>
                                              <p:attrName>style.visibility</p:attrName>
                                            </p:attrNameLst>
                                          </p:cBhvr>
                                          <p:to>
                                            <p:strVal val="visible"/>
                                          </p:to>
                                        </p:set>
                                        <p:animEffect transition="in" filter="wipe(up)">
                                          <p:cBhvr>
                                            <p:cTn id="77" dur="500"/>
                                            <p:tgtEl>
                                              <p:spTgt spid="65"/>
                                            </p:tgtEl>
                                          </p:cBhvr>
                                        </p:animEffect>
                                      </p:childTnLst>
                                    </p:cTn>
                                  </p:par>
                                </p:childTnLst>
                              </p:cTn>
                            </p:par>
                            <p:par>
                              <p:cTn id="78" fill="hold">
                                <p:stCondLst>
                                  <p:cond delay="8000"/>
                                </p:stCondLst>
                                <p:childTnLst>
                                  <p:par>
                                    <p:cTn id="79" presetID="14" presetClass="entr" presetSubtype="10" fill="hold" nodeType="afterEffect">
                                      <p:stCondLst>
                                        <p:cond delay="0"/>
                                      </p:stCondLst>
                                      <p:childTnLst>
                                        <p:set>
                                          <p:cBhvr>
                                            <p:cTn id="80" dur="1" fill="hold">
                                              <p:stCondLst>
                                                <p:cond delay="0"/>
                                              </p:stCondLst>
                                            </p:cTn>
                                            <p:tgtEl>
                                              <p:spTgt spid="52"/>
                                            </p:tgtEl>
                                            <p:attrNameLst>
                                              <p:attrName>style.visibility</p:attrName>
                                            </p:attrNameLst>
                                          </p:cBhvr>
                                          <p:to>
                                            <p:strVal val="visible"/>
                                          </p:to>
                                        </p:set>
                                        <p:animEffect transition="in" filter="randombar(horizontal)">
                                          <p:cBhvr>
                                            <p:cTn id="81" dur="500"/>
                                            <p:tgtEl>
                                              <p:spTgt spid="52"/>
                                            </p:tgtEl>
                                          </p:cBhvr>
                                        </p:animEffect>
                                      </p:childTnLst>
                                    </p:cTn>
                                  </p:par>
                                </p:childTnLst>
                              </p:cTn>
                            </p:par>
                            <p:par>
                              <p:cTn id="82" fill="hold">
                                <p:stCondLst>
                                  <p:cond delay="8500"/>
                                </p:stCondLst>
                                <p:childTnLst>
                                  <p:par>
                                    <p:cTn id="83" presetID="22" presetClass="entr" presetSubtype="1" fill="hold" nodeType="after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wipe(up)">
                                          <p:cBhvr>
                                            <p:cTn id="85" dur="500"/>
                                            <p:tgtEl>
                                              <p:spTgt spid="32"/>
                                            </p:tgtEl>
                                          </p:cBhvr>
                                        </p:animEffect>
                                      </p:childTnLst>
                                    </p:cTn>
                                  </p:par>
                                </p:childTnLst>
                              </p:cTn>
                            </p:par>
                            <p:par>
                              <p:cTn id="86" fill="hold">
                                <p:stCondLst>
                                  <p:cond delay="9000"/>
                                </p:stCondLst>
                                <p:childTnLst>
                                  <p:par>
                                    <p:cTn id="87" presetID="22" presetClass="entr" presetSubtype="1" fill="hold" nodeType="afterEffect">
                                      <p:stCondLst>
                                        <p:cond delay="0"/>
                                      </p:stCondLst>
                                      <p:childTnLst>
                                        <p:set>
                                          <p:cBhvr>
                                            <p:cTn id="88" dur="1" fill="hold">
                                              <p:stCondLst>
                                                <p:cond delay="0"/>
                                              </p:stCondLst>
                                            </p:cTn>
                                            <p:tgtEl>
                                              <p:spTgt spid="69"/>
                                            </p:tgtEl>
                                            <p:attrNameLst>
                                              <p:attrName>style.visibility</p:attrName>
                                            </p:attrNameLst>
                                          </p:cBhvr>
                                          <p:to>
                                            <p:strVal val="visible"/>
                                          </p:to>
                                        </p:set>
                                        <p:animEffect transition="in" filter="wipe(up)">
                                          <p:cBhvr>
                                            <p:cTn id="89" dur="500"/>
                                            <p:tgtEl>
                                              <p:spTgt spid="69"/>
                                            </p:tgtEl>
                                          </p:cBhvr>
                                        </p:animEffect>
                                      </p:childTnLst>
                                    </p:cTn>
                                  </p:par>
                                </p:childTnLst>
                              </p:cTn>
                            </p:par>
                            <p:par>
                              <p:cTn id="90" fill="hold">
                                <p:stCondLst>
                                  <p:cond delay="9500"/>
                                </p:stCondLst>
                                <p:childTnLst>
                                  <p:par>
                                    <p:cTn id="91" presetID="14" presetClass="entr" presetSubtype="10" fill="hold" nodeType="afterEffect">
                                      <p:stCondLst>
                                        <p:cond delay="0"/>
                                      </p:stCondLst>
                                      <p:childTnLst>
                                        <p:set>
                                          <p:cBhvr>
                                            <p:cTn id="92" dur="1" fill="hold">
                                              <p:stCondLst>
                                                <p:cond delay="0"/>
                                              </p:stCondLst>
                                            </p:cTn>
                                            <p:tgtEl>
                                              <p:spTgt spid="43"/>
                                            </p:tgtEl>
                                            <p:attrNameLst>
                                              <p:attrName>style.visibility</p:attrName>
                                            </p:attrNameLst>
                                          </p:cBhvr>
                                          <p:to>
                                            <p:strVal val="visible"/>
                                          </p:to>
                                        </p:set>
                                        <p:animEffect transition="in" filter="randombar(horizontal)">
                                          <p:cBhvr>
                                            <p:cTn id="93" dur="500"/>
                                            <p:tgtEl>
                                              <p:spTgt spid="43"/>
                                            </p:tgtEl>
                                          </p:cBhvr>
                                        </p:animEffect>
                                      </p:childTnLst>
                                    </p:cTn>
                                  </p:par>
                                </p:childTnLst>
                              </p:cTn>
                            </p:par>
                            <p:par>
                              <p:cTn id="94" fill="hold">
                                <p:stCondLst>
                                  <p:cond delay="10000"/>
                                </p:stCondLst>
                                <p:childTnLst>
                                  <p:par>
                                    <p:cTn id="95" presetID="22" presetClass="entr" presetSubtype="1" fill="hold" nodeType="afterEffect">
                                      <p:stCondLst>
                                        <p:cond delay="0"/>
                                      </p:stCondLst>
                                      <p:childTnLst>
                                        <p:set>
                                          <p:cBhvr>
                                            <p:cTn id="96" dur="1" fill="hold">
                                              <p:stCondLst>
                                                <p:cond delay="0"/>
                                              </p:stCondLst>
                                            </p:cTn>
                                            <p:tgtEl>
                                              <p:spTgt spid="35"/>
                                            </p:tgtEl>
                                            <p:attrNameLst>
                                              <p:attrName>style.visibility</p:attrName>
                                            </p:attrNameLst>
                                          </p:cBhvr>
                                          <p:to>
                                            <p:strVal val="visible"/>
                                          </p:to>
                                        </p:set>
                                        <p:animEffect transition="in" filter="wipe(up)">
                                          <p:cBhvr>
                                            <p:cTn id="9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2" grpId="0"/>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2" presetClass="entr" presetSubtype="8" accel="40000" fill="hold" nodeType="after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1500" fill="hold"/>
                                            <p:tgtEl>
                                              <p:spTgt spid="19"/>
                                            </p:tgtEl>
                                            <p:attrNameLst>
                                              <p:attrName>ppt_x</p:attrName>
                                            </p:attrNameLst>
                                          </p:cBhvr>
                                          <p:tavLst>
                                            <p:tav tm="0">
                                              <p:val>
                                                <p:strVal val="0-#ppt_w/2"/>
                                              </p:val>
                                            </p:tav>
                                            <p:tav tm="100000">
                                              <p:val>
                                                <p:strVal val="#ppt_x"/>
                                              </p:val>
                                            </p:tav>
                                          </p:tavLst>
                                        </p:anim>
                                        <p:anim calcmode="lin" valueType="num">
                                          <p:cBhvr additive="base">
                                            <p:cTn id="21" dur="1500" fill="hold"/>
                                            <p:tgtEl>
                                              <p:spTgt spid="19"/>
                                            </p:tgtEl>
                                            <p:attrNameLst>
                                              <p:attrName>ppt_y</p:attrName>
                                            </p:attrNameLst>
                                          </p:cBhvr>
                                          <p:tavLst>
                                            <p:tav tm="0">
                                              <p:val>
                                                <p:strVal val="#ppt_y"/>
                                              </p:val>
                                            </p:tav>
                                            <p:tav tm="100000">
                                              <p:val>
                                                <p:strVal val="#ppt_y"/>
                                              </p:val>
                                            </p:tav>
                                          </p:tavLst>
                                        </p:anim>
                                      </p:childTnLst>
                                    </p:cTn>
                                  </p:par>
                                  <p:par>
                                    <p:cTn id="22" presetID="2" presetClass="entr" presetSubtype="8" accel="40000" fill="hold" nodeType="withEffect">
                                      <p:stCondLst>
                                        <p:cond delay="25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1500" fill="hold"/>
                                            <p:tgtEl>
                                              <p:spTgt spid="16"/>
                                            </p:tgtEl>
                                            <p:attrNameLst>
                                              <p:attrName>ppt_x</p:attrName>
                                            </p:attrNameLst>
                                          </p:cBhvr>
                                          <p:tavLst>
                                            <p:tav tm="0">
                                              <p:val>
                                                <p:strVal val="0-#ppt_w/2"/>
                                              </p:val>
                                            </p:tav>
                                            <p:tav tm="100000">
                                              <p:val>
                                                <p:strVal val="#ppt_x"/>
                                              </p:val>
                                            </p:tav>
                                          </p:tavLst>
                                        </p:anim>
                                        <p:anim calcmode="lin" valueType="num">
                                          <p:cBhvr additive="base">
                                            <p:cTn id="25" dur="1500" fill="hold"/>
                                            <p:tgtEl>
                                              <p:spTgt spid="16"/>
                                            </p:tgtEl>
                                            <p:attrNameLst>
                                              <p:attrName>ppt_y</p:attrName>
                                            </p:attrNameLst>
                                          </p:cBhvr>
                                          <p:tavLst>
                                            <p:tav tm="0">
                                              <p:val>
                                                <p:strVal val="#ppt_y"/>
                                              </p:val>
                                            </p:tav>
                                            <p:tav tm="100000">
                                              <p:val>
                                                <p:strVal val="#ppt_y"/>
                                              </p:val>
                                            </p:tav>
                                          </p:tavLst>
                                        </p:anim>
                                      </p:childTnLst>
                                    </p:cTn>
                                  </p:par>
                                  <p:par>
                                    <p:cTn id="26" presetID="2" presetClass="entr" presetSubtype="8" accel="40000" fill="hold" nodeType="withEffect">
                                      <p:stCondLst>
                                        <p:cond delay="50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1500" fill="hold"/>
                                            <p:tgtEl>
                                              <p:spTgt spid="13"/>
                                            </p:tgtEl>
                                            <p:attrNameLst>
                                              <p:attrName>ppt_x</p:attrName>
                                            </p:attrNameLst>
                                          </p:cBhvr>
                                          <p:tavLst>
                                            <p:tav tm="0">
                                              <p:val>
                                                <p:strVal val="0-#ppt_w/2"/>
                                              </p:val>
                                            </p:tav>
                                            <p:tav tm="100000">
                                              <p:val>
                                                <p:strVal val="#ppt_x"/>
                                              </p:val>
                                            </p:tav>
                                          </p:tavLst>
                                        </p:anim>
                                        <p:anim calcmode="lin" valueType="num">
                                          <p:cBhvr additive="base">
                                            <p:cTn id="29" dur="1500" fill="hold"/>
                                            <p:tgtEl>
                                              <p:spTgt spid="13"/>
                                            </p:tgtEl>
                                            <p:attrNameLst>
                                              <p:attrName>ppt_y</p:attrName>
                                            </p:attrNameLst>
                                          </p:cBhvr>
                                          <p:tavLst>
                                            <p:tav tm="0">
                                              <p:val>
                                                <p:strVal val="#ppt_y"/>
                                              </p:val>
                                            </p:tav>
                                            <p:tav tm="100000">
                                              <p:val>
                                                <p:strVal val="#ppt_y"/>
                                              </p:val>
                                            </p:tav>
                                          </p:tavLst>
                                        </p:anim>
                                      </p:childTnLst>
                                    </p:cTn>
                                  </p:par>
                                  <p:par>
                                    <p:cTn id="30" presetID="2" presetClass="entr" presetSubtype="8" accel="40000" fill="hold" nodeType="withEffect">
                                      <p:stCondLst>
                                        <p:cond delay="75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1500" fill="hold"/>
                                            <p:tgtEl>
                                              <p:spTgt spid="10"/>
                                            </p:tgtEl>
                                            <p:attrNameLst>
                                              <p:attrName>ppt_x</p:attrName>
                                            </p:attrNameLst>
                                          </p:cBhvr>
                                          <p:tavLst>
                                            <p:tav tm="0">
                                              <p:val>
                                                <p:strVal val="0-#ppt_w/2"/>
                                              </p:val>
                                            </p:tav>
                                            <p:tav tm="100000">
                                              <p:val>
                                                <p:strVal val="#ppt_x"/>
                                              </p:val>
                                            </p:tav>
                                          </p:tavLst>
                                        </p:anim>
                                        <p:anim calcmode="lin" valueType="num">
                                          <p:cBhvr additive="base">
                                            <p:cTn id="33" dur="1500" fill="hold"/>
                                            <p:tgtEl>
                                              <p:spTgt spid="10"/>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250"/>
                                            <p:tgtEl>
                                              <p:spTgt spid="22"/>
                                            </p:tgtEl>
                                          </p:cBhvr>
                                        </p:animEffect>
                                      </p:childTnLst>
                                    </p:cTn>
                                  </p:par>
                                </p:childTnLst>
                              </p:cTn>
                            </p:par>
                            <p:par>
                              <p:cTn id="38" fill="hold">
                                <p:stCondLst>
                                  <p:cond delay="3750"/>
                                </p:stCondLst>
                                <p:childTnLst>
                                  <p:par>
                                    <p:cTn id="39" presetID="10" presetClass="entr" presetSubtype="0"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250"/>
                                            <p:tgtEl>
                                              <p:spTgt spid="23"/>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250"/>
                                            <p:tgtEl>
                                              <p:spTgt spid="24"/>
                                            </p:tgtEl>
                                          </p:cBhvr>
                                        </p:animEffect>
                                      </p:childTnLst>
                                    </p:cTn>
                                  </p:par>
                                </p:childTnLst>
                              </p:cTn>
                            </p:par>
                            <p:par>
                              <p:cTn id="46" fill="hold">
                                <p:stCondLst>
                                  <p:cond delay="4250"/>
                                </p:stCondLst>
                                <p:childTnLst>
                                  <p:par>
                                    <p:cTn id="47" presetID="10" presetClass="entr" presetSubtype="0"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250"/>
                                            <p:tgtEl>
                                              <p:spTgt spid="25"/>
                                            </p:tgtEl>
                                          </p:cBhvr>
                                        </p:animEffect>
                                      </p:childTnLst>
                                    </p:cTn>
                                  </p:par>
                                </p:childTnLst>
                              </p:cTn>
                            </p:par>
                            <p:par>
                              <p:cTn id="50" fill="hold">
                                <p:stCondLst>
                                  <p:cond delay="4500"/>
                                </p:stCondLst>
                                <p:childTnLst>
                                  <p:par>
                                    <p:cTn id="51" presetID="22" presetClass="entr" presetSubtype="1" fill="hold" nodeType="after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wipe(up)">
                                          <p:cBhvr>
                                            <p:cTn id="53" dur="500"/>
                                            <p:tgtEl>
                                              <p:spTgt spid="57"/>
                                            </p:tgtEl>
                                          </p:cBhvr>
                                        </p:animEffect>
                                      </p:childTnLst>
                                    </p:cTn>
                                  </p:par>
                                </p:childTnLst>
                              </p:cTn>
                            </p:par>
                            <p:par>
                              <p:cTn id="54" fill="hold">
                                <p:stCondLst>
                                  <p:cond delay="5000"/>
                                </p:stCondLst>
                                <p:childTnLst>
                                  <p:par>
                                    <p:cTn id="55" presetID="14" presetClass="entr" presetSubtype="10" fill="hold"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randombar(horizontal)">
                                          <p:cBhvr>
                                            <p:cTn id="57" dur="500"/>
                                            <p:tgtEl>
                                              <p:spTgt spid="38"/>
                                            </p:tgtEl>
                                          </p:cBhvr>
                                        </p:animEffect>
                                      </p:childTnLst>
                                    </p:cTn>
                                  </p:par>
                                </p:childTnLst>
                              </p:cTn>
                            </p:par>
                            <p:par>
                              <p:cTn id="58" fill="hold">
                                <p:stCondLst>
                                  <p:cond delay="5500"/>
                                </p:stCondLst>
                                <p:childTnLst>
                                  <p:par>
                                    <p:cTn id="59" presetID="22" presetClass="entr" presetSubtype="1" fill="hold"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up)">
                                          <p:cBhvr>
                                            <p:cTn id="61" dur="500"/>
                                            <p:tgtEl>
                                              <p:spTgt spid="26"/>
                                            </p:tgtEl>
                                          </p:cBhvr>
                                        </p:animEffect>
                                      </p:childTnLst>
                                    </p:cTn>
                                  </p:par>
                                </p:childTnLst>
                              </p:cTn>
                            </p:par>
                            <p:par>
                              <p:cTn id="62" fill="hold">
                                <p:stCondLst>
                                  <p:cond delay="6000"/>
                                </p:stCondLst>
                                <p:childTnLst>
                                  <p:par>
                                    <p:cTn id="63" presetID="22" presetClass="entr" presetSubtype="1" fill="hold" nodeType="afterEffect">
                                      <p:stCondLst>
                                        <p:cond delay="0"/>
                                      </p:stCondLst>
                                      <p:childTnLst>
                                        <p:set>
                                          <p:cBhvr>
                                            <p:cTn id="64" dur="1" fill="hold">
                                              <p:stCondLst>
                                                <p:cond delay="0"/>
                                              </p:stCondLst>
                                            </p:cTn>
                                            <p:tgtEl>
                                              <p:spTgt spid="61"/>
                                            </p:tgtEl>
                                            <p:attrNameLst>
                                              <p:attrName>style.visibility</p:attrName>
                                            </p:attrNameLst>
                                          </p:cBhvr>
                                          <p:to>
                                            <p:strVal val="visible"/>
                                          </p:to>
                                        </p:set>
                                        <p:animEffect transition="in" filter="wipe(up)">
                                          <p:cBhvr>
                                            <p:cTn id="65" dur="500"/>
                                            <p:tgtEl>
                                              <p:spTgt spid="61"/>
                                            </p:tgtEl>
                                          </p:cBhvr>
                                        </p:animEffect>
                                      </p:childTnLst>
                                    </p:cTn>
                                  </p:par>
                                </p:childTnLst>
                              </p:cTn>
                            </p:par>
                            <p:par>
                              <p:cTn id="66" fill="hold">
                                <p:stCondLst>
                                  <p:cond delay="6500"/>
                                </p:stCondLst>
                                <p:childTnLst>
                                  <p:par>
                                    <p:cTn id="67" presetID="14" presetClass="entr" presetSubtype="10" fill="hold" nodeType="afterEffect">
                                      <p:stCondLst>
                                        <p:cond delay="0"/>
                                      </p:stCondLst>
                                      <p:childTnLst>
                                        <p:set>
                                          <p:cBhvr>
                                            <p:cTn id="68" dur="1" fill="hold">
                                              <p:stCondLst>
                                                <p:cond delay="0"/>
                                              </p:stCondLst>
                                            </p:cTn>
                                            <p:tgtEl>
                                              <p:spTgt spid="49"/>
                                            </p:tgtEl>
                                            <p:attrNameLst>
                                              <p:attrName>style.visibility</p:attrName>
                                            </p:attrNameLst>
                                          </p:cBhvr>
                                          <p:to>
                                            <p:strVal val="visible"/>
                                          </p:to>
                                        </p:set>
                                        <p:animEffect transition="in" filter="randombar(horizontal)">
                                          <p:cBhvr>
                                            <p:cTn id="69" dur="500"/>
                                            <p:tgtEl>
                                              <p:spTgt spid="49"/>
                                            </p:tgtEl>
                                          </p:cBhvr>
                                        </p:animEffect>
                                      </p:childTnLst>
                                    </p:cTn>
                                  </p:par>
                                </p:childTnLst>
                              </p:cTn>
                            </p:par>
                            <p:par>
                              <p:cTn id="70" fill="hold">
                                <p:stCondLst>
                                  <p:cond delay="7000"/>
                                </p:stCondLst>
                                <p:childTnLst>
                                  <p:par>
                                    <p:cTn id="71" presetID="22" presetClass="entr" presetSubtype="1" fill="hold"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wipe(up)">
                                          <p:cBhvr>
                                            <p:cTn id="73" dur="500"/>
                                            <p:tgtEl>
                                              <p:spTgt spid="29"/>
                                            </p:tgtEl>
                                          </p:cBhvr>
                                        </p:animEffect>
                                      </p:childTnLst>
                                    </p:cTn>
                                  </p:par>
                                </p:childTnLst>
                              </p:cTn>
                            </p:par>
                            <p:par>
                              <p:cTn id="74" fill="hold">
                                <p:stCondLst>
                                  <p:cond delay="7500"/>
                                </p:stCondLst>
                                <p:childTnLst>
                                  <p:par>
                                    <p:cTn id="75" presetID="22" presetClass="entr" presetSubtype="1" fill="hold" nodeType="afterEffect">
                                      <p:stCondLst>
                                        <p:cond delay="0"/>
                                      </p:stCondLst>
                                      <p:childTnLst>
                                        <p:set>
                                          <p:cBhvr>
                                            <p:cTn id="76" dur="1" fill="hold">
                                              <p:stCondLst>
                                                <p:cond delay="0"/>
                                              </p:stCondLst>
                                            </p:cTn>
                                            <p:tgtEl>
                                              <p:spTgt spid="65"/>
                                            </p:tgtEl>
                                            <p:attrNameLst>
                                              <p:attrName>style.visibility</p:attrName>
                                            </p:attrNameLst>
                                          </p:cBhvr>
                                          <p:to>
                                            <p:strVal val="visible"/>
                                          </p:to>
                                        </p:set>
                                        <p:animEffect transition="in" filter="wipe(up)">
                                          <p:cBhvr>
                                            <p:cTn id="77" dur="500"/>
                                            <p:tgtEl>
                                              <p:spTgt spid="65"/>
                                            </p:tgtEl>
                                          </p:cBhvr>
                                        </p:animEffect>
                                      </p:childTnLst>
                                    </p:cTn>
                                  </p:par>
                                </p:childTnLst>
                              </p:cTn>
                            </p:par>
                            <p:par>
                              <p:cTn id="78" fill="hold">
                                <p:stCondLst>
                                  <p:cond delay="8000"/>
                                </p:stCondLst>
                                <p:childTnLst>
                                  <p:par>
                                    <p:cTn id="79" presetID="14" presetClass="entr" presetSubtype="10" fill="hold" nodeType="afterEffect">
                                      <p:stCondLst>
                                        <p:cond delay="0"/>
                                      </p:stCondLst>
                                      <p:childTnLst>
                                        <p:set>
                                          <p:cBhvr>
                                            <p:cTn id="80" dur="1" fill="hold">
                                              <p:stCondLst>
                                                <p:cond delay="0"/>
                                              </p:stCondLst>
                                            </p:cTn>
                                            <p:tgtEl>
                                              <p:spTgt spid="52"/>
                                            </p:tgtEl>
                                            <p:attrNameLst>
                                              <p:attrName>style.visibility</p:attrName>
                                            </p:attrNameLst>
                                          </p:cBhvr>
                                          <p:to>
                                            <p:strVal val="visible"/>
                                          </p:to>
                                        </p:set>
                                        <p:animEffect transition="in" filter="randombar(horizontal)">
                                          <p:cBhvr>
                                            <p:cTn id="81" dur="500"/>
                                            <p:tgtEl>
                                              <p:spTgt spid="52"/>
                                            </p:tgtEl>
                                          </p:cBhvr>
                                        </p:animEffect>
                                      </p:childTnLst>
                                    </p:cTn>
                                  </p:par>
                                </p:childTnLst>
                              </p:cTn>
                            </p:par>
                            <p:par>
                              <p:cTn id="82" fill="hold">
                                <p:stCondLst>
                                  <p:cond delay="8500"/>
                                </p:stCondLst>
                                <p:childTnLst>
                                  <p:par>
                                    <p:cTn id="83" presetID="22" presetClass="entr" presetSubtype="1" fill="hold" nodeType="after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wipe(up)">
                                          <p:cBhvr>
                                            <p:cTn id="85" dur="500"/>
                                            <p:tgtEl>
                                              <p:spTgt spid="32"/>
                                            </p:tgtEl>
                                          </p:cBhvr>
                                        </p:animEffect>
                                      </p:childTnLst>
                                    </p:cTn>
                                  </p:par>
                                </p:childTnLst>
                              </p:cTn>
                            </p:par>
                            <p:par>
                              <p:cTn id="86" fill="hold">
                                <p:stCondLst>
                                  <p:cond delay="9000"/>
                                </p:stCondLst>
                                <p:childTnLst>
                                  <p:par>
                                    <p:cTn id="87" presetID="22" presetClass="entr" presetSubtype="1" fill="hold" nodeType="afterEffect">
                                      <p:stCondLst>
                                        <p:cond delay="0"/>
                                      </p:stCondLst>
                                      <p:childTnLst>
                                        <p:set>
                                          <p:cBhvr>
                                            <p:cTn id="88" dur="1" fill="hold">
                                              <p:stCondLst>
                                                <p:cond delay="0"/>
                                              </p:stCondLst>
                                            </p:cTn>
                                            <p:tgtEl>
                                              <p:spTgt spid="69"/>
                                            </p:tgtEl>
                                            <p:attrNameLst>
                                              <p:attrName>style.visibility</p:attrName>
                                            </p:attrNameLst>
                                          </p:cBhvr>
                                          <p:to>
                                            <p:strVal val="visible"/>
                                          </p:to>
                                        </p:set>
                                        <p:animEffect transition="in" filter="wipe(up)">
                                          <p:cBhvr>
                                            <p:cTn id="89" dur="500"/>
                                            <p:tgtEl>
                                              <p:spTgt spid="69"/>
                                            </p:tgtEl>
                                          </p:cBhvr>
                                        </p:animEffect>
                                      </p:childTnLst>
                                    </p:cTn>
                                  </p:par>
                                </p:childTnLst>
                              </p:cTn>
                            </p:par>
                            <p:par>
                              <p:cTn id="90" fill="hold">
                                <p:stCondLst>
                                  <p:cond delay="9500"/>
                                </p:stCondLst>
                                <p:childTnLst>
                                  <p:par>
                                    <p:cTn id="91" presetID="14" presetClass="entr" presetSubtype="10" fill="hold" nodeType="afterEffect">
                                      <p:stCondLst>
                                        <p:cond delay="0"/>
                                      </p:stCondLst>
                                      <p:childTnLst>
                                        <p:set>
                                          <p:cBhvr>
                                            <p:cTn id="92" dur="1" fill="hold">
                                              <p:stCondLst>
                                                <p:cond delay="0"/>
                                              </p:stCondLst>
                                            </p:cTn>
                                            <p:tgtEl>
                                              <p:spTgt spid="43"/>
                                            </p:tgtEl>
                                            <p:attrNameLst>
                                              <p:attrName>style.visibility</p:attrName>
                                            </p:attrNameLst>
                                          </p:cBhvr>
                                          <p:to>
                                            <p:strVal val="visible"/>
                                          </p:to>
                                        </p:set>
                                        <p:animEffect transition="in" filter="randombar(horizontal)">
                                          <p:cBhvr>
                                            <p:cTn id="93" dur="500"/>
                                            <p:tgtEl>
                                              <p:spTgt spid="43"/>
                                            </p:tgtEl>
                                          </p:cBhvr>
                                        </p:animEffect>
                                      </p:childTnLst>
                                    </p:cTn>
                                  </p:par>
                                </p:childTnLst>
                              </p:cTn>
                            </p:par>
                            <p:par>
                              <p:cTn id="94" fill="hold">
                                <p:stCondLst>
                                  <p:cond delay="10000"/>
                                </p:stCondLst>
                                <p:childTnLst>
                                  <p:par>
                                    <p:cTn id="95" presetID="22" presetClass="entr" presetSubtype="1" fill="hold" nodeType="afterEffect">
                                      <p:stCondLst>
                                        <p:cond delay="0"/>
                                      </p:stCondLst>
                                      <p:childTnLst>
                                        <p:set>
                                          <p:cBhvr>
                                            <p:cTn id="96" dur="1" fill="hold">
                                              <p:stCondLst>
                                                <p:cond delay="0"/>
                                              </p:stCondLst>
                                            </p:cTn>
                                            <p:tgtEl>
                                              <p:spTgt spid="35"/>
                                            </p:tgtEl>
                                            <p:attrNameLst>
                                              <p:attrName>style.visibility</p:attrName>
                                            </p:attrNameLst>
                                          </p:cBhvr>
                                          <p:to>
                                            <p:strVal val="visible"/>
                                          </p:to>
                                        </p:set>
                                        <p:animEffect transition="in" filter="wipe(up)">
                                          <p:cBhvr>
                                            <p:cTn id="9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2" grpId="0"/>
          <p:bldP spid="23" grpId="0"/>
          <p:bldP spid="24" grpId="0"/>
          <p:bldP spid="25"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01ABB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DB74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E87071"/>
                </a:solidFill>
                <a:latin typeface="微软雅黑" panose="020B0503020204020204" pitchFamily="34" charset="-122"/>
                <a:ea typeface="微软雅黑" panose="020B0503020204020204" pitchFamily="34" charset="-122"/>
              </a:rPr>
              <a:t>点击输入标题内容</a:t>
            </a:r>
            <a:endParaRPr lang="zh-CN" altLang="en-US" sz="1800" b="1" dirty="0">
              <a:solidFill>
                <a:srgbClr val="E8707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1925907" y="2478686"/>
            <a:ext cx="1506682" cy="1455194"/>
            <a:chOff x="2567875" y="3304915"/>
            <a:chExt cx="2008909" cy="1940258"/>
          </a:xfrm>
        </p:grpSpPr>
        <p:sp>
          <p:nvSpPr>
            <p:cNvPr id="11" name="椭圆 10"/>
            <p:cNvSpPr/>
            <p:nvPr/>
          </p:nvSpPr>
          <p:spPr>
            <a:xfrm>
              <a:off x="2567875" y="4905503"/>
              <a:ext cx="2008909" cy="339670"/>
            </a:xfrm>
            <a:prstGeom prst="ellipse">
              <a:avLst/>
            </a:prstGeom>
            <a:gradFill flip="none" rotWithShape="1">
              <a:gsLst>
                <a:gs pos="13000">
                  <a:srgbClr val="8D8D8D">
                    <a:alpha val="37000"/>
                  </a:srgb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2" name="组合 11"/>
            <p:cNvGrpSpPr/>
            <p:nvPr/>
          </p:nvGrpSpPr>
          <p:grpSpPr>
            <a:xfrm>
              <a:off x="2685639" y="3304915"/>
              <a:ext cx="1773382" cy="1773382"/>
              <a:chOff x="2755075" y="3174904"/>
              <a:chExt cx="1773382" cy="1773382"/>
            </a:xfrm>
            <a:effectLst>
              <a:reflection blurRad="12700" stA="50000" endA="300" endPos="53000" dist="63500" dir="5400000" sy="-100000" algn="bl" rotWithShape="0"/>
            </a:effectLst>
          </p:grpSpPr>
          <p:sp>
            <p:nvSpPr>
              <p:cNvPr id="18" name="椭圆 17"/>
              <p:cNvSpPr/>
              <p:nvPr/>
            </p:nvSpPr>
            <p:spPr>
              <a:xfrm>
                <a:off x="2755075" y="3174904"/>
                <a:ext cx="1773382" cy="1773382"/>
              </a:xfrm>
              <a:prstGeom prst="ellipse">
                <a:avLst/>
              </a:prstGeom>
              <a:gradFill flip="none" rotWithShape="1">
                <a:gsLst>
                  <a:gs pos="100000">
                    <a:schemeClr val="bg1">
                      <a:lumMod val="75000"/>
                    </a:schemeClr>
                  </a:gs>
                  <a:gs pos="0">
                    <a:schemeClr val="bg1"/>
                  </a:gs>
                </a:gsLst>
                <a:lin ang="2700000" scaled="1"/>
                <a:tileRect/>
              </a:gra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 name="椭圆 18"/>
              <p:cNvSpPr/>
              <p:nvPr/>
            </p:nvSpPr>
            <p:spPr>
              <a:xfrm>
                <a:off x="2755075" y="3174904"/>
                <a:ext cx="1773382" cy="1773382"/>
              </a:xfrm>
              <a:prstGeom prst="ellipse">
                <a:avLst/>
              </a:prstGeom>
              <a:gradFill flip="none" rotWithShape="1">
                <a:gsLst>
                  <a:gs pos="0">
                    <a:srgbClr val="DEDEDE"/>
                  </a:gs>
                  <a:gs pos="100000">
                    <a:schemeClr val="bg1"/>
                  </a:gs>
                </a:gsLst>
                <a:lin ang="2700000" scaled="1"/>
                <a:tileRect/>
              </a:gradFill>
              <a:ln w="31750">
                <a:noFill/>
              </a:ln>
              <a:effectLst>
                <a:innerShdw blurRad="444500" dist="63500" dir="13500000">
                  <a:prstClr val="black">
                    <a:alpha val="4000"/>
                  </a:prstClr>
                </a:inn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3" name="Group 4"/>
            <p:cNvGrpSpPr>
              <a:grpSpLocks noChangeAspect="1"/>
            </p:cNvGrpSpPr>
            <p:nvPr/>
          </p:nvGrpSpPr>
          <p:grpSpPr bwMode="auto">
            <a:xfrm>
              <a:off x="3344190" y="3890691"/>
              <a:ext cx="507078" cy="594234"/>
              <a:chOff x="1776" y="1776"/>
              <a:chExt cx="64" cy="75"/>
            </a:xfrm>
            <a:solidFill>
              <a:srgbClr val="FFB850"/>
            </a:solidFill>
            <a:effectLst>
              <a:reflection blurRad="6350" stA="50000" endA="300" endPos="81000" dist="1168400" dir="5400000" sy="-100000" algn="bl" rotWithShape="0"/>
            </a:effectLst>
          </p:grpSpPr>
          <p:sp>
            <p:nvSpPr>
              <p:cNvPr id="14"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0" name="组合 19"/>
          <p:cNvGrpSpPr/>
          <p:nvPr/>
        </p:nvGrpSpPr>
        <p:grpSpPr>
          <a:xfrm>
            <a:off x="2220128" y="1190571"/>
            <a:ext cx="1095141" cy="1278773"/>
            <a:chOff x="2960170" y="1587427"/>
            <a:chExt cx="1460188" cy="1705031"/>
          </a:xfrm>
        </p:grpSpPr>
        <p:sp>
          <p:nvSpPr>
            <p:cNvPr id="21" name="任意多边形 20"/>
            <p:cNvSpPr/>
            <p:nvPr/>
          </p:nvSpPr>
          <p:spPr>
            <a:xfrm>
              <a:off x="3959679" y="1755758"/>
              <a:ext cx="419100" cy="1536700"/>
            </a:xfrm>
            <a:custGeom>
              <a:avLst/>
              <a:gdLst>
                <a:gd name="connsiteX0" fmla="*/ 0 w 419100"/>
                <a:gd name="connsiteY0" fmla="*/ 1536700 h 1536700"/>
                <a:gd name="connsiteX1" fmla="*/ 419100 w 419100"/>
                <a:gd name="connsiteY1" fmla="*/ 1295400 h 1536700"/>
                <a:gd name="connsiteX2" fmla="*/ 419100 w 419100"/>
                <a:gd name="connsiteY2" fmla="*/ 0 h 1536700"/>
              </a:gdLst>
              <a:ahLst/>
              <a:cxnLst>
                <a:cxn ang="0">
                  <a:pos x="connsiteX0" y="connsiteY0"/>
                </a:cxn>
                <a:cxn ang="0">
                  <a:pos x="connsiteX1" y="connsiteY1"/>
                </a:cxn>
                <a:cxn ang="0">
                  <a:pos x="connsiteX2" y="connsiteY2"/>
                </a:cxn>
              </a:cxnLst>
              <a:rect l="l" t="t" r="r" b="b"/>
              <a:pathLst>
                <a:path w="419100" h="1536700">
                  <a:moveTo>
                    <a:pt x="0" y="1536700"/>
                  </a:moveTo>
                  <a:lnTo>
                    <a:pt x="419100" y="1295400"/>
                  </a:lnTo>
                  <a:lnTo>
                    <a:pt x="41910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2" name="椭圆 21"/>
            <p:cNvSpPr/>
            <p:nvPr/>
          </p:nvSpPr>
          <p:spPr>
            <a:xfrm>
              <a:off x="4337200" y="1676311"/>
              <a:ext cx="83158" cy="8315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3" name="组合 22"/>
            <p:cNvGrpSpPr/>
            <p:nvPr/>
          </p:nvGrpSpPr>
          <p:grpSpPr>
            <a:xfrm>
              <a:off x="2960170" y="1587427"/>
              <a:ext cx="1402117" cy="1068173"/>
              <a:chOff x="1783117" y="4920655"/>
              <a:chExt cx="1402117" cy="1068173"/>
            </a:xfrm>
          </p:grpSpPr>
          <p:sp>
            <p:nvSpPr>
              <p:cNvPr id="24" name="文本框 23"/>
              <p:cNvSpPr txBox="1"/>
              <p:nvPr/>
            </p:nvSpPr>
            <p:spPr>
              <a:xfrm>
                <a:off x="1783117" y="4920655"/>
                <a:ext cx="1402117" cy="615554"/>
              </a:xfrm>
              <a:prstGeom prst="rect">
                <a:avLst/>
              </a:prstGeom>
              <a:noFill/>
            </p:spPr>
            <p:txBody>
              <a:bodyPr wrap="square" rtlCol="0">
                <a:spAutoFit/>
              </a:bodyPr>
              <a:lstStyle/>
              <a:p>
                <a:r>
                  <a:rPr lang="zh-CN" altLang="en-US" sz="120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25" name="文本框 24"/>
              <p:cNvSpPr txBox="1"/>
              <p:nvPr/>
            </p:nvSpPr>
            <p:spPr>
              <a:xfrm>
                <a:off x="1801454" y="5173220"/>
                <a:ext cx="1383780" cy="815608"/>
              </a:xfrm>
              <a:prstGeom prst="rect">
                <a:avLst/>
              </a:prstGeom>
              <a:noFill/>
            </p:spPr>
            <p:txBody>
              <a:bodyPr wrap="square" rtlCol="0">
                <a:spAutoFit/>
              </a:bodyPr>
              <a:lstStyle/>
              <a:p>
                <a:pPr algn="just">
                  <a:lnSpc>
                    <a:spcPct val="15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26" name="组合 25"/>
          <p:cNvGrpSpPr/>
          <p:nvPr/>
        </p:nvGrpSpPr>
        <p:grpSpPr>
          <a:xfrm>
            <a:off x="3223904" y="2478686"/>
            <a:ext cx="1330037" cy="1330037"/>
            <a:chOff x="4298539" y="3304915"/>
            <a:chExt cx="1773382" cy="1773382"/>
          </a:xfrm>
        </p:grpSpPr>
        <p:grpSp>
          <p:nvGrpSpPr>
            <p:cNvPr id="27" name="组合 26"/>
            <p:cNvGrpSpPr/>
            <p:nvPr/>
          </p:nvGrpSpPr>
          <p:grpSpPr>
            <a:xfrm>
              <a:off x="4298539" y="3304915"/>
              <a:ext cx="1773382" cy="1773382"/>
              <a:chOff x="2755075" y="3174904"/>
              <a:chExt cx="1773382" cy="1773382"/>
            </a:xfrm>
            <a:effectLst>
              <a:reflection blurRad="12700" stA="50000" endA="300" endPos="53000" dist="63500" dir="5400000" sy="-100000" algn="bl" rotWithShape="0"/>
            </a:effectLst>
          </p:grpSpPr>
          <p:sp>
            <p:nvSpPr>
              <p:cNvPr id="34" name="椭圆 33"/>
              <p:cNvSpPr/>
              <p:nvPr/>
            </p:nvSpPr>
            <p:spPr>
              <a:xfrm>
                <a:off x="2755075" y="3174904"/>
                <a:ext cx="1773382" cy="1773382"/>
              </a:xfrm>
              <a:prstGeom prst="ellipse">
                <a:avLst/>
              </a:prstGeom>
              <a:gradFill flip="none" rotWithShape="1">
                <a:gsLst>
                  <a:gs pos="100000">
                    <a:schemeClr val="bg1">
                      <a:lumMod val="75000"/>
                    </a:schemeClr>
                  </a:gs>
                  <a:gs pos="0">
                    <a:schemeClr val="bg1"/>
                  </a:gs>
                </a:gsLst>
                <a:lin ang="2700000" scaled="1"/>
                <a:tileRect/>
              </a:gra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 name="椭圆 34"/>
              <p:cNvSpPr/>
              <p:nvPr/>
            </p:nvSpPr>
            <p:spPr>
              <a:xfrm>
                <a:off x="2755075" y="3174904"/>
                <a:ext cx="1773382" cy="1773382"/>
              </a:xfrm>
              <a:prstGeom prst="ellipse">
                <a:avLst/>
              </a:prstGeom>
              <a:gradFill flip="none" rotWithShape="1">
                <a:gsLst>
                  <a:gs pos="0">
                    <a:srgbClr val="DEDEDE"/>
                  </a:gs>
                  <a:gs pos="100000">
                    <a:schemeClr val="bg1"/>
                  </a:gs>
                </a:gsLst>
                <a:lin ang="2700000" scaled="1"/>
                <a:tileRect/>
              </a:gradFill>
              <a:ln w="31750">
                <a:noFill/>
              </a:ln>
              <a:effectLst>
                <a:innerShdw blurRad="444500" dist="63500" dir="13500000">
                  <a:prstClr val="black">
                    <a:alpha val="4000"/>
                  </a:prstClr>
                </a:inn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8" name="Group 18"/>
            <p:cNvGrpSpPr>
              <a:grpSpLocks noChangeAspect="1"/>
            </p:cNvGrpSpPr>
            <p:nvPr/>
          </p:nvGrpSpPr>
          <p:grpSpPr bwMode="auto">
            <a:xfrm>
              <a:off x="4948906" y="3947874"/>
              <a:ext cx="514980" cy="479868"/>
              <a:chOff x="3802" y="2858"/>
              <a:chExt cx="616" cy="574"/>
            </a:xfrm>
            <a:solidFill>
              <a:srgbClr val="E87071"/>
            </a:solidFill>
            <a:effectLst>
              <a:reflection blurRad="6350" stA="50000" endA="300" endPos="81000" dist="1168400" dir="5400000" sy="-100000" algn="bl" rotWithShape="0"/>
            </a:effectLst>
          </p:grpSpPr>
          <p:sp>
            <p:nvSpPr>
              <p:cNvPr id="29"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31"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32"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6" name="组合 35"/>
          <p:cNvGrpSpPr/>
          <p:nvPr/>
        </p:nvGrpSpPr>
        <p:grpSpPr>
          <a:xfrm>
            <a:off x="3439329" y="1190571"/>
            <a:ext cx="1101490" cy="1278773"/>
            <a:chOff x="4585771" y="1587427"/>
            <a:chExt cx="1468653" cy="1705031"/>
          </a:xfrm>
        </p:grpSpPr>
        <p:sp>
          <p:nvSpPr>
            <p:cNvPr id="37" name="任意多边形 36"/>
            <p:cNvSpPr/>
            <p:nvPr/>
          </p:nvSpPr>
          <p:spPr>
            <a:xfrm>
              <a:off x="5593746" y="1755758"/>
              <a:ext cx="419100" cy="1536700"/>
            </a:xfrm>
            <a:custGeom>
              <a:avLst/>
              <a:gdLst>
                <a:gd name="connsiteX0" fmla="*/ 0 w 419100"/>
                <a:gd name="connsiteY0" fmla="*/ 1536700 h 1536700"/>
                <a:gd name="connsiteX1" fmla="*/ 419100 w 419100"/>
                <a:gd name="connsiteY1" fmla="*/ 1295400 h 1536700"/>
                <a:gd name="connsiteX2" fmla="*/ 419100 w 419100"/>
                <a:gd name="connsiteY2" fmla="*/ 0 h 1536700"/>
              </a:gdLst>
              <a:ahLst/>
              <a:cxnLst>
                <a:cxn ang="0">
                  <a:pos x="connsiteX0" y="connsiteY0"/>
                </a:cxn>
                <a:cxn ang="0">
                  <a:pos x="connsiteX1" y="connsiteY1"/>
                </a:cxn>
                <a:cxn ang="0">
                  <a:pos x="connsiteX2" y="connsiteY2"/>
                </a:cxn>
              </a:cxnLst>
              <a:rect l="l" t="t" r="r" b="b"/>
              <a:pathLst>
                <a:path w="419100" h="1536700">
                  <a:moveTo>
                    <a:pt x="0" y="1536700"/>
                  </a:moveTo>
                  <a:lnTo>
                    <a:pt x="419100" y="1295400"/>
                  </a:lnTo>
                  <a:lnTo>
                    <a:pt x="41910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8" name="椭圆 37"/>
            <p:cNvSpPr/>
            <p:nvPr/>
          </p:nvSpPr>
          <p:spPr>
            <a:xfrm>
              <a:off x="5971266" y="1676311"/>
              <a:ext cx="83158" cy="8315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39" name="组合 38"/>
            <p:cNvGrpSpPr/>
            <p:nvPr/>
          </p:nvGrpSpPr>
          <p:grpSpPr>
            <a:xfrm>
              <a:off x="4585771" y="1587427"/>
              <a:ext cx="1402117" cy="1068173"/>
              <a:chOff x="1783117" y="4920655"/>
              <a:chExt cx="1402117" cy="1068173"/>
            </a:xfrm>
          </p:grpSpPr>
          <p:sp>
            <p:nvSpPr>
              <p:cNvPr id="40" name="文本框 39"/>
              <p:cNvSpPr txBox="1"/>
              <p:nvPr/>
            </p:nvSpPr>
            <p:spPr>
              <a:xfrm>
                <a:off x="1783117" y="4920655"/>
                <a:ext cx="1402117" cy="615554"/>
              </a:xfrm>
              <a:prstGeom prst="rect">
                <a:avLst/>
              </a:prstGeom>
              <a:noFill/>
            </p:spPr>
            <p:txBody>
              <a:bodyPr wrap="square" rtlCol="0">
                <a:spAutoFit/>
              </a:bodyPr>
              <a:lstStyle/>
              <a:p>
                <a:r>
                  <a:rPr lang="zh-CN" altLang="en-US" sz="1200"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41" name="文本框 40"/>
              <p:cNvSpPr txBox="1"/>
              <p:nvPr/>
            </p:nvSpPr>
            <p:spPr>
              <a:xfrm>
                <a:off x="1801454" y="5173220"/>
                <a:ext cx="1383780" cy="815608"/>
              </a:xfrm>
              <a:prstGeom prst="rect">
                <a:avLst/>
              </a:prstGeom>
              <a:noFill/>
            </p:spPr>
            <p:txBody>
              <a:bodyPr wrap="square" rtlCol="0">
                <a:spAutoFit/>
              </a:bodyPr>
              <a:lstStyle/>
              <a:p>
                <a:pPr algn="just">
                  <a:lnSpc>
                    <a:spcPct val="15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42" name="组合 41"/>
          <p:cNvGrpSpPr/>
          <p:nvPr/>
        </p:nvGrpSpPr>
        <p:grpSpPr>
          <a:xfrm>
            <a:off x="4345257" y="2478686"/>
            <a:ext cx="1506682" cy="1455194"/>
            <a:chOff x="5793675" y="3304915"/>
            <a:chExt cx="2008909" cy="1940258"/>
          </a:xfrm>
        </p:grpSpPr>
        <p:sp>
          <p:nvSpPr>
            <p:cNvPr id="43" name="椭圆 42"/>
            <p:cNvSpPr/>
            <p:nvPr/>
          </p:nvSpPr>
          <p:spPr>
            <a:xfrm>
              <a:off x="5793675" y="4905503"/>
              <a:ext cx="2008909" cy="339670"/>
            </a:xfrm>
            <a:prstGeom prst="ellipse">
              <a:avLst/>
            </a:prstGeom>
            <a:gradFill flip="none" rotWithShape="1">
              <a:gsLst>
                <a:gs pos="13000">
                  <a:srgbClr val="8D8D8D">
                    <a:alpha val="37000"/>
                  </a:srgb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44" name="组合 43"/>
            <p:cNvGrpSpPr/>
            <p:nvPr/>
          </p:nvGrpSpPr>
          <p:grpSpPr>
            <a:xfrm>
              <a:off x="5911439" y="3304915"/>
              <a:ext cx="1773382" cy="1773382"/>
              <a:chOff x="2755075" y="3174904"/>
              <a:chExt cx="1773382" cy="1773382"/>
            </a:xfrm>
            <a:effectLst>
              <a:reflection blurRad="12700" stA="50000" endA="300" endPos="53000" dist="63500" dir="5400000" sy="-100000" algn="bl" rotWithShape="0"/>
            </a:effectLst>
          </p:grpSpPr>
          <p:sp>
            <p:nvSpPr>
              <p:cNvPr id="48" name="椭圆 47"/>
              <p:cNvSpPr/>
              <p:nvPr/>
            </p:nvSpPr>
            <p:spPr>
              <a:xfrm>
                <a:off x="2755075" y="3174904"/>
                <a:ext cx="1773382" cy="1773382"/>
              </a:xfrm>
              <a:prstGeom prst="ellipse">
                <a:avLst/>
              </a:prstGeom>
              <a:gradFill flip="none" rotWithShape="1">
                <a:gsLst>
                  <a:gs pos="100000">
                    <a:schemeClr val="bg1">
                      <a:lumMod val="75000"/>
                    </a:schemeClr>
                  </a:gs>
                  <a:gs pos="0">
                    <a:schemeClr val="bg1"/>
                  </a:gs>
                </a:gsLst>
                <a:lin ang="2700000" scaled="1"/>
                <a:tileRect/>
              </a:gra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椭圆 48"/>
              <p:cNvSpPr/>
              <p:nvPr/>
            </p:nvSpPr>
            <p:spPr>
              <a:xfrm>
                <a:off x="2755075" y="3174904"/>
                <a:ext cx="1773382" cy="1773382"/>
              </a:xfrm>
              <a:prstGeom prst="ellipse">
                <a:avLst/>
              </a:prstGeom>
              <a:gradFill flip="none" rotWithShape="1">
                <a:gsLst>
                  <a:gs pos="0">
                    <a:srgbClr val="DEDEDE"/>
                  </a:gs>
                  <a:gs pos="100000">
                    <a:schemeClr val="bg1"/>
                  </a:gs>
                </a:gsLst>
                <a:lin ang="2700000" scaled="1"/>
                <a:tileRect/>
              </a:gradFill>
              <a:ln w="31750">
                <a:noFill/>
              </a:ln>
              <a:effectLst>
                <a:innerShdw blurRad="444500" dist="63500" dir="13500000">
                  <a:prstClr val="black">
                    <a:alpha val="4000"/>
                  </a:prstClr>
                </a:inn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45" name="Group 13"/>
            <p:cNvGrpSpPr>
              <a:grpSpLocks noChangeAspect="1"/>
            </p:cNvGrpSpPr>
            <p:nvPr/>
          </p:nvGrpSpPr>
          <p:grpSpPr bwMode="auto">
            <a:xfrm>
              <a:off x="6533987" y="3903415"/>
              <a:ext cx="562150" cy="568786"/>
              <a:chOff x="2426" y="2781"/>
              <a:chExt cx="593" cy="600"/>
            </a:xfrm>
            <a:solidFill>
              <a:srgbClr val="0DACB9"/>
            </a:solidFill>
            <a:effectLst>
              <a:reflection blurRad="6350" stA="50000" endA="300" endPos="81000" dist="1168400" dir="5400000" sy="-100000" algn="bl" rotWithShape="0"/>
            </a:effectLst>
          </p:grpSpPr>
          <p:sp>
            <p:nvSpPr>
              <p:cNvPr id="46"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0" name="组合 49"/>
          <p:cNvGrpSpPr/>
          <p:nvPr/>
        </p:nvGrpSpPr>
        <p:grpSpPr>
          <a:xfrm>
            <a:off x="4658528" y="1190571"/>
            <a:ext cx="1107840" cy="1278773"/>
            <a:chOff x="6211371" y="1587427"/>
            <a:chExt cx="1477120" cy="1705031"/>
          </a:xfrm>
        </p:grpSpPr>
        <p:sp>
          <p:nvSpPr>
            <p:cNvPr id="51" name="任意多边形 50"/>
            <p:cNvSpPr/>
            <p:nvPr/>
          </p:nvSpPr>
          <p:spPr>
            <a:xfrm>
              <a:off x="7227812" y="1755758"/>
              <a:ext cx="419100" cy="1536700"/>
            </a:xfrm>
            <a:custGeom>
              <a:avLst/>
              <a:gdLst>
                <a:gd name="connsiteX0" fmla="*/ 0 w 419100"/>
                <a:gd name="connsiteY0" fmla="*/ 1536700 h 1536700"/>
                <a:gd name="connsiteX1" fmla="*/ 419100 w 419100"/>
                <a:gd name="connsiteY1" fmla="*/ 1295400 h 1536700"/>
                <a:gd name="connsiteX2" fmla="*/ 419100 w 419100"/>
                <a:gd name="connsiteY2" fmla="*/ 0 h 1536700"/>
              </a:gdLst>
              <a:ahLst/>
              <a:cxnLst>
                <a:cxn ang="0">
                  <a:pos x="connsiteX0" y="connsiteY0"/>
                </a:cxn>
                <a:cxn ang="0">
                  <a:pos x="connsiteX1" y="connsiteY1"/>
                </a:cxn>
                <a:cxn ang="0">
                  <a:pos x="connsiteX2" y="connsiteY2"/>
                </a:cxn>
              </a:cxnLst>
              <a:rect l="l" t="t" r="r" b="b"/>
              <a:pathLst>
                <a:path w="419100" h="1536700">
                  <a:moveTo>
                    <a:pt x="0" y="1536700"/>
                  </a:moveTo>
                  <a:lnTo>
                    <a:pt x="419100" y="1295400"/>
                  </a:lnTo>
                  <a:lnTo>
                    <a:pt x="41910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椭圆 51"/>
            <p:cNvSpPr/>
            <p:nvPr/>
          </p:nvSpPr>
          <p:spPr>
            <a:xfrm>
              <a:off x="7605333" y="1676311"/>
              <a:ext cx="83158" cy="8315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53" name="组合 52"/>
            <p:cNvGrpSpPr/>
            <p:nvPr/>
          </p:nvGrpSpPr>
          <p:grpSpPr>
            <a:xfrm>
              <a:off x="6211371" y="1587427"/>
              <a:ext cx="1402117" cy="1068173"/>
              <a:chOff x="1783117" y="4920655"/>
              <a:chExt cx="1402117" cy="1068173"/>
            </a:xfrm>
          </p:grpSpPr>
          <p:sp>
            <p:nvSpPr>
              <p:cNvPr id="54" name="文本框 53"/>
              <p:cNvSpPr txBox="1"/>
              <p:nvPr/>
            </p:nvSpPr>
            <p:spPr>
              <a:xfrm>
                <a:off x="1783117" y="4920655"/>
                <a:ext cx="1402117" cy="615554"/>
              </a:xfrm>
              <a:prstGeom prst="rect">
                <a:avLst/>
              </a:prstGeom>
              <a:noFill/>
            </p:spPr>
            <p:txBody>
              <a:bodyPr wrap="square" rtlCol="0">
                <a:spAutoFit/>
              </a:bodyPr>
              <a:lstStyle/>
              <a:p>
                <a:r>
                  <a:rPr lang="zh-CN" altLang="en-US" sz="1200" dirty="0">
                    <a:solidFill>
                      <a:srgbClr val="0DACB9"/>
                    </a:solidFill>
                    <a:latin typeface="时尚中黑简体" panose="01010104010101010101" pitchFamily="2" charset="-122"/>
                    <a:ea typeface="时尚中黑简体" panose="01010104010101010101" pitchFamily="2" charset="-122"/>
                  </a:rPr>
                  <a:t>在此添加标题</a:t>
                </a:r>
              </a:p>
            </p:txBody>
          </p:sp>
          <p:sp>
            <p:nvSpPr>
              <p:cNvPr id="55" name="文本框 54"/>
              <p:cNvSpPr txBox="1"/>
              <p:nvPr/>
            </p:nvSpPr>
            <p:spPr>
              <a:xfrm>
                <a:off x="1801454" y="5173220"/>
                <a:ext cx="1383780" cy="815608"/>
              </a:xfrm>
              <a:prstGeom prst="rect">
                <a:avLst/>
              </a:prstGeom>
              <a:noFill/>
            </p:spPr>
            <p:txBody>
              <a:bodyPr wrap="square" rtlCol="0">
                <a:spAutoFit/>
              </a:bodyPr>
              <a:lstStyle/>
              <a:p>
                <a:pPr algn="just">
                  <a:lnSpc>
                    <a:spcPct val="15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56" name="组合 55"/>
          <p:cNvGrpSpPr/>
          <p:nvPr/>
        </p:nvGrpSpPr>
        <p:grpSpPr>
          <a:xfrm>
            <a:off x="5643255" y="2478686"/>
            <a:ext cx="1330037" cy="1330037"/>
            <a:chOff x="7524340" y="3304915"/>
            <a:chExt cx="1773382" cy="1773382"/>
          </a:xfrm>
        </p:grpSpPr>
        <p:grpSp>
          <p:nvGrpSpPr>
            <p:cNvPr id="57" name="组合 56"/>
            <p:cNvGrpSpPr/>
            <p:nvPr/>
          </p:nvGrpSpPr>
          <p:grpSpPr>
            <a:xfrm>
              <a:off x="7524340" y="3304915"/>
              <a:ext cx="1773382" cy="1773382"/>
              <a:chOff x="2755075" y="3174904"/>
              <a:chExt cx="1773382" cy="1773382"/>
            </a:xfrm>
            <a:effectLst>
              <a:reflection blurRad="12700" stA="50000" endA="300" endPos="53000" dist="63500" dir="5400000" sy="-100000" algn="bl" rotWithShape="0"/>
            </a:effectLst>
          </p:grpSpPr>
          <p:sp>
            <p:nvSpPr>
              <p:cNvPr id="59" name="椭圆 58"/>
              <p:cNvSpPr/>
              <p:nvPr/>
            </p:nvSpPr>
            <p:spPr>
              <a:xfrm>
                <a:off x="2755075" y="3174904"/>
                <a:ext cx="1773382" cy="1773382"/>
              </a:xfrm>
              <a:prstGeom prst="ellipse">
                <a:avLst/>
              </a:prstGeom>
              <a:gradFill flip="none" rotWithShape="1">
                <a:gsLst>
                  <a:gs pos="100000">
                    <a:schemeClr val="bg1">
                      <a:lumMod val="75000"/>
                    </a:schemeClr>
                  </a:gs>
                  <a:gs pos="0">
                    <a:schemeClr val="bg1"/>
                  </a:gs>
                </a:gsLst>
                <a:lin ang="2700000" scaled="1"/>
                <a:tileRect/>
              </a:gra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0" name="椭圆 59"/>
              <p:cNvSpPr/>
              <p:nvPr/>
            </p:nvSpPr>
            <p:spPr>
              <a:xfrm>
                <a:off x="2755075" y="3174904"/>
                <a:ext cx="1773382" cy="1773382"/>
              </a:xfrm>
              <a:prstGeom prst="ellipse">
                <a:avLst/>
              </a:prstGeom>
              <a:gradFill flip="none" rotWithShape="1">
                <a:gsLst>
                  <a:gs pos="0">
                    <a:srgbClr val="DEDEDE"/>
                  </a:gs>
                  <a:gs pos="100000">
                    <a:schemeClr val="bg1"/>
                  </a:gs>
                </a:gsLst>
                <a:lin ang="2700000" scaled="1"/>
                <a:tileRect/>
              </a:gradFill>
              <a:ln w="31750">
                <a:noFill/>
              </a:ln>
              <a:effectLst>
                <a:innerShdw blurRad="444500" dist="63500" dir="13500000">
                  <a:prstClr val="black">
                    <a:alpha val="4000"/>
                  </a:prstClr>
                </a:inn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58" name="Freeform 108"/>
            <p:cNvSpPr>
              <a:spLocks noEditPoints="1"/>
            </p:cNvSpPr>
            <p:nvPr/>
          </p:nvSpPr>
          <p:spPr bwMode="auto">
            <a:xfrm>
              <a:off x="8128483" y="3891501"/>
              <a:ext cx="590494" cy="592614"/>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rgbClr val="663A77"/>
            </a:solidFill>
            <a:ln>
              <a:noFill/>
            </a:ln>
            <a:effectLst>
              <a:reflection blurRad="6350" stA="50000" endA="300" endPos="81000" dist="1168400" dir="5400000" sy="-100000" algn="bl" rotWithShape="0"/>
            </a:effectLs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1" name="组合 60"/>
          <p:cNvGrpSpPr/>
          <p:nvPr/>
        </p:nvGrpSpPr>
        <p:grpSpPr>
          <a:xfrm>
            <a:off x="5877728" y="1190571"/>
            <a:ext cx="1119906" cy="1278773"/>
            <a:chOff x="7836971" y="1587427"/>
            <a:chExt cx="1493208" cy="1705031"/>
          </a:xfrm>
        </p:grpSpPr>
        <p:sp>
          <p:nvSpPr>
            <p:cNvPr id="62" name="任意多边形 61"/>
            <p:cNvSpPr/>
            <p:nvPr/>
          </p:nvSpPr>
          <p:spPr>
            <a:xfrm>
              <a:off x="8861880" y="1755758"/>
              <a:ext cx="419100" cy="1536700"/>
            </a:xfrm>
            <a:custGeom>
              <a:avLst/>
              <a:gdLst>
                <a:gd name="connsiteX0" fmla="*/ 0 w 419100"/>
                <a:gd name="connsiteY0" fmla="*/ 1536700 h 1536700"/>
                <a:gd name="connsiteX1" fmla="*/ 419100 w 419100"/>
                <a:gd name="connsiteY1" fmla="*/ 1295400 h 1536700"/>
                <a:gd name="connsiteX2" fmla="*/ 419100 w 419100"/>
                <a:gd name="connsiteY2" fmla="*/ 0 h 1536700"/>
              </a:gdLst>
              <a:ahLst/>
              <a:cxnLst>
                <a:cxn ang="0">
                  <a:pos x="connsiteX0" y="connsiteY0"/>
                </a:cxn>
                <a:cxn ang="0">
                  <a:pos x="connsiteX1" y="connsiteY1"/>
                </a:cxn>
                <a:cxn ang="0">
                  <a:pos x="connsiteX2" y="connsiteY2"/>
                </a:cxn>
              </a:cxnLst>
              <a:rect l="l" t="t" r="r" b="b"/>
              <a:pathLst>
                <a:path w="419100" h="1536700">
                  <a:moveTo>
                    <a:pt x="0" y="1536700"/>
                  </a:moveTo>
                  <a:lnTo>
                    <a:pt x="419100" y="1295400"/>
                  </a:lnTo>
                  <a:lnTo>
                    <a:pt x="41910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3" name="椭圆 62"/>
            <p:cNvSpPr/>
            <p:nvPr/>
          </p:nvSpPr>
          <p:spPr>
            <a:xfrm>
              <a:off x="9247021" y="1676311"/>
              <a:ext cx="83158" cy="8315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64" name="组合 63"/>
            <p:cNvGrpSpPr/>
            <p:nvPr/>
          </p:nvGrpSpPr>
          <p:grpSpPr>
            <a:xfrm>
              <a:off x="7836971" y="1587427"/>
              <a:ext cx="1402117" cy="1068173"/>
              <a:chOff x="1783117" y="4920655"/>
              <a:chExt cx="1402117" cy="1068173"/>
            </a:xfrm>
          </p:grpSpPr>
          <p:sp>
            <p:nvSpPr>
              <p:cNvPr id="65" name="文本框 64"/>
              <p:cNvSpPr txBox="1"/>
              <p:nvPr/>
            </p:nvSpPr>
            <p:spPr>
              <a:xfrm>
                <a:off x="1783117" y="4920655"/>
                <a:ext cx="1402117" cy="615554"/>
              </a:xfrm>
              <a:prstGeom prst="rect">
                <a:avLst/>
              </a:prstGeom>
              <a:noFill/>
            </p:spPr>
            <p:txBody>
              <a:bodyPr wrap="square" rtlCol="0">
                <a:spAutoFit/>
              </a:bodyPr>
              <a:lstStyle/>
              <a:p>
                <a:r>
                  <a:rPr lang="zh-CN" altLang="en-US" sz="1200"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66" name="文本框 65"/>
              <p:cNvSpPr txBox="1"/>
              <p:nvPr/>
            </p:nvSpPr>
            <p:spPr>
              <a:xfrm>
                <a:off x="1801454" y="5173220"/>
                <a:ext cx="1383780" cy="815608"/>
              </a:xfrm>
              <a:prstGeom prst="rect">
                <a:avLst/>
              </a:prstGeom>
              <a:noFill/>
            </p:spPr>
            <p:txBody>
              <a:bodyPr wrap="square" rtlCol="0">
                <a:spAutoFit/>
              </a:bodyPr>
              <a:lstStyle/>
              <a:p>
                <a:pPr algn="just">
                  <a:lnSpc>
                    <a:spcPct val="15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2099317677"/>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45" presetClass="entr" presetSubtype="0" repeatCount="4000"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250"/>
                                        <p:tgtEl>
                                          <p:spTgt spid="10"/>
                                        </p:tgtEl>
                                      </p:cBhvr>
                                    </p:animEffect>
                                    <p:anim calcmode="lin" valueType="num">
                                      <p:cBhvr>
                                        <p:cTn id="21" dur="250" fill="hold"/>
                                        <p:tgtEl>
                                          <p:spTgt spid="10"/>
                                        </p:tgtEl>
                                        <p:attrNameLst>
                                          <p:attrName>ppt_w</p:attrName>
                                        </p:attrNameLst>
                                      </p:cBhvr>
                                      <p:tavLst>
                                        <p:tav tm="0" fmla="#ppt_w*sin(2.5*pi*$)">
                                          <p:val>
                                            <p:fltVal val="0"/>
                                          </p:val>
                                        </p:tav>
                                        <p:tav tm="100000">
                                          <p:val>
                                            <p:fltVal val="1"/>
                                          </p:val>
                                        </p:tav>
                                      </p:tavLst>
                                    </p:anim>
                                    <p:anim calcmode="lin" valueType="num">
                                      <p:cBhvr>
                                        <p:cTn id="22" dur="250" fill="hold"/>
                                        <p:tgtEl>
                                          <p:spTgt spid="10"/>
                                        </p:tgtEl>
                                        <p:attrNameLst>
                                          <p:attrName>ppt_h</p:attrName>
                                        </p:attrNameLst>
                                      </p:cBhvr>
                                      <p:tavLst>
                                        <p:tav tm="0">
                                          <p:val>
                                            <p:strVal val="#ppt_h"/>
                                          </p:val>
                                        </p:tav>
                                        <p:tav tm="100000">
                                          <p:val>
                                            <p:strVal val="#ppt_h"/>
                                          </p:val>
                                        </p:tav>
                                      </p:tavLst>
                                    </p:anim>
                                  </p:childTnLst>
                                </p:cTn>
                              </p:par>
                              <p:par>
                                <p:cTn id="23" presetID="63" presetClass="path" presetSubtype="0" fill="hold" nodeType="withEffect">
                                  <p:stCondLst>
                                    <p:cond delay="0"/>
                                  </p:stCondLst>
                                  <p:childTnLst>
                                    <p:animMotion origin="layout" path="M 1.25E-6 1.85185E-6 L 0.78203 1.85185E-6 " pathEditMode="relative" rAng="0" ptsTypes="AA">
                                      <p:cBhvr>
                                        <p:cTn id="24" dur="1000" spd="-100000" fill="hold"/>
                                        <p:tgtEl>
                                          <p:spTgt spid="10"/>
                                        </p:tgtEl>
                                        <p:attrNameLst>
                                          <p:attrName>ppt_x</p:attrName>
                                          <p:attrName>ppt_y</p:attrName>
                                        </p:attrNameLst>
                                      </p:cBhvr>
                                      <p:rCtr x="39102" y="0"/>
                                    </p:animMotion>
                                  </p:childTnLst>
                                </p:cTn>
                              </p:par>
                            </p:childTnLst>
                          </p:cTn>
                        </p:par>
                        <p:par>
                          <p:cTn id="25" fill="hold">
                            <p:stCondLst>
                              <p:cond delay="2250"/>
                            </p:stCondLst>
                            <p:childTnLst>
                              <p:par>
                                <p:cTn id="26" presetID="22" presetClass="entr" presetSubtype="4"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down)">
                                      <p:cBhvr>
                                        <p:cTn id="28" dur="500"/>
                                        <p:tgtEl>
                                          <p:spTgt spid="20"/>
                                        </p:tgtEl>
                                      </p:cBhvr>
                                    </p:animEffect>
                                  </p:childTnLst>
                                </p:cTn>
                              </p:par>
                            </p:childTnLst>
                          </p:cTn>
                        </p:par>
                        <p:par>
                          <p:cTn id="29" fill="hold">
                            <p:stCondLst>
                              <p:cond delay="2750"/>
                            </p:stCondLst>
                            <p:childTnLst>
                              <p:par>
                                <p:cTn id="30" presetID="45" presetClass="entr" presetSubtype="0" repeatCount="4000"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250"/>
                                        <p:tgtEl>
                                          <p:spTgt spid="26"/>
                                        </p:tgtEl>
                                      </p:cBhvr>
                                    </p:animEffect>
                                    <p:anim calcmode="lin" valueType="num">
                                      <p:cBhvr>
                                        <p:cTn id="33" dur="250" fill="hold"/>
                                        <p:tgtEl>
                                          <p:spTgt spid="26"/>
                                        </p:tgtEl>
                                        <p:attrNameLst>
                                          <p:attrName>ppt_w</p:attrName>
                                        </p:attrNameLst>
                                      </p:cBhvr>
                                      <p:tavLst>
                                        <p:tav tm="0" fmla="#ppt_w*sin(2.5*pi*$)">
                                          <p:val>
                                            <p:fltVal val="0"/>
                                          </p:val>
                                        </p:tav>
                                        <p:tav tm="100000">
                                          <p:val>
                                            <p:fltVal val="1"/>
                                          </p:val>
                                        </p:tav>
                                      </p:tavLst>
                                    </p:anim>
                                    <p:anim calcmode="lin" valueType="num">
                                      <p:cBhvr>
                                        <p:cTn id="34" dur="250" fill="hold"/>
                                        <p:tgtEl>
                                          <p:spTgt spid="26"/>
                                        </p:tgtEl>
                                        <p:attrNameLst>
                                          <p:attrName>ppt_h</p:attrName>
                                        </p:attrNameLst>
                                      </p:cBhvr>
                                      <p:tavLst>
                                        <p:tav tm="0">
                                          <p:val>
                                            <p:strVal val="#ppt_h"/>
                                          </p:val>
                                        </p:tav>
                                        <p:tav tm="100000">
                                          <p:val>
                                            <p:strVal val="#ppt_h"/>
                                          </p:val>
                                        </p:tav>
                                      </p:tavLst>
                                    </p:anim>
                                  </p:childTnLst>
                                </p:cTn>
                              </p:par>
                              <p:par>
                                <p:cTn id="35" presetID="63" presetClass="path" presetSubtype="0" fill="hold" nodeType="withEffect">
                                  <p:stCondLst>
                                    <p:cond delay="0"/>
                                  </p:stCondLst>
                                  <p:childTnLst>
                                    <p:animMotion origin="layout" path="M 1.25E-6 1.85185E-6 L 0.78203 1.85185E-6 " pathEditMode="relative" rAng="0" ptsTypes="AA">
                                      <p:cBhvr>
                                        <p:cTn id="36" dur="1000" spd="-100000" fill="hold"/>
                                        <p:tgtEl>
                                          <p:spTgt spid="26"/>
                                        </p:tgtEl>
                                        <p:attrNameLst>
                                          <p:attrName>ppt_x</p:attrName>
                                          <p:attrName>ppt_y</p:attrName>
                                        </p:attrNameLst>
                                      </p:cBhvr>
                                      <p:rCtr x="39102" y="0"/>
                                    </p:animMotion>
                                  </p:childTnLst>
                                </p:cTn>
                              </p:par>
                            </p:childTnLst>
                          </p:cTn>
                        </p:par>
                        <p:par>
                          <p:cTn id="37" fill="hold">
                            <p:stCondLst>
                              <p:cond delay="3750"/>
                            </p:stCondLst>
                            <p:childTnLst>
                              <p:par>
                                <p:cTn id="38" presetID="22" presetClass="entr" presetSubtype="4"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down)">
                                      <p:cBhvr>
                                        <p:cTn id="40" dur="500"/>
                                        <p:tgtEl>
                                          <p:spTgt spid="36"/>
                                        </p:tgtEl>
                                      </p:cBhvr>
                                    </p:animEffect>
                                  </p:childTnLst>
                                </p:cTn>
                              </p:par>
                            </p:childTnLst>
                          </p:cTn>
                        </p:par>
                        <p:par>
                          <p:cTn id="41" fill="hold">
                            <p:stCondLst>
                              <p:cond delay="4250"/>
                            </p:stCondLst>
                            <p:childTnLst>
                              <p:par>
                                <p:cTn id="42" presetID="45" presetClass="entr" presetSubtype="0" repeatCount="4000" fill="hold" nodeType="after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fade">
                                      <p:cBhvr>
                                        <p:cTn id="44" dur="250"/>
                                        <p:tgtEl>
                                          <p:spTgt spid="42"/>
                                        </p:tgtEl>
                                      </p:cBhvr>
                                    </p:animEffect>
                                    <p:anim calcmode="lin" valueType="num">
                                      <p:cBhvr>
                                        <p:cTn id="45" dur="250" fill="hold"/>
                                        <p:tgtEl>
                                          <p:spTgt spid="42"/>
                                        </p:tgtEl>
                                        <p:attrNameLst>
                                          <p:attrName>ppt_w</p:attrName>
                                        </p:attrNameLst>
                                      </p:cBhvr>
                                      <p:tavLst>
                                        <p:tav tm="0" fmla="#ppt_w*sin(2.5*pi*$)">
                                          <p:val>
                                            <p:fltVal val="0"/>
                                          </p:val>
                                        </p:tav>
                                        <p:tav tm="100000">
                                          <p:val>
                                            <p:fltVal val="1"/>
                                          </p:val>
                                        </p:tav>
                                      </p:tavLst>
                                    </p:anim>
                                    <p:anim calcmode="lin" valueType="num">
                                      <p:cBhvr>
                                        <p:cTn id="46" dur="250" fill="hold"/>
                                        <p:tgtEl>
                                          <p:spTgt spid="42"/>
                                        </p:tgtEl>
                                        <p:attrNameLst>
                                          <p:attrName>ppt_h</p:attrName>
                                        </p:attrNameLst>
                                      </p:cBhvr>
                                      <p:tavLst>
                                        <p:tav tm="0">
                                          <p:val>
                                            <p:strVal val="#ppt_h"/>
                                          </p:val>
                                        </p:tav>
                                        <p:tav tm="100000">
                                          <p:val>
                                            <p:strVal val="#ppt_h"/>
                                          </p:val>
                                        </p:tav>
                                      </p:tavLst>
                                    </p:anim>
                                  </p:childTnLst>
                                </p:cTn>
                              </p:par>
                              <p:par>
                                <p:cTn id="47" presetID="63" presetClass="path" presetSubtype="0" fill="hold" nodeType="withEffect">
                                  <p:stCondLst>
                                    <p:cond delay="0"/>
                                  </p:stCondLst>
                                  <p:childTnLst>
                                    <p:animMotion origin="layout" path="M 1.25E-6 1.85185E-6 L 0.78203 1.85185E-6 " pathEditMode="relative" rAng="0" ptsTypes="AA">
                                      <p:cBhvr>
                                        <p:cTn id="48" dur="1000" spd="-100000" fill="hold"/>
                                        <p:tgtEl>
                                          <p:spTgt spid="42"/>
                                        </p:tgtEl>
                                        <p:attrNameLst>
                                          <p:attrName>ppt_x</p:attrName>
                                          <p:attrName>ppt_y</p:attrName>
                                        </p:attrNameLst>
                                      </p:cBhvr>
                                      <p:rCtr x="39102" y="0"/>
                                    </p:animMotion>
                                  </p:childTnLst>
                                </p:cTn>
                              </p:par>
                            </p:childTnLst>
                          </p:cTn>
                        </p:par>
                        <p:par>
                          <p:cTn id="49" fill="hold">
                            <p:stCondLst>
                              <p:cond delay="5250"/>
                            </p:stCondLst>
                            <p:childTnLst>
                              <p:par>
                                <p:cTn id="50" presetID="22" presetClass="entr" presetSubtype="4" fill="hold" nodeType="after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wipe(down)">
                                      <p:cBhvr>
                                        <p:cTn id="52" dur="500"/>
                                        <p:tgtEl>
                                          <p:spTgt spid="50"/>
                                        </p:tgtEl>
                                      </p:cBhvr>
                                    </p:animEffect>
                                  </p:childTnLst>
                                </p:cTn>
                              </p:par>
                            </p:childTnLst>
                          </p:cTn>
                        </p:par>
                        <p:par>
                          <p:cTn id="53" fill="hold">
                            <p:stCondLst>
                              <p:cond delay="5750"/>
                            </p:stCondLst>
                            <p:childTnLst>
                              <p:par>
                                <p:cTn id="54" presetID="45" presetClass="entr" presetSubtype="0" repeatCount="4000" fill="hold" nodeType="after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fade">
                                      <p:cBhvr>
                                        <p:cTn id="56" dur="250"/>
                                        <p:tgtEl>
                                          <p:spTgt spid="56"/>
                                        </p:tgtEl>
                                      </p:cBhvr>
                                    </p:animEffect>
                                    <p:anim calcmode="lin" valueType="num">
                                      <p:cBhvr>
                                        <p:cTn id="57" dur="250" fill="hold"/>
                                        <p:tgtEl>
                                          <p:spTgt spid="56"/>
                                        </p:tgtEl>
                                        <p:attrNameLst>
                                          <p:attrName>ppt_w</p:attrName>
                                        </p:attrNameLst>
                                      </p:cBhvr>
                                      <p:tavLst>
                                        <p:tav tm="0" fmla="#ppt_w*sin(2.5*pi*$)">
                                          <p:val>
                                            <p:fltVal val="0"/>
                                          </p:val>
                                        </p:tav>
                                        <p:tav tm="100000">
                                          <p:val>
                                            <p:fltVal val="1"/>
                                          </p:val>
                                        </p:tav>
                                      </p:tavLst>
                                    </p:anim>
                                    <p:anim calcmode="lin" valueType="num">
                                      <p:cBhvr>
                                        <p:cTn id="58" dur="250" fill="hold"/>
                                        <p:tgtEl>
                                          <p:spTgt spid="56"/>
                                        </p:tgtEl>
                                        <p:attrNameLst>
                                          <p:attrName>ppt_h</p:attrName>
                                        </p:attrNameLst>
                                      </p:cBhvr>
                                      <p:tavLst>
                                        <p:tav tm="0">
                                          <p:val>
                                            <p:strVal val="#ppt_h"/>
                                          </p:val>
                                        </p:tav>
                                        <p:tav tm="100000">
                                          <p:val>
                                            <p:strVal val="#ppt_h"/>
                                          </p:val>
                                        </p:tav>
                                      </p:tavLst>
                                    </p:anim>
                                  </p:childTnLst>
                                </p:cTn>
                              </p:par>
                              <p:par>
                                <p:cTn id="59" presetID="63" presetClass="path" presetSubtype="0" fill="hold" nodeType="withEffect">
                                  <p:stCondLst>
                                    <p:cond delay="0"/>
                                  </p:stCondLst>
                                  <p:childTnLst>
                                    <p:animMotion origin="layout" path="M 1.25E-6 1.85185E-6 L 0.78203 1.85185E-6 " pathEditMode="relative" rAng="0" ptsTypes="AA">
                                      <p:cBhvr>
                                        <p:cTn id="60" dur="1000" spd="-100000" fill="hold"/>
                                        <p:tgtEl>
                                          <p:spTgt spid="56"/>
                                        </p:tgtEl>
                                        <p:attrNameLst>
                                          <p:attrName>ppt_x</p:attrName>
                                          <p:attrName>ppt_y</p:attrName>
                                        </p:attrNameLst>
                                      </p:cBhvr>
                                      <p:rCtr x="39102" y="0"/>
                                    </p:animMotion>
                                  </p:childTnLst>
                                </p:cTn>
                              </p:par>
                            </p:childTnLst>
                          </p:cTn>
                        </p:par>
                        <p:par>
                          <p:cTn id="61" fill="hold">
                            <p:stCondLst>
                              <p:cond delay="6750"/>
                            </p:stCondLst>
                            <p:childTnLst>
                              <p:par>
                                <p:cTn id="62" presetID="22" presetClass="entr" presetSubtype="4" fill="hold" nodeType="afterEffect">
                                  <p:stCondLst>
                                    <p:cond delay="0"/>
                                  </p:stCondLst>
                                  <p:childTnLst>
                                    <p:set>
                                      <p:cBhvr>
                                        <p:cTn id="63" dur="1" fill="hold">
                                          <p:stCondLst>
                                            <p:cond delay="0"/>
                                          </p:stCondLst>
                                        </p:cTn>
                                        <p:tgtEl>
                                          <p:spTgt spid="61"/>
                                        </p:tgtEl>
                                        <p:attrNameLst>
                                          <p:attrName>style.visibility</p:attrName>
                                        </p:attrNameLst>
                                      </p:cBhvr>
                                      <p:to>
                                        <p:strVal val="visible"/>
                                      </p:to>
                                    </p:set>
                                    <p:animEffect transition="in" filter="wipe(down)">
                                      <p:cBhvr>
                                        <p:cTn id="64"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01ABB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DB74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E87071"/>
                </a:solidFill>
                <a:latin typeface="微软雅黑" panose="020B0503020204020204" pitchFamily="34" charset="-122"/>
                <a:ea typeface="微软雅黑" panose="020B0503020204020204" pitchFamily="34" charset="-122"/>
              </a:rPr>
              <a:t>点击输入标题内容</a:t>
            </a:r>
            <a:endParaRPr lang="zh-CN" altLang="en-US" sz="1800" b="1" dirty="0">
              <a:solidFill>
                <a:srgbClr val="E8707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494770" y="1795725"/>
            <a:ext cx="2046780" cy="1911414"/>
          </a:xfrm>
          <a:prstGeom prst="rect">
            <a:avLst/>
          </a:prstGeom>
          <a:noFill/>
          <a:ln w="19050">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椭圆 10"/>
          <p:cNvSpPr/>
          <p:nvPr/>
        </p:nvSpPr>
        <p:spPr>
          <a:xfrm>
            <a:off x="2846432" y="1180034"/>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rot="18900000" flipH="1">
            <a:off x="2964781" y="1291931"/>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gradFill>
            <a:gsLst>
              <a:gs pos="0">
                <a:srgbClr val="01ADBF"/>
              </a:gs>
              <a:gs pos="100000">
                <a:srgbClr val="0192A1"/>
              </a:gs>
            </a:gsLst>
            <a:lin ang="16200000" scaled="0"/>
          </a:gradFill>
          <a:ln w="15875">
            <a:noFill/>
          </a:ln>
          <a:effectLst>
            <a:outerShdw blurRad="114300" dist="635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椭圆 12"/>
          <p:cNvSpPr/>
          <p:nvPr/>
        </p:nvSpPr>
        <p:spPr>
          <a:xfrm>
            <a:off x="4869815" y="1180034"/>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任意多边形 13"/>
          <p:cNvSpPr/>
          <p:nvPr/>
        </p:nvSpPr>
        <p:spPr>
          <a:xfrm rot="18900000" flipH="1">
            <a:off x="4988164" y="1291931"/>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gradFill>
            <a:gsLst>
              <a:gs pos="0">
                <a:srgbClr val="ED8F8F"/>
              </a:gs>
              <a:gs pos="100000">
                <a:srgbClr val="E34F4F"/>
              </a:gs>
            </a:gsLst>
            <a:lin ang="16200000" scaled="0"/>
          </a:gradFill>
          <a:ln>
            <a:noFill/>
          </a:ln>
          <a:effectLst>
            <a:outerShdw blurRad="114300" dist="635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椭圆 14"/>
          <p:cNvSpPr/>
          <p:nvPr/>
        </p:nvSpPr>
        <p:spPr>
          <a:xfrm>
            <a:off x="2846432" y="2880284"/>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任意多边形 15"/>
          <p:cNvSpPr/>
          <p:nvPr/>
        </p:nvSpPr>
        <p:spPr>
          <a:xfrm rot="18900000" flipH="1">
            <a:off x="2964781" y="2992181"/>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gradFill>
            <a:gsLst>
              <a:gs pos="0">
                <a:srgbClr val="FFC775"/>
              </a:gs>
              <a:gs pos="100000">
                <a:srgbClr val="FF9D0D"/>
              </a:gs>
            </a:gsLst>
            <a:lin ang="16200000" scaled="0"/>
          </a:gradFill>
          <a:ln>
            <a:noFill/>
          </a:ln>
          <a:effectLst>
            <a:outerShdw blurRad="114300" dist="635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椭圆 16"/>
          <p:cNvSpPr/>
          <p:nvPr/>
        </p:nvSpPr>
        <p:spPr>
          <a:xfrm>
            <a:off x="4869815" y="2880284"/>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任意多边形 17"/>
          <p:cNvSpPr/>
          <p:nvPr/>
        </p:nvSpPr>
        <p:spPr>
          <a:xfrm rot="18900000" flipH="1">
            <a:off x="4988164" y="2992181"/>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gradFill>
            <a:gsLst>
              <a:gs pos="0">
                <a:srgbClr val="9354AC"/>
              </a:gs>
              <a:gs pos="100000">
                <a:srgbClr val="4F2D5D"/>
              </a:gs>
            </a:gsLst>
            <a:lin ang="16200000" scaled="0"/>
          </a:gradFill>
          <a:ln>
            <a:noFill/>
          </a:ln>
          <a:effectLst>
            <a:outerShdw blurRad="114300" dist="635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文本框 45"/>
          <p:cNvSpPr txBox="1"/>
          <p:nvPr/>
        </p:nvSpPr>
        <p:spPr>
          <a:xfrm>
            <a:off x="3197309" y="1643008"/>
            <a:ext cx="593608" cy="369332"/>
          </a:xfrm>
          <a:prstGeom prst="rect">
            <a:avLst/>
          </a:prstGeom>
          <a:noFill/>
        </p:spPr>
        <p:txBody>
          <a:bodyPr wrap="square" rtlCol="0">
            <a:spAutoFit/>
          </a:bodyPr>
          <a:lstStyle/>
          <a:p>
            <a:pPr algn="ctr"/>
            <a:r>
              <a:rPr lang="en-US" altLang="zh-CN" sz="1800" dirty="0">
                <a:solidFill>
                  <a:prstClr val="black">
                    <a:lumMod val="50000"/>
                    <a:lumOff val="50000"/>
                  </a:prstClr>
                </a:solidFill>
                <a:latin typeface="Impact" panose="020B0806030902050204" pitchFamily="34" charset="0"/>
              </a:rPr>
              <a:t>25</a:t>
            </a:r>
            <a:r>
              <a:rPr lang="en-US" altLang="zh-CN" sz="1200" dirty="0">
                <a:solidFill>
                  <a:prstClr val="black">
                    <a:lumMod val="50000"/>
                    <a:lumOff val="50000"/>
                  </a:prstClr>
                </a:solidFill>
                <a:latin typeface="Impact" panose="020B0806030902050204" pitchFamily="34" charset="0"/>
              </a:rPr>
              <a:t>%</a:t>
            </a:r>
            <a:endParaRPr lang="zh-CN" altLang="en-US" sz="1800" dirty="0">
              <a:solidFill>
                <a:prstClr val="black">
                  <a:lumMod val="50000"/>
                  <a:lumOff val="50000"/>
                </a:prstClr>
              </a:solidFill>
              <a:latin typeface="Impact" panose="020B0806030902050204" pitchFamily="34" charset="0"/>
            </a:endParaRPr>
          </a:p>
        </p:txBody>
      </p:sp>
      <p:sp>
        <p:nvSpPr>
          <p:cNvPr id="20" name="文本框 46"/>
          <p:cNvSpPr txBox="1"/>
          <p:nvPr/>
        </p:nvSpPr>
        <p:spPr>
          <a:xfrm>
            <a:off x="5220692" y="1643008"/>
            <a:ext cx="593608" cy="369332"/>
          </a:xfrm>
          <a:prstGeom prst="rect">
            <a:avLst/>
          </a:prstGeom>
          <a:noFill/>
        </p:spPr>
        <p:txBody>
          <a:bodyPr wrap="square" rtlCol="0">
            <a:spAutoFit/>
          </a:bodyPr>
          <a:lstStyle/>
          <a:p>
            <a:pPr algn="ctr"/>
            <a:r>
              <a:rPr lang="en-US" altLang="zh-CN" sz="1800" dirty="0">
                <a:solidFill>
                  <a:prstClr val="black">
                    <a:lumMod val="50000"/>
                    <a:lumOff val="50000"/>
                  </a:prstClr>
                </a:solidFill>
                <a:latin typeface="Impact" panose="020B0806030902050204" pitchFamily="34" charset="0"/>
              </a:rPr>
              <a:t>50</a:t>
            </a:r>
            <a:r>
              <a:rPr lang="en-US" altLang="zh-CN" sz="1200" dirty="0">
                <a:solidFill>
                  <a:prstClr val="black">
                    <a:lumMod val="50000"/>
                    <a:lumOff val="50000"/>
                  </a:prstClr>
                </a:solidFill>
                <a:latin typeface="Impact" panose="020B0806030902050204" pitchFamily="34" charset="0"/>
              </a:rPr>
              <a:t>%</a:t>
            </a:r>
            <a:endParaRPr lang="zh-CN" altLang="en-US" sz="1200" dirty="0">
              <a:solidFill>
                <a:prstClr val="black">
                  <a:lumMod val="50000"/>
                  <a:lumOff val="50000"/>
                </a:prstClr>
              </a:solidFill>
              <a:latin typeface="Impact" panose="020B0806030902050204" pitchFamily="34" charset="0"/>
            </a:endParaRPr>
          </a:p>
        </p:txBody>
      </p:sp>
      <p:sp>
        <p:nvSpPr>
          <p:cNvPr id="21" name="文本框 49"/>
          <p:cNvSpPr txBox="1"/>
          <p:nvPr/>
        </p:nvSpPr>
        <p:spPr>
          <a:xfrm>
            <a:off x="3221674" y="3359445"/>
            <a:ext cx="593608" cy="369332"/>
          </a:xfrm>
          <a:prstGeom prst="rect">
            <a:avLst/>
          </a:prstGeom>
          <a:noFill/>
        </p:spPr>
        <p:txBody>
          <a:bodyPr wrap="square" rtlCol="0">
            <a:spAutoFit/>
          </a:bodyPr>
          <a:lstStyle/>
          <a:p>
            <a:pPr algn="ctr"/>
            <a:r>
              <a:rPr lang="en-US" altLang="zh-CN" sz="1800" dirty="0">
                <a:solidFill>
                  <a:prstClr val="black">
                    <a:lumMod val="50000"/>
                    <a:lumOff val="50000"/>
                  </a:prstClr>
                </a:solidFill>
                <a:latin typeface="Impact" panose="020B0806030902050204" pitchFamily="34" charset="0"/>
              </a:rPr>
              <a:t>75</a:t>
            </a:r>
            <a:r>
              <a:rPr lang="en-US" altLang="zh-CN" sz="1200" dirty="0">
                <a:solidFill>
                  <a:prstClr val="black">
                    <a:lumMod val="50000"/>
                    <a:lumOff val="50000"/>
                  </a:prstClr>
                </a:solidFill>
                <a:latin typeface="Impact" panose="020B0806030902050204" pitchFamily="34" charset="0"/>
              </a:rPr>
              <a:t>%</a:t>
            </a:r>
            <a:endParaRPr lang="zh-CN" altLang="en-US" sz="1800" dirty="0">
              <a:solidFill>
                <a:prstClr val="black">
                  <a:lumMod val="50000"/>
                  <a:lumOff val="50000"/>
                </a:prstClr>
              </a:solidFill>
              <a:latin typeface="Impact" panose="020B0806030902050204" pitchFamily="34" charset="0"/>
            </a:endParaRPr>
          </a:p>
        </p:txBody>
      </p:sp>
      <p:sp>
        <p:nvSpPr>
          <p:cNvPr id="22" name="文本框 50"/>
          <p:cNvSpPr txBox="1"/>
          <p:nvPr/>
        </p:nvSpPr>
        <p:spPr>
          <a:xfrm>
            <a:off x="5245057" y="3359445"/>
            <a:ext cx="593608" cy="553998"/>
          </a:xfrm>
          <a:prstGeom prst="rect">
            <a:avLst/>
          </a:prstGeom>
          <a:noFill/>
        </p:spPr>
        <p:txBody>
          <a:bodyPr wrap="square" rtlCol="0">
            <a:spAutoFit/>
          </a:bodyPr>
          <a:lstStyle/>
          <a:p>
            <a:pPr algn="ctr"/>
            <a:r>
              <a:rPr lang="en-US" altLang="zh-CN" sz="1800" dirty="0">
                <a:solidFill>
                  <a:prstClr val="black">
                    <a:lumMod val="50000"/>
                    <a:lumOff val="50000"/>
                  </a:prstClr>
                </a:solidFill>
                <a:latin typeface="Impact" panose="020B0806030902050204" pitchFamily="34" charset="0"/>
              </a:rPr>
              <a:t>100</a:t>
            </a:r>
            <a:r>
              <a:rPr lang="en-US" altLang="zh-CN" sz="1200" dirty="0">
                <a:solidFill>
                  <a:prstClr val="black">
                    <a:lumMod val="50000"/>
                    <a:lumOff val="50000"/>
                  </a:prstClr>
                </a:solidFill>
                <a:latin typeface="Impact" panose="020B0806030902050204" pitchFamily="34" charset="0"/>
              </a:rPr>
              <a:t>%</a:t>
            </a:r>
            <a:endParaRPr lang="zh-CN" altLang="en-US" sz="1200" dirty="0">
              <a:solidFill>
                <a:prstClr val="black">
                  <a:lumMod val="50000"/>
                  <a:lumOff val="50000"/>
                </a:prstClr>
              </a:solidFill>
              <a:latin typeface="Impact" panose="020B0806030902050204" pitchFamily="34" charset="0"/>
            </a:endParaRPr>
          </a:p>
        </p:txBody>
      </p:sp>
      <p:grpSp>
        <p:nvGrpSpPr>
          <p:cNvPr id="23" name="组合 22"/>
          <p:cNvGrpSpPr/>
          <p:nvPr/>
        </p:nvGrpSpPr>
        <p:grpSpPr>
          <a:xfrm flipV="1">
            <a:off x="5942213" y="958738"/>
            <a:ext cx="1829253" cy="549230"/>
            <a:chOff x="5246304" y="4593021"/>
            <a:chExt cx="2438687" cy="732476"/>
          </a:xfrm>
        </p:grpSpPr>
        <p:sp>
          <p:nvSpPr>
            <p:cNvPr id="24" name="椭圆 23"/>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任意多边形 24"/>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6" name="Group 13"/>
          <p:cNvGrpSpPr>
            <a:grpSpLocks noChangeAspect="1"/>
          </p:cNvGrpSpPr>
          <p:nvPr/>
        </p:nvGrpSpPr>
        <p:grpSpPr bwMode="auto">
          <a:xfrm>
            <a:off x="7060353" y="1081994"/>
            <a:ext cx="339150" cy="266703"/>
            <a:chOff x="3996" y="2321"/>
            <a:chExt cx="75" cy="59"/>
          </a:xfrm>
          <a:solidFill>
            <a:schemeClr val="tx1">
              <a:lumMod val="65000"/>
              <a:lumOff val="35000"/>
            </a:schemeClr>
          </a:solidFill>
          <a:effectLst/>
        </p:grpSpPr>
        <p:sp>
          <p:nvSpPr>
            <p:cNvPr id="27" name="Freeform 14"/>
            <p:cNvSpPr>
              <a:spLocks noEditPoints="1"/>
            </p:cNvSpPr>
            <p:nvPr/>
          </p:nvSpPr>
          <p:spPr bwMode="auto">
            <a:xfrm>
              <a:off x="4014" y="2329"/>
              <a:ext cx="39" cy="22"/>
            </a:xfrm>
            <a:custGeom>
              <a:avLst/>
              <a:gdLst>
                <a:gd name="T0" fmla="*/ 6 w 15"/>
                <a:gd name="T1" fmla="*/ 8 h 8"/>
                <a:gd name="T2" fmla="*/ 6 w 15"/>
                <a:gd name="T3" fmla="*/ 7 h 8"/>
                <a:gd name="T4" fmla="*/ 7 w 15"/>
                <a:gd name="T5" fmla="*/ 7 h 8"/>
                <a:gd name="T6" fmla="*/ 8 w 15"/>
                <a:gd name="T7" fmla="*/ 7 h 8"/>
                <a:gd name="T8" fmla="*/ 8 w 15"/>
                <a:gd name="T9" fmla="*/ 7 h 8"/>
                <a:gd name="T10" fmla="*/ 8 w 15"/>
                <a:gd name="T11" fmla="*/ 8 h 8"/>
                <a:gd name="T12" fmla="*/ 15 w 15"/>
                <a:gd name="T13" fmla="*/ 5 h 8"/>
                <a:gd name="T14" fmla="*/ 12 w 15"/>
                <a:gd name="T15" fmla="*/ 3 h 8"/>
                <a:gd name="T16" fmla="*/ 10 w 15"/>
                <a:gd name="T17" fmla="*/ 3 h 8"/>
                <a:gd name="T18" fmla="*/ 7 w 15"/>
                <a:gd name="T19" fmla="*/ 0 h 8"/>
                <a:gd name="T20" fmla="*/ 4 w 15"/>
                <a:gd name="T21" fmla="*/ 3 h 8"/>
                <a:gd name="T22" fmla="*/ 2 w 15"/>
                <a:gd name="T23" fmla="*/ 3 h 8"/>
                <a:gd name="T24" fmla="*/ 0 w 15"/>
                <a:gd name="T25" fmla="*/ 5 h 8"/>
                <a:gd name="T26" fmla="*/ 6 w 15"/>
                <a:gd name="T27" fmla="*/ 8 h 8"/>
                <a:gd name="T28" fmla="*/ 7 w 15"/>
                <a:gd name="T29" fmla="*/ 1 h 8"/>
                <a:gd name="T30" fmla="*/ 10 w 15"/>
                <a:gd name="T31" fmla="*/ 3 h 8"/>
                <a:gd name="T32" fmla="*/ 5 w 15"/>
                <a:gd name="T33" fmla="*/ 3 h 8"/>
                <a:gd name="T34" fmla="*/ 7 w 15"/>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8">
                  <a:moveTo>
                    <a:pt x="6" y="8"/>
                  </a:moveTo>
                  <a:cubicBezTo>
                    <a:pt x="6" y="7"/>
                    <a:pt x="6" y="7"/>
                    <a:pt x="6" y="7"/>
                  </a:cubicBezTo>
                  <a:cubicBezTo>
                    <a:pt x="6" y="7"/>
                    <a:pt x="7" y="7"/>
                    <a:pt x="7" y="7"/>
                  </a:cubicBezTo>
                  <a:cubicBezTo>
                    <a:pt x="8" y="7"/>
                    <a:pt x="8" y="7"/>
                    <a:pt x="8" y="7"/>
                  </a:cubicBezTo>
                  <a:cubicBezTo>
                    <a:pt x="8" y="7"/>
                    <a:pt x="8" y="7"/>
                    <a:pt x="8" y="7"/>
                  </a:cubicBezTo>
                  <a:cubicBezTo>
                    <a:pt x="8" y="8"/>
                    <a:pt x="8" y="8"/>
                    <a:pt x="8" y="8"/>
                  </a:cubicBezTo>
                  <a:cubicBezTo>
                    <a:pt x="15" y="5"/>
                    <a:pt x="15" y="5"/>
                    <a:pt x="15" y="5"/>
                  </a:cubicBezTo>
                  <a:cubicBezTo>
                    <a:pt x="15" y="4"/>
                    <a:pt x="14" y="3"/>
                    <a:pt x="12" y="3"/>
                  </a:cubicBezTo>
                  <a:cubicBezTo>
                    <a:pt x="10" y="3"/>
                    <a:pt x="10" y="3"/>
                    <a:pt x="10" y="3"/>
                  </a:cubicBezTo>
                  <a:cubicBezTo>
                    <a:pt x="10" y="1"/>
                    <a:pt x="9" y="0"/>
                    <a:pt x="7" y="0"/>
                  </a:cubicBezTo>
                  <a:cubicBezTo>
                    <a:pt x="6" y="0"/>
                    <a:pt x="4" y="1"/>
                    <a:pt x="4" y="3"/>
                  </a:cubicBezTo>
                  <a:cubicBezTo>
                    <a:pt x="2" y="3"/>
                    <a:pt x="2" y="3"/>
                    <a:pt x="2" y="3"/>
                  </a:cubicBezTo>
                  <a:cubicBezTo>
                    <a:pt x="1" y="3"/>
                    <a:pt x="0" y="4"/>
                    <a:pt x="0" y="5"/>
                  </a:cubicBezTo>
                  <a:lnTo>
                    <a:pt x="6" y="8"/>
                  </a:lnTo>
                  <a:close/>
                  <a:moveTo>
                    <a:pt x="7" y="1"/>
                  </a:moveTo>
                  <a:cubicBezTo>
                    <a:pt x="8" y="1"/>
                    <a:pt x="10" y="2"/>
                    <a:pt x="10" y="3"/>
                  </a:cubicBezTo>
                  <a:cubicBezTo>
                    <a:pt x="5" y="3"/>
                    <a:pt x="5" y="3"/>
                    <a:pt x="5" y="3"/>
                  </a:cubicBezTo>
                  <a:cubicBezTo>
                    <a:pt x="5" y="2"/>
                    <a:pt x="6"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15"/>
            <p:cNvSpPr>
              <a:spLocks/>
            </p:cNvSpPr>
            <p:nvPr/>
          </p:nvSpPr>
          <p:spPr bwMode="auto">
            <a:xfrm>
              <a:off x="4032" y="2348"/>
              <a:ext cx="3" cy="3"/>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0" y="1"/>
                    <a:pt x="0" y="1"/>
                  </a:cubicBezTo>
                  <a:cubicBezTo>
                    <a:pt x="0" y="1"/>
                    <a:pt x="0" y="1"/>
                    <a:pt x="0" y="1"/>
                  </a:cubicBezTo>
                  <a:cubicBezTo>
                    <a:pt x="0" y="1"/>
                    <a:pt x="0" y="1"/>
                    <a:pt x="0" y="1"/>
                  </a:cubicBezTo>
                  <a:cubicBezTo>
                    <a:pt x="1" y="1"/>
                    <a:pt x="1" y="1"/>
                    <a:pt x="1" y="1"/>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16"/>
            <p:cNvSpPr>
              <a:spLocks/>
            </p:cNvSpPr>
            <p:nvPr/>
          </p:nvSpPr>
          <p:spPr bwMode="auto">
            <a:xfrm>
              <a:off x="4014" y="2343"/>
              <a:ext cx="39" cy="18"/>
            </a:xfrm>
            <a:custGeom>
              <a:avLst/>
              <a:gdLst>
                <a:gd name="T0" fmla="*/ 8 w 15"/>
                <a:gd name="T1" fmla="*/ 3 h 7"/>
                <a:gd name="T2" fmla="*/ 8 w 15"/>
                <a:gd name="T3" fmla="*/ 3 h 7"/>
                <a:gd name="T4" fmla="*/ 7 w 15"/>
                <a:gd name="T5" fmla="*/ 3 h 7"/>
                <a:gd name="T6" fmla="*/ 6 w 15"/>
                <a:gd name="T7" fmla="*/ 3 h 7"/>
                <a:gd name="T8" fmla="*/ 6 w 15"/>
                <a:gd name="T9" fmla="*/ 3 h 7"/>
                <a:gd name="T10" fmla="*/ 0 w 15"/>
                <a:gd name="T11" fmla="*/ 0 h 7"/>
                <a:gd name="T12" fmla="*/ 0 w 15"/>
                <a:gd name="T13" fmla="*/ 5 h 7"/>
                <a:gd name="T14" fmla="*/ 2 w 15"/>
                <a:gd name="T15" fmla="*/ 7 h 7"/>
                <a:gd name="T16" fmla="*/ 12 w 15"/>
                <a:gd name="T17" fmla="*/ 7 h 7"/>
                <a:gd name="T18" fmla="*/ 15 w 15"/>
                <a:gd name="T19" fmla="*/ 5 h 7"/>
                <a:gd name="T20" fmla="*/ 15 w 15"/>
                <a:gd name="T21" fmla="*/ 0 h 7"/>
                <a:gd name="T22" fmla="*/ 8 w 15"/>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8" y="3"/>
                  </a:moveTo>
                  <a:cubicBezTo>
                    <a:pt x="8" y="3"/>
                    <a:pt x="8" y="3"/>
                    <a:pt x="8" y="3"/>
                  </a:cubicBezTo>
                  <a:cubicBezTo>
                    <a:pt x="7" y="3"/>
                    <a:pt x="7" y="3"/>
                    <a:pt x="7" y="3"/>
                  </a:cubicBezTo>
                  <a:cubicBezTo>
                    <a:pt x="7" y="3"/>
                    <a:pt x="6" y="3"/>
                    <a:pt x="6" y="3"/>
                  </a:cubicBezTo>
                  <a:cubicBezTo>
                    <a:pt x="6" y="3"/>
                    <a:pt x="6" y="3"/>
                    <a:pt x="6" y="3"/>
                  </a:cubicBezTo>
                  <a:cubicBezTo>
                    <a:pt x="0" y="0"/>
                    <a:pt x="0" y="0"/>
                    <a:pt x="0" y="0"/>
                  </a:cubicBezTo>
                  <a:cubicBezTo>
                    <a:pt x="0" y="5"/>
                    <a:pt x="0" y="5"/>
                    <a:pt x="0" y="5"/>
                  </a:cubicBezTo>
                  <a:cubicBezTo>
                    <a:pt x="0" y="6"/>
                    <a:pt x="1" y="7"/>
                    <a:pt x="2" y="7"/>
                  </a:cubicBezTo>
                  <a:cubicBezTo>
                    <a:pt x="12" y="7"/>
                    <a:pt x="12" y="7"/>
                    <a:pt x="12" y="7"/>
                  </a:cubicBezTo>
                  <a:cubicBezTo>
                    <a:pt x="14" y="7"/>
                    <a:pt x="15" y="6"/>
                    <a:pt x="15" y="5"/>
                  </a:cubicBezTo>
                  <a:cubicBezTo>
                    <a:pt x="15" y="0"/>
                    <a:pt x="15" y="0"/>
                    <a:pt x="15" y="0"/>
                  </a:cubicBezTo>
                  <a:cubicBezTo>
                    <a:pt x="8" y="3"/>
                    <a:pt x="8" y="3"/>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17"/>
            <p:cNvSpPr>
              <a:spLocks noEditPoints="1"/>
            </p:cNvSpPr>
            <p:nvPr/>
          </p:nvSpPr>
          <p:spPr bwMode="auto">
            <a:xfrm>
              <a:off x="3996" y="2321"/>
              <a:ext cx="75" cy="59"/>
            </a:xfrm>
            <a:custGeom>
              <a:avLst/>
              <a:gdLst>
                <a:gd name="T0" fmla="*/ 26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8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0 w 29"/>
                <a:gd name="T27" fmla="*/ 20 h 22"/>
                <a:gd name="T28" fmla="*/ 19 w 29"/>
                <a:gd name="T29" fmla="*/ 19 h 22"/>
                <a:gd name="T30" fmla="*/ 26 w 29"/>
                <a:gd name="T31" fmla="*/ 19 h 22"/>
                <a:gd name="T32" fmla="*/ 29 w 29"/>
                <a:gd name="T33" fmla="*/ 16 h 22"/>
                <a:gd name="T34" fmla="*/ 29 w 29"/>
                <a:gd name="T35" fmla="*/ 3 h 22"/>
                <a:gd name="T36" fmla="*/ 26 w 29"/>
                <a:gd name="T37" fmla="*/ 0 h 22"/>
                <a:gd name="T38" fmla="*/ 27 w 29"/>
                <a:gd name="T39" fmla="*/ 16 h 22"/>
                <a:gd name="T40" fmla="*/ 26 w 29"/>
                <a:gd name="T41" fmla="*/ 17 h 22"/>
                <a:gd name="T42" fmla="*/ 3 w 29"/>
                <a:gd name="T43" fmla="*/ 17 h 22"/>
                <a:gd name="T44" fmla="*/ 1 w 29"/>
                <a:gd name="T45" fmla="*/ 16 h 22"/>
                <a:gd name="T46" fmla="*/ 1 w 29"/>
                <a:gd name="T47" fmla="*/ 3 h 22"/>
                <a:gd name="T48" fmla="*/ 3 w 29"/>
                <a:gd name="T49" fmla="*/ 2 h 22"/>
                <a:gd name="T50" fmla="*/ 26 w 29"/>
                <a:gd name="T51" fmla="*/ 2 h 22"/>
                <a:gd name="T52" fmla="*/ 27 w 29"/>
                <a:gd name="T53" fmla="*/ 3 h 22"/>
                <a:gd name="T54" fmla="*/ 27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6" y="0"/>
                  </a:moveTo>
                  <a:cubicBezTo>
                    <a:pt x="3" y="0"/>
                    <a:pt x="3" y="0"/>
                    <a:pt x="3" y="0"/>
                  </a:cubicBezTo>
                  <a:cubicBezTo>
                    <a:pt x="1" y="0"/>
                    <a:pt x="0" y="1"/>
                    <a:pt x="0" y="3"/>
                  </a:cubicBezTo>
                  <a:cubicBezTo>
                    <a:pt x="0" y="16"/>
                    <a:pt x="0" y="16"/>
                    <a:pt x="0" y="16"/>
                  </a:cubicBezTo>
                  <a:cubicBezTo>
                    <a:pt x="0" y="18"/>
                    <a:pt x="1" y="19"/>
                    <a:pt x="3" y="19"/>
                  </a:cubicBezTo>
                  <a:cubicBezTo>
                    <a:pt x="10" y="19"/>
                    <a:pt x="10" y="19"/>
                    <a:pt x="10" y="19"/>
                  </a:cubicBezTo>
                  <a:cubicBezTo>
                    <a:pt x="9" y="19"/>
                    <a:pt x="9" y="19"/>
                    <a:pt x="8"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0" y="20"/>
                    <a:pt x="20" y="20"/>
                    <a:pt x="20" y="20"/>
                  </a:cubicBezTo>
                  <a:cubicBezTo>
                    <a:pt x="20" y="19"/>
                    <a:pt x="20" y="19"/>
                    <a:pt x="19" y="19"/>
                  </a:cubicBezTo>
                  <a:cubicBezTo>
                    <a:pt x="26" y="19"/>
                    <a:pt x="26" y="19"/>
                    <a:pt x="26" y="19"/>
                  </a:cubicBezTo>
                  <a:cubicBezTo>
                    <a:pt x="28" y="19"/>
                    <a:pt x="29" y="18"/>
                    <a:pt x="29" y="16"/>
                  </a:cubicBezTo>
                  <a:cubicBezTo>
                    <a:pt x="29" y="3"/>
                    <a:pt x="29" y="3"/>
                    <a:pt x="29" y="3"/>
                  </a:cubicBezTo>
                  <a:cubicBezTo>
                    <a:pt x="29" y="1"/>
                    <a:pt x="28" y="0"/>
                    <a:pt x="26" y="0"/>
                  </a:cubicBezTo>
                  <a:close/>
                  <a:moveTo>
                    <a:pt x="27" y="16"/>
                  </a:moveTo>
                  <a:cubicBezTo>
                    <a:pt x="27" y="17"/>
                    <a:pt x="27" y="17"/>
                    <a:pt x="26" y="17"/>
                  </a:cubicBezTo>
                  <a:cubicBezTo>
                    <a:pt x="3" y="17"/>
                    <a:pt x="3" y="17"/>
                    <a:pt x="3" y="17"/>
                  </a:cubicBezTo>
                  <a:cubicBezTo>
                    <a:pt x="2" y="17"/>
                    <a:pt x="1" y="17"/>
                    <a:pt x="1" y="16"/>
                  </a:cubicBezTo>
                  <a:cubicBezTo>
                    <a:pt x="1" y="3"/>
                    <a:pt x="1" y="3"/>
                    <a:pt x="1" y="3"/>
                  </a:cubicBezTo>
                  <a:cubicBezTo>
                    <a:pt x="1" y="2"/>
                    <a:pt x="2" y="2"/>
                    <a:pt x="3" y="2"/>
                  </a:cubicBezTo>
                  <a:cubicBezTo>
                    <a:pt x="26" y="2"/>
                    <a:pt x="26" y="2"/>
                    <a:pt x="26" y="2"/>
                  </a:cubicBezTo>
                  <a:cubicBezTo>
                    <a:pt x="27" y="2"/>
                    <a:pt x="27" y="2"/>
                    <a:pt x="27" y="3"/>
                  </a:cubicBezTo>
                  <a:lnTo>
                    <a:pt x="27"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1" name="组合 30"/>
          <p:cNvGrpSpPr/>
          <p:nvPr/>
        </p:nvGrpSpPr>
        <p:grpSpPr>
          <a:xfrm flipH="1" flipV="1">
            <a:off x="1238124" y="950977"/>
            <a:ext cx="1829253" cy="549230"/>
            <a:chOff x="5246304" y="4593021"/>
            <a:chExt cx="2438687" cy="732476"/>
          </a:xfrm>
        </p:grpSpPr>
        <p:sp>
          <p:nvSpPr>
            <p:cNvPr id="32" name="椭圆 31"/>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任意多边形 32"/>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4" name="Group 32"/>
          <p:cNvGrpSpPr>
            <a:grpSpLocks noChangeAspect="1"/>
          </p:cNvGrpSpPr>
          <p:nvPr/>
        </p:nvGrpSpPr>
        <p:grpSpPr bwMode="auto">
          <a:xfrm>
            <a:off x="1794652" y="1085773"/>
            <a:ext cx="388896" cy="253142"/>
            <a:chOff x="3798" y="2129"/>
            <a:chExt cx="86" cy="56"/>
          </a:xfrm>
          <a:solidFill>
            <a:schemeClr val="tx1">
              <a:lumMod val="65000"/>
              <a:lumOff val="35000"/>
            </a:schemeClr>
          </a:solidFill>
          <a:effectLst/>
        </p:grpSpPr>
        <p:sp>
          <p:nvSpPr>
            <p:cNvPr id="35"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6"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7"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8"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9"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40"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41"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42"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43"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44"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45"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46"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47"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48"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grpSp>
      <p:sp>
        <p:nvSpPr>
          <p:cNvPr id="49" name="文本框 77"/>
          <p:cNvSpPr txBox="1"/>
          <p:nvPr/>
        </p:nvSpPr>
        <p:spPr>
          <a:xfrm>
            <a:off x="1167946" y="1346011"/>
            <a:ext cx="1120532" cy="276999"/>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在此添加标题</a:t>
            </a:r>
          </a:p>
        </p:txBody>
      </p:sp>
      <p:grpSp>
        <p:nvGrpSpPr>
          <p:cNvPr id="50" name="Group 27"/>
          <p:cNvGrpSpPr>
            <a:grpSpLocks noChangeAspect="1"/>
          </p:cNvGrpSpPr>
          <p:nvPr/>
        </p:nvGrpSpPr>
        <p:grpSpPr bwMode="auto">
          <a:xfrm>
            <a:off x="7064395" y="3402595"/>
            <a:ext cx="333769" cy="366469"/>
            <a:chOff x="3811" y="2125"/>
            <a:chExt cx="61" cy="67"/>
          </a:xfrm>
          <a:solidFill>
            <a:schemeClr val="tx1">
              <a:lumMod val="65000"/>
              <a:lumOff val="35000"/>
            </a:schemeClr>
          </a:solidFill>
          <a:effectLst/>
        </p:grpSpPr>
        <p:sp>
          <p:nvSpPr>
            <p:cNvPr id="51"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3" name="组合 52"/>
          <p:cNvGrpSpPr/>
          <p:nvPr/>
        </p:nvGrpSpPr>
        <p:grpSpPr>
          <a:xfrm>
            <a:off x="5929000" y="3981887"/>
            <a:ext cx="1829253" cy="549230"/>
            <a:chOff x="5246304" y="4593021"/>
            <a:chExt cx="2438687" cy="732476"/>
          </a:xfrm>
        </p:grpSpPr>
        <p:sp>
          <p:nvSpPr>
            <p:cNvPr id="54" name="椭圆 53"/>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任意多边形 54"/>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6" name="Group 20"/>
          <p:cNvGrpSpPr>
            <a:grpSpLocks noChangeAspect="1"/>
          </p:cNvGrpSpPr>
          <p:nvPr/>
        </p:nvGrpSpPr>
        <p:grpSpPr bwMode="auto">
          <a:xfrm>
            <a:off x="1809581" y="3467414"/>
            <a:ext cx="368093" cy="293373"/>
            <a:chOff x="3899" y="2225"/>
            <a:chExt cx="74" cy="59"/>
          </a:xfrm>
          <a:solidFill>
            <a:schemeClr val="tx1">
              <a:lumMod val="65000"/>
              <a:lumOff val="35000"/>
            </a:schemeClr>
          </a:solidFill>
          <a:effectLst/>
        </p:grpSpPr>
        <p:sp>
          <p:nvSpPr>
            <p:cNvPr id="57"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1" name="组合 60"/>
          <p:cNvGrpSpPr/>
          <p:nvPr/>
        </p:nvGrpSpPr>
        <p:grpSpPr>
          <a:xfrm flipH="1">
            <a:off x="1234535" y="3971004"/>
            <a:ext cx="1829253" cy="549230"/>
            <a:chOff x="5246304" y="4593021"/>
            <a:chExt cx="2438687" cy="732476"/>
          </a:xfrm>
        </p:grpSpPr>
        <p:sp>
          <p:nvSpPr>
            <p:cNvPr id="62" name="椭圆 61"/>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任意多边形 62"/>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64" name="文本框 101"/>
          <p:cNvSpPr txBox="1"/>
          <p:nvPr/>
        </p:nvSpPr>
        <p:spPr>
          <a:xfrm>
            <a:off x="1080047" y="968743"/>
            <a:ext cx="608842" cy="507831"/>
          </a:xfrm>
          <a:prstGeom prst="rect">
            <a:avLst/>
          </a:prstGeom>
          <a:noFill/>
        </p:spPr>
        <p:txBody>
          <a:bodyPr wrap="square" rtlCol="0">
            <a:spAutoFit/>
          </a:bodyPr>
          <a:lstStyle/>
          <a:p>
            <a:pPr algn="ctr"/>
            <a:r>
              <a:rPr lang="en-US" altLang="zh-CN" sz="2700" dirty="0">
                <a:solidFill>
                  <a:srgbClr val="01ACBE"/>
                </a:solidFill>
                <a:latin typeface="Impact" panose="020B0806030902050204" pitchFamily="34" charset="0"/>
              </a:rPr>
              <a:t>01</a:t>
            </a:r>
            <a:endParaRPr lang="zh-CN" altLang="en-US" sz="2700" dirty="0">
              <a:solidFill>
                <a:srgbClr val="01ACBE"/>
              </a:solidFill>
              <a:latin typeface="Impact" panose="020B0806030902050204" pitchFamily="34" charset="0"/>
            </a:endParaRPr>
          </a:p>
        </p:txBody>
      </p:sp>
      <p:sp>
        <p:nvSpPr>
          <p:cNvPr id="65" name="文本框 102"/>
          <p:cNvSpPr txBox="1"/>
          <p:nvPr/>
        </p:nvSpPr>
        <p:spPr>
          <a:xfrm>
            <a:off x="1167946" y="3783012"/>
            <a:ext cx="1120532" cy="276999"/>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在此添加标题</a:t>
            </a:r>
          </a:p>
        </p:txBody>
      </p:sp>
      <p:sp>
        <p:nvSpPr>
          <p:cNvPr id="66" name="文本框 104"/>
          <p:cNvSpPr txBox="1"/>
          <p:nvPr/>
        </p:nvSpPr>
        <p:spPr>
          <a:xfrm>
            <a:off x="1097194" y="3382959"/>
            <a:ext cx="608842" cy="507831"/>
          </a:xfrm>
          <a:prstGeom prst="rect">
            <a:avLst/>
          </a:prstGeom>
          <a:noFill/>
        </p:spPr>
        <p:txBody>
          <a:bodyPr wrap="square" rtlCol="0">
            <a:spAutoFit/>
          </a:bodyPr>
          <a:lstStyle/>
          <a:p>
            <a:pPr algn="ctr"/>
            <a:r>
              <a:rPr lang="en-US" altLang="zh-CN" sz="2700" dirty="0">
                <a:solidFill>
                  <a:srgbClr val="FFB850"/>
                </a:solidFill>
                <a:latin typeface="Impact" panose="020B0806030902050204" pitchFamily="34" charset="0"/>
              </a:rPr>
              <a:t>02</a:t>
            </a:r>
            <a:endParaRPr lang="zh-CN" altLang="en-US" sz="2700" dirty="0">
              <a:solidFill>
                <a:srgbClr val="FFB850"/>
              </a:solidFill>
              <a:latin typeface="Impact" panose="020B0806030902050204" pitchFamily="34" charset="0"/>
            </a:endParaRPr>
          </a:p>
        </p:txBody>
      </p:sp>
      <p:sp>
        <p:nvSpPr>
          <p:cNvPr id="67" name="文本框 105"/>
          <p:cNvSpPr txBox="1"/>
          <p:nvPr/>
        </p:nvSpPr>
        <p:spPr>
          <a:xfrm>
            <a:off x="6412080" y="1346011"/>
            <a:ext cx="1120532" cy="276999"/>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在此添加标题</a:t>
            </a:r>
          </a:p>
        </p:txBody>
      </p:sp>
      <p:sp>
        <p:nvSpPr>
          <p:cNvPr id="68" name="文本框 107"/>
          <p:cNvSpPr txBox="1"/>
          <p:nvPr/>
        </p:nvSpPr>
        <p:spPr>
          <a:xfrm>
            <a:off x="6412080" y="3783012"/>
            <a:ext cx="1120532" cy="276999"/>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在此添加标题</a:t>
            </a:r>
          </a:p>
        </p:txBody>
      </p:sp>
      <p:sp>
        <p:nvSpPr>
          <p:cNvPr id="69" name="文本框 109"/>
          <p:cNvSpPr txBox="1"/>
          <p:nvPr/>
        </p:nvSpPr>
        <p:spPr>
          <a:xfrm>
            <a:off x="6369129" y="968743"/>
            <a:ext cx="608842" cy="507831"/>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03</a:t>
            </a:r>
            <a:endParaRPr lang="zh-CN" altLang="en-US" sz="2700" dirty="0">
              <a:solidFill>
                <a:srgbClr val="E87071"/>
              </a:solidFill>
              <a:latin typeface="Impact" panose="020B0806030902050204" pitchFamily="34" charset="0"/>
            </a:endParaRPr>
          </a:p>
        </p:txBody>
      </p:sp>
      <p:sp>
        <p:nvSpPr>
          <p:cNvPr id="70" name="文本框 110"/>
          <p:cNvSpPr txBox="1"/>
          <p:nvPr/>
        </p:nvSpPr>
        <p:spPr>
          <a:xfrm>
            <a:off x="6354124" y="3382959"/>
            <a:ext cx="608842" cy="507831"/>
          </a:xfrm>
          <a:prstGeom prst="rect">
            <a:avLst/>
          </a:prstGeom>
          <a:noFill/>
        </p:spPr>
        <p:txBody>
          <a:bodyPr wrap="square" rtlCol="0">
            <a:spAutoFit/>
          </a:bodyPr>
          <a:lstStyle/>
          <a:p>
            <a:pPr algn="ctr"/>
            <a:r>
              <a:rPr lang="en-US" altLang="zh-CN" sz="2700" dirty="0">
                <a:solidFill>
                  <a:srgbClr val="663A77"/>
                </a:solidFill>
                <a:latin typeface="Impact" panose="020B0806030902050204" pitchFamily="34" charset="0"/>
              </a:rPr>
              <a:t>04</a:t>
            </a:r>
            <a:endParaRPr lang="zh-CN" altLang="en-US" sz="2700" dirty="0">
              <a:solidFill>
                <a:srgbClr val="663A77"/>
              </a:solidFill>
              <a:latin typeface="Impact" panose="020B0806030902050204" pitchFamily="34" charset="0"/>
            </a:endParaRPr>
          </a:p>
        </p:txBody>
      </p:sp>
      <p:sp>
        <p:nvSpPr>
          <p:cNvPr id="71" name="文本框 113"/>
          <p:cNvSpPr txBox="1"/>
          <p:nvPr/>
        </p:nvSpPr>
        <p:spPr>
          <a:xfrm>
            <a:off x="1190552" y="1559273"/>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2" name="文本框 113"/>
          <p:cNvSpPr txBox="1"/>
          <p:nvPr/>
        </p:nvSpPr>
        <p:spPr>
          <a:xfrm>
            <a:off x="1190552" y="404261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3" name="文本框 113"/>
          <p:cNvSpPr txBox="1"/>
          <p:nvPr/>
        </p:nvSpPr>
        <p:spPr>
          <a:xfrm>
            <a:off x="6429816" y="3976268"/>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4" name="文本框 113"/>
          <p:cNvSpPr txBox="1"/>
          <p:nvPr/>
        </p:nvSpPr>
        <p:spPr>
          <a:xfrm>
            <a:off x="6442900" y="1559273"/>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411753800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21" presetClass="entr" presetSubtype="1"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heel(1)">
                                      <p:cBhvr>
                                        <p:cTn id="20" dur="2000"/>
                                        <p:tgtEl>
                                          <p:spTgt spid="10"/>
                                        </p:tgtEl>
                                      </p:cBhvr>
                                    </p:animEffect>
                                  </p:childTnLst>
                                </p:cTn>
                              </p:par>
                            </p:childTnLst>
                          </p:cTn>
                        </p:par>
                        <p:par>
                          <p:cTn id="21" fill="hold">
                            <p:stCondLst>
                              <p:cond delay="3250"/>
                            </p:stCondLst>
                            <p:childTnLst>
                              <p:par>
                                <p:cTn id="22" presetID="53" presetClass="entr" presetSubtype="16"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100" fill="hold"/>
                                        <p:tgtEl>
                                          <p:spTgt spid="11"/>
                                        </p:tgtEl>
                                        <p:attrNameLst>
                                          <p:attrName>ppt_w</p:attrName>
                                        </p:attrNameLst>
                                      </p:cBhvr>
                                      <p:tavLst>
                                        <p:tav tm="0">
                                          <p:val>
                                            <p:fltVal val="0"/>
                                          </p:val>
                                        </p:tav>
                                        <p:tav tm="100000">
                                          <p:val>
                                            <p:strVal val="#ppt_w"/>
                                          </p:val>
                                        </p:tav>
                                      </p:tavLst>
                                    </p:anim>
                                    <p:anim calcmode="lin" valueType="num">
                                      <p:cBhvr>
                                        <p:cTn id="25" dur="100" fill="hold"/>
                                        <p:tgtEl>
                                          <p:spTgt spid="11"/>
                                        </p:tgtEl>
                                        <p:attrNameLst>
                                          <p:attrName>ppt_h</p:attrName>
                                        </p:attrNameLst>
                                      </p:cBhvr>
                                      <p:tavLst>
                                        <p:tav tm="0">
                                          <p:val>
                                            <p:fltVal val="0"/>
                                          </p:val>
                                        </p:tav>
                                        <p:tav tm="100000">
                                          <p:val>
                                            <p:strVal val="#ppt_h"/>
                                          </p:val>
                                        </p:tav>
                                      </p:tavLst>
                                    </p:anim>
                                    <p:animEffect transition="in" filter="fade">
                                      <p:cBhvr>
                                        <p:cTn id="26" dur="100"/>
                                        <p:tgtEl>
                                          <p:spTgt spid="11"/>
                                        </p:tgtEl>
                                      </p:cBhvr>
                                    </p:animEffect>
                                  </p:childTnLst>
                                </p:cTn>
                              </p:par>
                              <p:par>
                                <p:cTn id="27" presetID="6" presetClass="emph" presetSubtype="0" fill="hold" grpId="1" nodeType="withEffect">
                                  <p:stCondLst>
                                    <p:cond delay="100"/>
                                  </p:stCondLst>
                                  <p:childTnLst>
                                    <p:animScale>
                                      <p:cBhvr>
                                        <p:cTn id="28" dur="100" fill="hold"/>
                                        <p:tgtEl>
                                          <p:spTgt spid="11"/>
                                        </p:tgtEl>
                                      </p:cBhvr>
                                      <p:by x="110000" y="110000"/>
                                    </p:animScale>
                                  </p:childTnLst>
                                </p:cTn>
                              </p:par>
                              <p:par>
                                <p:cTn id="29" presetID="6" presetClass="emph" presetSubtype="0" fill="hold" grpId="2" nodeType="withEffect">
                                  <p:stCondLst>
                                    <p:cond delay="200"/>
                                  </p:stCondLst>
                                  <p:childTnLst>
                                    <p:animScale>
                                      <p:cBhvr>
                                        <p:cTn id="30" dur="200" fill="hold"/>
                                        <p:tgtEl>
                                          <p:spTgt spid="11"/>
                                        </p:tgtEl>
                                      </p:cBhvr>
                                      <p:by x="90000" y="90000"/>
                                    </p:animScale>
                                  </p:childTnLst>
                                </p:cTn>
                              </p:par>
                              <p:par>
                                <p:cTn id="31" presetID="6" presetClass="emph" presetSubtype="0" fill="hold" grpId="3" nodeType="withEffect">
                                  <p:stCondLst>
                                    <p:cond delay="400"/>
                                  </p:stCondLst>
                                  <p:childTnLst>
                                    <p:animScale>
                                      <p:cBhvr>
                                        <p:cTn id="32" dur="100" fill="hold"/>
                                        <p:tgtEl>
                                          <p:spTgt spid="11"/>
                                        </p:tgtEl>
                                      </p:cBhvr>
                                      <p:by x="105000" y="105000"/>
                                    </p:animScale>
                                  </p:childTnLst>
                                </p:cTn>
                              </p:par>
                              <p:par>
                                <p:cTn id="33" presetID="6" presetClass="emph" presetSubtype="0" fill="hold" grpId="4" nodeType="withEffect">
                                  <p:stCondLst>
                                    <p:cond delay="500"/>
                                  </p:stCondLst>
                                  <p:childTnLst>
                                    <p:animScale>
                                      <p:cBhvr>
                                        <p:cTn id="34" dur="200" fill="hold"/>
                                        <p:tgtEl>
                                          <p:spTgt spid="11"/>
                                        </p:tgtEl>
                                      </p:cBhvr>
                                      <p:by x="95000" y="95000"/>
                                    </p:animScale>
                                  </p:childTnLst>
                                </p:cTn>
                              </p:par>
                            </p:childTnLst>
                          </p:cTn>
                        </p:par>
                        <p:par>
                          <p:cTn id="35" fill="hold">
                            <p:stCondLst>
                              <p:cond delay="3950"/>
                            </p:stCondLst>
                            <p:childTnLst>
                              <p:par>
                                <p:cTn id="36" presetID="53" presetClass="entr" presetSubtype="16"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p:cTn id="38" dur="100" fill="hold"/>
                                        <p:tgtEl>
                                          <p:spTgt spid="13"/>
                                        </p:tgtEl>
                                        <p:attrNameLst>
                                          <p:attrName>ppt_w</p:attrName>
                                        </p:attrNameLst>
                                      </p:cBhvr>
                                      <p:tavLst>
                                        <p:tav tm="0">
                                          <p:val>
                                            <p:fltVal val="0"/>
                                          </p:val>
                                        </p:tav>
                                        <p:tav tm="100000">
                                          <p:val>
                                            <p:strVal val="#ppt_w"/>
                                          </p:val>
                                        </p:tav>
                                      </p:tavLst>
                                    </p:anim>
                                    <p:anim calcmode="lin" valueType="num">
                                      <p:cBhvr>
                                        <p:cTn id="39" dur="100" fill="hold"/>
                                        <p:tgtEl>
                                          <p:spTgt spid="13"/>
                                        </p:tgtEl>
                                        <p:attrNameLst>
                                          <p:attrName>ppt_h</p:attrName>
                                        </p:attrNameLst>
                                      </p:cBhvr>
                                      <p:tavLst>
                                        <p:tav tm="0">
                                          <p:val>
                                            <p:fltVal val="0"/>
                                          </p:val>
                                        </p:tav>
                                        <p:tav tm="100000">
                                          <p:val>
                                            <p:strVal val="#ppt_h"/>
                                          </p:val>
                                        </p:tav>
                                      </p:tavLst>
                                    </p:anim>
                                    <p:animEffect transition="in" filter="fade">
                                      <p:cBhvr>
                                        <p:cTn id="40" dur="100"/>
                                        <p:tgtEl>
                                          <p:spTgt spid="13"/>
                                        </p:tgtEl>
                                      </p:cBhvr>
                                    </p:animEffect>
                                  </p:childTnLst>
                                </p:cTn>
                              </p:par>
                              <p:par>
                                <p:cTn id="41" presetID="6" presetClass="emph" presetSubtype="0" fill="hold" grpId="1" nodeType="withEffect">
                                  <p:stCondLst>
                                    <p:cond delay="100"/>
                                  </p:stCondLst>
                                  <p:childTnLst>
                                    <p:animScale>
                                      <p:cBhvr>
                                        <p:cTn id="42" dur="100" fill="hold"/>
                                        <p:tgtEl>
                                          <p:spTgt spid="13"/>
                                        </p:tgtEl>
                                      </p:cBhvr>
                                      <p:by x="110000" y="110000"/>
                                    </p:animScale>
                                  </p:childTnLst>
                                </p:cTn>
                              </p:par>
                              <p:par>
                                <p:cTn id="43" presetID="6" presetClass="emph" presetSubtype="0" fill="hold" grpId="2" nodeType="withEffect">
                                  <p:stCondLst>
                                    <p:cond delay="200"/>
                                  </p:stCondLst>
                                  <p:childTnLst>
                                    <p:animScale>
                                      <p:cBhvr>
                                        <p:cTn id="44" dur="200" fill="hold"/>
                                        <p:tgtEl>
                                          <p:spTgt spid="13"/>
                                        </p:tgtEl>
                                      </p:cBhvr>
                                      <p:by x="90000" y="90000"/>
                                    </p:animScale>
                                  </p:childTnLst>
                                </p:cTn>
                              </p:par>
                              <p:par>
                                <p:cTn id="45" presetID="6" presetClass="emph" presetSubtype="0" fill="hold" grpId="3" nodeType="withEffect">
                                  <p:stCondLst>
                                    <p:cond delay="400"/>
                                  </p:stCondLst>
                                  <p:childTnLst>
                                    <p:animScale>
                                      <p:cBhvr>
                                        <p:cTn id="46" dur="100" fill="hold"/>
                                        <p:tgtEl>
                                          <p:spTgt spid="13"/>
                                        </p:tgtEl>
                                      </p:cBhvr>
                                      <p:by x="105000" y="105000"/>
                                    </p:animScale>
                                  </p:childTnLst>
                                </p:cTn>
                              </p:par>
                              <p:par>
                                <p:cTn id="47" presetID="6" presetClass="emph" presetSubtype="0" fill="hold" grpId="4" nodeType="withEffect">
                                  <p:stCondLst>
                                    <p:cond delay="500"/>
                                  </p:stCondLst>
                                  <p:childTnLst>
                                    <p:animScale>
                                      <p:cBhvr>
                                        <p:cTn id="48" dur="200" fill="hold"/>
                                        <p:tgtEl>
                                          <p:spTgt spid="13"/>
                                        </p:tgtEl>
                                      </p:cBhvr>
                                      <p:by x="95000" y="95000"/>
                                    </p:animScale>
                                  </p:childTnLst>
                                </p:cTn>
                              </p:par>
                            </p:childTnLst>
                          </p:cTn>
                        </p:par>
                        <p:par>
                          <p:cTn id="49" fill="hold">
                            <p:stCondLst>
                              <p:cond delay="4650"/>
                            </p:stCondLst>
                            <p:childTnLst>
                              <p:par>
                                <p:cTn id="50" presetID="53" presetClass="entr" presetSubtype="16"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100" fill="hold"/>
                                        <p:tgtEl>
                                          <p:spTgt spid="15"/>
                                        </p:tgtEl>
                                        <p:attrNameLst>
                                          <p:attrName>ppt_w</p:attrName>
                                        </p:attrNameLst>
                                      </p:cBhvr>
                                      <p:tavLst>
                                        <p:tav tm="0">
                                          <p:val>
                                            <p:fltVal val="0"/>
                                          </p:val>
                                        </p:tav>
                                        <p:tav tm="100000">
                                          <p:val>
                                            <p:strVal val="#ppt_w"/>
                                          </p:val>
                                        </p:tav>
                                      </p:tavLst>
                                    </p:anim>
                                    <p:anim calcmode="lin" valueType="num">
                                      <p:cBhvr>
                                        <p:cTn id="53" dur="100" fill="hold"/>
                                        <p:tgtEl>
                                          <p:spTgt spid="15"/>
                                        </p:tgtEl>
                                        <p:attrNameLst>
                                          <p:attrName>ppt_h</p:attrName>
                                        </p:attrNameLst>
                                      </p:cBhvr>
                                      <p:tavLst>
                                        <p:tav tm="0">
                                          <p:val>
                                            <p:fltVal val="0"/>
                                          </p:val>
                                        </p:tav>
                                        <p:tav tm="100000">
                                          <p:val>
                                            <p:strVal val="#ppt_h"/>
                                          </p:val>
                                        </p:tav>
                                      </p:tavLst>
                                    </p:anim>
                                    <p:animEffect transition="in" filter="fade">
                                      <p:cBhvr>
                                        <p:cTn id="54" dur="100"/>
                                        <p:tgtEl>
                                          <p:spTgt spid="15"/>
                                        </p:tgtEl>
                                      </p:cBhvr>
                                    </p:animEffect>
                                  </p:childTnLst>
                                </p:cTn>
                              </p:par>
                              <p:par>
                                <p:cTn id="55" presetID="6" presetClass="emph" presetSubtype="0" fill="hold" grpId="1" nodeType="withEffect">
                                  <p:stCondLst>
                                    <p:cond delay="100"/>
                                  </p:stCondLst>
                                  <p:childTnLst>
                                    <p:animScale>
                                      <p:cBhvr>
                                        <p:cTn id="56" dur="100" fill="hold"/>
                                        <p:tgtEl>
                                          <p:spTgt spid="15"/>
                                        </p:tgtEl>
                                      </p:cBhvr>
                                      <p:by x="110000" y="110000"/>
                                    </p:animScale>
                                  </p:childTnLst>
                                </p:cTn>
                              </p:par>
                              <p:par>
                                <p:cTn id="57" presetID="6" presetClass="emph" presetSubtype="0" fill="hold" grpId="2" nodeType="withEffect">
                                  <p:stCondLst>
                                    <p:cond delay="200"/>
                                  </p:stCondLst>
                                  <p:childTnLst>
                                    <p:animScale>
                                      <p:cBhvr>
                                        <p:cTn id="58" dur="200" fill="hold"/>
                                        <p:tgtEl>
                                          <p:spTgt spid="15"/>
                                        </p:tgtEl>
                                      </p:cBhvr>
                                      <p:by x="90000" y="90000"/>
                                    </p:animScale>
                                  </p:childTnLst>
                                </p:cTn>
                              </p:par>
                              <p:par>
                                <p:cTn id="59" presetID="6" presetClass="emph" presetSubtype="0" fill="hold" grpId="3" nodeType="withEffect">
                                  <p:stCondLst>
                                    <p:cond delay="400"/>
                                  </p:stCondLst>
                                  <p:childTnLst>
                                    <p:animScale>
                                      <p:cBhvr>
                                        <p:cTn id="60" dur="100" fill="hold"/>
                                        <p:tgtEl>
                                          <p:spTgt spid="15"/>
                                        </p:tgtEl>
                                      </p:cBhvr>
                                      <p:by x="105000" y="105000"/>
                                    </p:animScale>
                                  </p:childTnLst>
                                </p:cTn>
                              </p:par>
                              <p:par>
                                <p:cTn id="61" presetID="6" presetClass="emph" presetSubtype="0" fill="hold" grpId="4" nodeType="withEffect">
                                  <p:stCondLst>
                                    <p:cond delay="500"/>
                                  </p:stCondLst>
                                  <p:childTnLst>
                                    <p:animScale>
                                      <p:cBhvr>
                                        <p:cTn id="62" dur="200" fill="hold"/>
                                        <p:tgtEl>
                                          <p:spTgt spid="15"/>
                                        </p:tgtEl>
                                      </p:cBhvr>
                                      <p:by x="95000" y="95000"/>
                                    </p:animScale>
                                  </p:childTnLst>
                                </p:cTn>
                              </p:par>
                            </p:childTnLst>
                          </p:cTn>
                        </p:par>
                        <p:par>
                          <p:cTn id="63" fill="hold">
                            <p:stCondLst>
                              <p:cond delay="5350"/>
                            </p:stCondLst>
                            <p:childTnLst>
                              <p:par>
                                <p:cTn id="64" presetID="53" presetClass="entr" presetSubtype="16" fill="hold" grpId="0" nodeType="after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p:cTn id="66" dur="100" fill="hold"/>
                                        <p:tgtEl>
                                          <p:spTgt spid="17"/>
                                        </p:tgtEl>
                                        <p:attrNameLst>
                                          <p:attrName>ppt_w</p:attrName>
                                        </p:attrNameLst>
                                      </p:cBhvr>
                                      <p:tavLst>
                                        <p:tav tm="0">
                                          <p:val>
                                            <p:fltVal val="0"/>
                                          </p:val>
                                        </p:tav>
                                        <p:tav tm="100000">
                                          <p:val>
                                            <p:strVal val="#ppt_w"/>
                                          </p:val>
                                        </p:tav>
                                      </p:tavLst>
                                    </p:anim>
                                    <p:anim calcmode="lin" valueType="num">
                                      <p:cBhvr>
                                        <p:cTn id="67" dur="100" fill="hold"/>
                                        <p:tgtEl>
                                          <p:spTgt spid="17"/>
                                        </p:tgtEl>
                                        <p:attrNameLst>
                                          <p:attrName>ppt_h</p:attrName>
                                        </p:attrNameLst>
                                      </p:cBhvr>
                                      <p:tavLst>
                                        <p:tav tm="0">
                                          <p:val>
                                            <p:fltVal val="0"/>
                                          </p:val>
                                        </p:tav>
                                        <p:tav tm="100000">
                                          <p:val>
                                            <p:strVal val="#ppt_h"/>
                                          </p:val>
                                        </p:tav>
                                      </p:tavLst>
                                    </p:anim>
                                    <p:animEffect transition="in" filter="fade">
                                      <p:cBhvr>
                                        <p:cTn id="68" dur="100"/>
                                        <p:tgtEl>
                                          <p:spTgt spid="17"/>
                                        </p:tgtEl>
                                      </p:cBhvr>
                                    </p:animEffect>
                                  </p:childTnLst>
                                </p:cTn>
                              </p:par>
                              <p:par>
                                <p:cTn id="69" presetID="6" presetClass="emph" presetSubtype="0" fill="hold" grpId="1" nodeType="withEffect">
                                  <p:stCondLst>
                                    <p:cond delay="100"/>
                                  </p:stCondLst>
                                  <p:childTnLst>
                                    <p:animScale>
                                      <p:cBhvr>
                                        <p:cTn id="70" dur="100" fill="hold"/>
                                        <p:tgtEl>
                                          <p:spTgt spid="17"/>
                                        </p:tgtEl>
                                      </p:cBhvr>
                                      <p:by x="110000" y="110000"/>
                                    </p:animScale>
                                  </p:childTnLst>
                                </p:cTn>
                              </p:par>
                              <p:par>
                                <p:cTn id="71" presetID="6" presetClass="emph" presetSubtype="0" fill="hold" grpId="2" nodeType="withEffect">
                                  <p:stCondLst>
                                    <p:cond delay="200"/>
                                  </p:stCondLst>
                                  <p:childTnLst>
                                    <p:animScale>
                                      <p:cBhvr>
                                        <p:cTn id="72" dur="200" fill="hold"/>
                                        <p:tgtEl>
                                          <p:spTgt spid="17"/>
                                        </p:tgtEl>
                                      </p:cBhvr>
                                      <p:by x="90000" y="90000"/>
                                    </p:animScale>
                                  </p:childTnLst>
                                </p:cTn>
                              </p:par>
                              <p:par>
                                <p:cTn id="73" presetID="6" presetClass="emph" presetSubtype="0" fill="hold" grpId="3" nodeType="withEffect">
                                  <p:stCondLst>
                                    <p:cond delay="400"/>
                                  </p:stCondLst>
                                  <p:childTnLst>
                                    <p:animScale>
                                      <p:cBhvr>
                                        <p:cTn id="74" dur="100" fill="hold"/>
                                        <p:tgtEl>
                                          <p:spTgt spid="17"/>
                                        </p:tgtEl>
                                      </p:cBhvr>
                                      <p:by x="105000" y="105000"/>
                                    </p:animScale>
                                  </p:childTnLst>
                                </p:cTn>
                              </p:par>
                              <p:par>
                                <p:cTn id="75" presetID="6" presetClass="emph" presetSubtype="0" fill="hold" grpId="4" nodeType="withEffect">
                                  <p:stCondLst>
                                    <p:cond delay="500"/>
                                  </p:stCondLst>
                                  <p:childTnLst>
                                    <p:animScale>
                                      <p:cBhvr>
                                        <p:cTn id="76" dur="200" fill="hold"/>
                                        <p:tgtEl>
                                          <p:spTgt spid="17"/>
                                        </p:tgtEl>
                                      </p:cBhvr>
                                      <p:by x="95000" y="95000"/>
                                    </p:animScale>
                                  </p:childTnLst>
                                </p:cTn>
                              </p:par>
                            </p:childTnLst>
                          </p:cTn>
                        </p:par>
                        <p:par>
                          <p:cTn id="77" fill="hold">
                            <p:stCondLst>
                              <p:cond delay="6050"/>
                            </p:stCondLst>
                            <p:childTnLst>
                              <p:par>
                                <p:cTn id="78" presetID="21" presetClass="entr" presetSubtype="1" fill="hold" grpId="0" nodeType="after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wheel(1)">
                                      <p:cBhvr>
                                        <p:cTn id="80" dur="2000"/>
                                        <p:tgtEl>
                                          <p:spTgt spid="12"/>
                                        </p:tgtEl>
                                      </p:cBhvr>
                                    </p:animEffect>
                                  </p:childTnLst>
                                </p:cTn>
                              </p:par>
                              <p:par>
                                <p:cTn id="81" presetID="21" presetClass="entr" presetSubtype="1" fill="hold" grpId="0" nodeType="withEffect">
                                  <p:stCondLst>
                                    <p:cond delay="0"/>
                                  </p:stCondLst>
                                  <p:childTnLst>
                                    <p:set>
                                      <p:cBhvr>
                                        <p:cTn id="82" dur="1" fill="hold">
                                          <p:stCondLst>
                                            <p:cond delay="0"/>
                                          </p:stCondLst>
                                        </p:cTn>
                                        <p:tgtEl>
                                          <p:spTgt spid="14"/>
                                        </p:tgtEl>
                                        <p:attrNameLst>
                                          <p:attrName>style.visibility</p:attrName>
                                        </p:attrNameLst>
                                      </p:cBhvr>
                                      <p:to>
                                        <p:strVal val="visible"/>
                                      </p:to>
                                    </p:set>
                                    <p:animEffect transition="in" filter="wheel(1)">
                                      <p:cBhvr>
                                        <p:cTn id="83" dur="2000"/>
                                        <p:tgtEl>
                                          <p:spTgt spid="14"/>
                                        </p:tgtEl>
                                      </p:cBhvr>
                                    </p:animEffect>
                                  </p:childTnLst>
                                </p:cTn>
                              </p:par>
                              <p:par>
                                <p:cTn id="84" presetID="21" presetClass="entr" presetSubtype="1" fill="hold" grpId="0" nodeType="withEffect">
                                  <p:stCondLst>
                                    <p:cond delay="0"/>
                                  </p:stCondLst>
                                  <p:childTnLst>
                                    <p:set>
                                      <p:cBhvr>
                                        <p:cTn id="85" dur="1" fill="hold">
                                          <p:stCondLst>
                                            <p:cond delay="0"/>
                                          </p:stCondLst>
                                        </p:cTn>
                                        <p:tgtEl>
                                          <p:spTgt spid="16"/>
                                        </p:tgtEl>
                                        <p:attrNameLst>
                                          <p:attrName>style.visibility</p:attrName>
                                        </p:attrNameLst>
                                      </p:cBhvr>
                                      <p:to>
                                        <p:strVal val="visible"/>
                                      </p:to>
                                    </p:set>
                                    <p:animEffect transition="in" filter="wheel(1)">
                                      <p:cBhvr>
                                        <p:cTn id="86" dur="2000"/>
                                        <p:tgtEl>
                                          <p:spTgt spid="16"/>
                                        </p:tgtEl>
                                      </p:cBhvr>
                                    </p:animEffect>
                                  </p:childTnLst>
                                </p:cTn>
                              </p:par>
                              <p:par>
                                <p:cTn id="87" presetID="21" presetClass="entr" presetSubtype="1" fill="hold" grpId="0" nodeType="with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wheel(1)">
                                      <p:cBhvr>
                                        <p:cTn id="89" dur="2000"/>
                                        <p:tgtEl>
                                          <p:spTgt spid="18"/>
                                        </p:tgtEl>
                                      </p:cBhvr>
                                    </p:animEffect>
                                  </p:childTnLst>
                                </p:cTn>
                              </p:par>
                            </p:childTnLst>
                          </p:cTn>
                        </p:par>
                        <p:par>
                          <p:cTn id="90" fill="hold">
                            <p:stCondLst>
                              <p:cond delay="8050"/>
                            </p:stCondLst>
                            <p:childTnLst>
                              <p:par>
                                <p:cTn id="91" presetID="14" presetClass="entr" presetSubtype="5" fill="hold" grpId="0" nodeType="afterEffect">
                                  <p:stCondLst>
                                    <p:cond delay="0"/>
                                  </p:stCondLst>
                                  <p:childTnLst>
                                    <p:set>
                                      <p:cBhvr>
                                        <p:cTn id="92" dur="1" fill="hold">
                                          <p:stCondLst>
                                            <p:cond delay="0"/>
                                          </p:stCondLst>
                                        </p:cTn>
                                        <p:tgtEl>
                                          <p:spTgt spid="19"/>
                                        </p:tgtEl>
                                        <p:attrNameLst>
                                          <p:attrName>style.visibility</p:attrName>
                                        </p:attrNameLst>
                                      </p:cBhvr>
                                      <p:to>
                                        <p:strVal val="visible"/>
                                      </p:to>
                                    </p:set>
                                    <p:animEffect transition="in" filter="randombar(vertical)">
                                      <p:cBhvr>
                                        <p:cTn id="93" dur="500"/>
                                        <p:tgtEl>
                                          <p:spTgt spid="19"/>
                                        </p:tgtEl>
                                      </p:cBhvr>
                                    </p:animEffect>
                                  </p:childTnLst>
                                </p:cTn>
                              </p:par>
                              <p:par>
                                <p:cTn id="94" presetID="14" presetClass="entr" presetSubtype="5" fill="hold" grpId="0" nodeType="withEffect">
                                  <p:stCondLst>
                                    <p:cond delay="0"/>
                                  </p:stCondLst>
                                  <p:childTnLst>
                                    <p:set>
                                      <p:cBhvr>
                                        <p:cTn id="95" dur="1" fill="hold">
                                          <p:stCondLst>
                                            <p:cond delay="0"/>
                                          </p:stCondLst>
                                        </p:cTn>
                                        <p:tgtEl>
                                          <p:spTgt spid="20"/>
                                        </p:tgtEl>
                                        <p:attrNameLst>
                                          <p:attrName>style.visibility</p:attrName>
                                        </p:attrNameLst>
                                      </p:cBhvr>
                                      <p:to>
                                        <p:strVal val="visible"/>
                                      </p:to>
                                    </p:set>
                                    <p:animEffect transition="in" filter="randombar(vertical)">
                                      <p:cBhvr>
                                        <p:cTn id="96" dur="500"/>
                                        <p:tgtEl>
                                          <p:spTgt spid="20"/>
                                        </p:tgtEl>
                                      </p:cBhvr>
                                    </p:animEffect>
                                  </p:childTnLst>
                                </p:cTn>
                              </p:par>
                              <p:par>
                                <p:cTn id="97" presetID="14" presetClass="entr" presetSubtype="5" fill="hold" grpId="0" nodeType="withEffect">
                                  <p:stCondLst>
                                    <p:cond delay="0"/>
                                  </p:stCondLst>
                                  <p:childTnLst>
                                    <p:set>
                                      <p:cBhvr>
                                        <p:cTn id="98" dur="1" fill="hold">
                                          <p:stCondLst>
                                            <p:cond delay="0"/>
                                          </p:stCondLst>
                                        </p:cTn>
                                        <p:tgtEl>
                                          <p:spTgt spid="21"/>
                                        </p:tgtEl>
                                        <p:attrNameLst>
                                          <p:attrName>style.visibility</p:attrName>
                                        </p:attrNameLst>
                                      </p:cBhvr>
                                      <p:to>
                                        <p:strVal val="visible"/>
                                      </p:to>
                                    </p:set>
                                    <p:animEffect transition="in" filter="randombar(vertical)">
                                      <p:cBhvr>
                                        <p:cTn id="99" dur="500"/>
                                        <p:tgtEl>
                                          <p:spTgt spid="21"/>
                                        </p:tgtEl>
                                      </p:cBhvr>
                                    </p:animEffect>
                                  </p:childTnLst>
                                </p:cTn>
                              </p:par>
                              <p:par>
                                <p:cTn id="100" presetID="14" presetClass="entr" presetSubtype="5" fill="hold" grpId="0" nodeType="withEffect">
                                  <p:stCondLst>
                                    <p:cond delay="0"/>
                                  </p:stCondLst>
                                  <p:childTnLst>
                                    <p:set>
                                      <p:cBhvr>
                                        <p:cTn id="101" dur="1" fill="hold">
                                          <p:stCondLst>
                                            <p:cond delay="0"/>
                                          </p:stCondLst>
                                        </p:cTn>
                                        <p:tgtEl>
                                          <p:spTgt spid="22"/>
                                        </p:tgtEl>
                                        <p:attrNameLst>
                                          <p:attrName>style.visibility</p:attrName>
                                        </p:attrNameLst>
                                      </p:cBhvr>
                                      <p:to>
                                        <p:strVal val="visible"/>
                                      </p:to>
                                    </p:set>
                                    <p:animEffect transition="in" filter="randombar(vertical)">
                                      <p:cBhvr>
                                        <p:cTn id="102" dur="500"/>
                                        <p:tgtEl>
                                          <p:spTgt spid="22"/>
                                        </p:tgtEl>
                                      </p:cBhvr>
                                    </p:animEffect>
                                  </p:childTnLst>
                                </p:cTn>
                              </p:par>
                            </p:childTnLst>
                          </p:cTn>
                        </p:par>
                        <p:par>
                          <p:cTn id="103" fill="hold">
                            <p:stCondLst>
                              <p:cond delay="8550"/>
                            </p:stCondLst>
                            <p:childTnLst>
                              <p:par>
                                <p:cTn id="104" presetID="22" presetClass="entr" presetSubtype="8" fill="hold" nodeType="afterEffect">
                                  <p:stCondLst>
                                    <p:cond delay="0"/>
                                  </p:stCondLst>
                                  <p:childTnLst>
                                    <p:set>
                                      <p:cBhvr>
                                        <p:cTn id="105" dur="1" fill="hold">
                                          <p:stCondLst>
                                            <p:cond delay="0"/>
                                          </p:stCondLst>
                                        </p:cTn>
                                        <p:tgtEl>
                                          <p:spTgt spid="23"/>
                                        </p:tgtEl>
                                        <p:attrNameLst>
                                          <p:attrName>style.visibility</p:attrName>
                                        </p:attrNameLst>
                                      </p:cBhvr>
                                      <p:to>
                                        <p:strVal val="visible"/>
                                      </p:to>
                                    </p:set>
                                    <p:animEffect transition="in" filter="wipe(left)">
                                      <p:cBhvr>
                                        <p:cTn id="106" dur="1000"/>
                                        <p:tgtEl>
                                          <p:spTgt spid="23"/>
                                        </p:tgtEl>
                                      </p:cBhvr>
                                    </p:animEffect>
                                  </p:childTnLst>
                                </p:cTn>
                              </p:par>
                              <p:par>
                                <p:cTn id="107" presetID="22" presetClass="entr" presetSubtype="2" fill="hold" nodeType="withEffect">
                                  <p:stCondLst>
                                    <p:cond delay="0"/>
                                  </p:stCondLst>
                                  <p:childTnLst>
                                    <p:set>
                                      <p:cBhvr>
                                        <p:cTn id="108" dur="1" fill="hold">
                                          <p:stCondLst>
                                            <p:cond delay="0"/>
                                          </p:stCondLst>
                                        </p:cTn>
                                        <p:tgtEl>
                                          <p:spTgt spid="31"/>
                                        </p:tgtEl>
                                        <p:attrNameLst>
                                          <p:attrName>style.visibility</p:attrName>
                                        </p:attrNameLst>
                                      </p:cBhvr>
                                      <p:to>
                                        <p:strVal val="visible"/>
                                      </p:to>
                                    </p:set>
                                    <p:animEffect transition="in" filter="wipe(right)">
                                      <p:cBhvr>
                                        <p:cTn id="109" dur="1000"/>
                                        <p:tgtEl>
                                          <p:spTgt spid="31"/>
                                        </p:tgtEl>
                                      </p:cBhvr>
                                    </p:animEffect>
                                  </p:childTnLst>
                                </p:cTn>
                              </p:par>
                              <p:par>
                                <p:cTn id="110" presetID="22" presetClass="entr" presetSubtype="2" fill="hold" nodeType="withEffect">
                                  <p:stCondLst>
                                    <p:cond delay="0"/>
                                  </p:stCondLst>
                                  <p:childTnLst>
                                    <p:set>
                                      <p:cBhvr>
                                        <p:cTn id="111" dur="1" fill="hold">
                                          <p:stCondLst>
                                            <p:cond delay="0"/>
                                          </p:stCondLst>
                                        </p:cTn>
                                        <p:tgtEl>
                                          <p:spTgt spid="61"/>
                                        </p:tgtEl>
                                        <p:attrNameLst>
                                          <p:attrName>style.visibility</p:attrName>
                                        </p:attrNameLst>
                                      </p:cBhvr>
                                      <p:to>
                                        <p:strVal val="visible"/>
                                      </p:to>
                                    </p:set>
                                    <p:animEffect transition="in" filter="wipe(right)">
                                      <p:cBhvr>
                                        <p:cTn id="112" dur="1000"/>
                                        <p:tgtEl>
                                          <p:spTgt spid="61"/>
                                        </p:tgtEl>
                                      </p:cBhvr>
                                    </p:animEffect>
                                  </p:childTnLst>
                                </p:cTn>
                              </p:par>
                              <p:par>
                                <p:cTn id="113" presetID="22" presetClass="entr" presetSubtype="8" fill="hold" nodeType="withEffect">
                                  <p:stCondLst>
                                    <p:cond delay="0"/>
                                  </p:stCondLst>
                                  <p:childTnLst>
                                    <p:set>
                                      <p:cBhvr>
                                        <p:cTn id="114" dur="1" fill="hold">
                                          <p:stCondLst>
                                            <p:cond delay="0"/>
                                          </p:stCondLst>
                                        </p:cTn>
                                        <p:tgtEl>
                                          <p:spTgt spid="53"/>
                                        </p:tgtEl>
                                        <p:attrNameLst>
                                          <p:attrName>style.visibility</p:attrName>
                                        </p:attrNameLst>
                                      </p:cBhvr>
                                      <p:to>
                                        <p:strVal val="visible"/>
                                      </p:to>
                                    </p:set>
                                    <p:animEffect transition="in" filter="wipe(left)">
                                      <p:cBhvr>
                                        <p:cTn id="115" dur="1000"/>
                                        <p:tgtEl>
                                          <p:spTgt spid="53"/>
                                        </p:tgtEl>
                                      </p:cBhvr>
                                    </p:animEffect>
                                  </p:childTnLst>
                                </p:cTn>
                              </p:par>
                            </p:childTnLst>
                          </p:cTn>
                        </p:par>
                        <p:par>
                          <p:cTn id="116" fill="hold">
                            <p:stCondLst>
                              <p:cond delay="9550"/>
                            </p:stCondLst>
                            <p:childTnLst>
                              <p:par>
                                <p:cTn id="117" presetID="10" presetClass="entr" presetSubtype="0" fill="hold" grpId="0" nodeType="afterEffect">
                                  <p:stCondLst>
                                    <p:cond delay="0"/>
                                  </p:stCondLst>
                                  <p:childTnLst>
                                    <p:set>
                                      <p:cBhvr>
                                        <p:cTn id="118" dur="1" fill="hold">
                                          <p:stCondLst>
                                            <p:cond delay="0"/>
                                          </p:stCondLst>
                                        </p:cTn>
                                        <p:tgtEl>
                                          <p:spTgt spid="69"/>
                                        </p:tgtEl>
                                        <p:attrNameLst>
                                          <p:attrName>style.visibility</p:attrName>
                                        </p:attrNameLst>
                                      </p:cBhvr>
                                      <p:to>
                                        <p:strVal val="visible"/>
                                      </p:to>
                                    </p:set>
                                    <p:animEffect transition="in" filter="fade">
                                      <p:cBhvr>
                                        <p:cTn id="119" dur="500"/>
                                        <p:tgtEl>
                                          <p:spTgt spid="69"/>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64"/>
                                        </p:tgtEl>
                                        <p:attrNameLst>
                                          <p:attrName>style.visibility</p:attrName>
                                        </p:attrNameLst>
                                      </p:cBhvr>
                                      <p:to>
                                        <p:strVal val="visible"/>
                                      </p:to>
                                    </p:set>
                                    <p:animEffect transition="in" filter="fade">
                                      <p:cBhvr>
                                        <p:cTn id="122" dur="500"/>
                                        <p:tgtEl>
                                          <p:spTgt spid="64"/>
                                        </p:tgtEl>
                                      </p:cBhvr>
                                    </p:animEffect>
                                  </p:childTnLst>
                                </p:cTn>
                              </p:par>
                              <p:par>
                                <p:cTn id="123" presetID="10" presetClass="entr" presetSubtype="0" fill="hold" nodeType="withEffect">
                                  <p:stCondLst>
                                    <p:cond delay="0"/>
                                  </p:stCondLst>
                                  <p:childTnLst>
                                    <p:set>
                                      <p:cBhvr>
                                        <p:cTn id="124" dur="1" fill="hold">
                                          <p:stCondLst>
                                            <p:cond delay="0"/>
                                          </p:stCondLst>
                                        </p:cTn>
                                        <p:tgtEl>
                                          <p:spTgt spid="34"/>
                                        </p:tgtEl>
                                        <p:attrNameLst>
                                          <p:attrName>style.visibility</p:attrName>
                                        </p:attrNameLst>
                                      </p:cBhvr>
                                      <p:to>
                                        <p:strVal val="visible"/>
                                      </p:to>
                                    </p:set>
                                    <p:animEffect transition="in" filter="fade">
                                      <p:cBhvr>
                                        <p:cTn id="125" dur="500"/>
                                        <p:tgtEl>
                                          <p:spTgt spid="34"/>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66"/>
                                        </p:tgtEl>
                                        <p:attrNameLst>
                                          <p:attrName>style.visibility</p:attrName>
                                        </p:attrNameLst>
                                      </p:cBhvr>
                                      <p:to>
                                        <p:strVal val="visible"/>
                                      </p:to>
                                    </p:set>
                                    <p:animEffect transition="in" filter="fade">
                                      <p:cBhvr>
                                        <p:cTn id="128" dur="500"/>
                                        <p:tgtEl>
                                          <p:spTgt spid="66"/>
                                        </p:tgtEl>
                                      </p:cBhvr>
                                    </p:animEffect>
                                  </p:childTnLst>
                                </p:cTn>
                              </p:par>
                              <p:par>
                                <p:cTn id="129" presetID="10" presetClass="entr" presetSubtype="0" fill="hold" nodeType="withEffect">
                                  <p:stCondLst>
                                    <p:cond delay="0"/>
                                  </p:stCondLst>
                                  <p:childTnLst>
                                    <p:set>
                                      <p:cBhvr>
                                        <p:cTn id="130" dur="1" fill="hold">
                                          <p:stCondLst>
                                            <p:cond delay="0"/>
                                          </p:stCondLst>
                                        </p:cTn>
                                        <p:tgtEl>
                                          <p:spTgt spid="56"/>
                                        </p:tgtEl>
                                        <p:attrNameLst>
                                          <p:attrName>style.visibility</p:attrName>
                                        </p:attrNameLst>
                                      </p:cBhvr>
                                      <p:to>
                                        <p:strVal val="visible"/>
                                      </p:to>
                                    </p:set>
                                    <p:animEffect transition="in" filter="fade">
                                      <p:cBhvr>
                                        <p:cTn id="131" dur="500"/>
                                        <p:tgtEl>
                                          <p:spTgt spid="56"/>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70"/>
                                        </p:tgtEl>
                                        <p:attrNameLst>
                                          <p:attrName>style.visibility</p:attrName>
                                        </p:attrNameLst>
                                      </p:cBhvr>
                                      <p:to>
                                        <p:strVal val="visible"/>
                                      </p:to>
                                    </p:set>
                                    <p:animEffect transition="in" filter="fade">
                                      <p:cBhvr>
                                        <p:cTn id="134" dur="500"/>
                                        <p:tgtEl>
                                          <p:spTgt spid="70"/>
                                        </p:tgtEl>
                                      </p:cBhvr>
                                    </p:animEffect>
                                  </p:childTnLst>
                                </p:cTn>
                              </p:par>
                              <p:par>
                                <p:cTn id="135" presetID="10" presetClass="entr" presetSubtype="0" fill="hold" nodeType="withEffect">
                                  <p:stCondLst>
                                    <p:cond delay="0"/>
                                  </p:stCondLst>
                                  <p:childTnLst>
                                    <p:set>
                                      <p:cBhvr>
                                        <p:cTn id="136" dur="1" fill="hold">
                                          <p:stCondLst>
                                            <p:cond delay="0"/>
                                          </p:stCondLst>
                                        </p:cTn>
                                        <p:tgtEl>
                                          <p:spTgt spid="50"/>
                                        </p:tgtEl>
                                        <p:attrNameLst>
                                          <p:attrName>style.visibility</p:attrName>
                                        </p:attrNameLst>
                                      </p:cBhvr>
                                      <p:to>
                                        <p:strVal val="visible"/>
                                      </p:to>
                                    </p:set>
                                    <p:animEffect transition="in" filter="fade">
                                      <p:cBhvr>
                                        <p:cTn id="137" dur="500"/>
                                        <p:tgtEl>
                                          <p:spTgt spid="50"/>
                                        </p:tgtEl>
                                      </p:cBhvr>
                                    </p:animEffect>
                                  </p:childTnLst>
                                </p:cTn>
                              </p:par>
                              <p:par>
                                <p:cTn id="138" presetID="10" presetClass="entr" presetSubtype="0" fill="hold" nodeType="withEffect">
                                  <p:stCondLst>
                                    <p:cond delay="0"/>
                                  </p:stCondLst>
                                  <p:childTnLst>
                                    <p:set>
                                      <p:cBhvr>
                                        <p:cTn id="139" dur="1" fill="hold">
                                          <p:stCondLst>
                                            <p:cond delay="0"/>
                                          </p:stCondLst>
                                        </p:cTn>
                                        <p:tgtEl>
                                          <p:spTgt spid="26"/>
                                        </p:tgtEl>
                                        <p:attrNameLst>
                                          <p:attrName>style.visibility</p:attrName>
                                        </p:attrNameLst>
                                      </p:cBhvr>
                                      <p:to>
                                        <p:strVal val="visible"/>
                                      </p:to>
                                    </p:set>
                                    <p:animEffect transition="in" filter="fade">
                                      <p:cBhvr>
                                        <p:cTn id="140" dur="500"/>
                                        <p:tgtEl>
                                          <p:spTgt spid="26"/>
                                        </p:tgtEl>
                                      </p:cBhvr>
                                    </p:animEffect>
                                  </p:childTnLst>
                                </p:cTn>
                              </p:par>
                            </p:childTnLst>
                          </p:cTn>
                        </p:par>
                        <p:par>
                          <p:cTn id="141" fill="hold">
                            <p:stCondLst>
                              <p:cond delay="10050"/>
                            </p:stCondLst>
                            <p:childTnLst>
                              <p:par>
                                <p:cTn id="142" presetID="41" presetClass="entr" presetSubtype="0" fill="hold" grpId="0" nodeType="afterEffect">
                                  <p:stCondLst>
                                    <p:cond delay="0"/>
                                  </p:stCondLst>
                                  <p:iterate type="lt">
                                    <p:tmPct val="10000"/>
                                  </p:iterate>
                                  <p:childTnLst>
                                    <p:set>
                                      <p:cBhvr>
                                        <p:cTn id="143" dur="1" fill="hold">
                                          <p:stCondLst>
                                            <p:cond delay="0"/>
                                          </p:stCondLst>
                                        </p:cTn>
                                        <p:tgtEl>
                                          <p:spTgt spid="49"/>
                                        </p:tgtEl>
                                        <p:attrNameLst>
                                          <p:attrName>style.visibility</p:attrName>
                                        </p:attrNameLst>
                                      </p:cBhvr>
                                      <p:to>
                                        <p:strVal val="visible"/>
                                      </p:to>
                                    </p:set>
                                    <p:anim calcmode="lin" valueType="num">
                                      <p:cBhvr>
                                        <p:cTn id="144"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145" dur="500" fill="hold"/>
                                        <p:tgtEl>
                                          <p:spTgt spid="49"/>
                                        </p:tgtEl>
                                        <p:attrNameLst>
                                          <p:attrName>ppt_y</p:attrName>
                                        </p:attrNameLst>
                                      </p:cBhvr>
                                      <p:tavLst>
                                        <p:tav tm="0">
                                          <p:val>
                                            <p:strVal val="#ppt_y"/>
                                          </p:val>
                                        </p:tav>
                                        <p:tav tm="100000">
                                          <p:val>
                                            <p:strVal val="#ppt_y"/>
                                          </p:val>
                                        </p:tav>
                                      </p:tavLst>
                                    </p:anim>
                                    <p:anim calcmode="lin" valueType="num">
                                      <p:cBhvr>
                                        <p:cTn id="146"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147"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148" dur="500" tmFilter="0,0; .5, 1; 1, 1"/>
                                        <p:tgtEl>
                                          <p:spTgt spid="49"/>
                                        </p:tgtEl>
                                      </p:cBhvr>
                                    </p:animEffect>
                                  </p:childTnLst>
                                </p:cTn>
                              </p:par>
                              <p:par>
                                <p:cTn id="149" presetID="41" presetClass="entr" presetSubtype="0" fill="hold" grpId="0" nodeType="withEffect">
                                  <p:stCondLst>
                                    <p:cond delay="0"/>
                                  </p:stCondLst>
                                  <p:iterate type="lt">
                                    <p:tmPct val="10000"/>
                                  </p:iterate>
                                  <p:childTnLst>
                                    <p:set>
                                      <p:cBhvr>
                                        <p:cTn id="150" dur="1" fill="hold">
                                          <p:stCondLst>
                                            <p:cond delay="0"/>
                                          </p:stCondLst>
                                        </p:cTn>
                                        <p:tgtEl>
                                          <p:spTgt spid="67"/>
                                        </p:tgtEl>
                                        <p:attrNameLst>
                                          <p:attrName>style.visibility</p:attrName>
                                        </p:attrNameLst>
                                      </p:cBhvr>
                                      <p:to>
                                        <p:strVal val="visible"/>
                                      </p:to>
                                    </p:set>
                                    <p:anim calcmode="lin" valueType="num">
                                      <p:cBhvr>
                                        <p:cTn id="151" dur="500" fill="hold"/>
                                        <p:tgtEl>
                                          <p:spTgt spid="67"/>
                                        </p:tgtEl>
                                        <p:attrNameLst>
                                          <p:attrName>ppt_x</p:attrName>
                                        </p:attrNameLst>
                                      </p:cBhvr>
                                      <p:tavLst>
                                        <p:tav tm="0">
                                          <p:val>
                                            <p:strVal val="#ppt_x"/>
                                          </p:val>
                                        </p:tav>
                                        <p:tav tm="50000">
                                          <p:val>
                                            <p:strVal val="#ppt_x+.1"/>
                                          </p:val>
                                        </p:tav>
                                        <p:tav tm="100000">
                                          <p:val>
                                            <p:strVal val="#ppt_x"/>
                                          </p:val>
                                        </p:tav>
                                      </p:tavLst>
                                    </p:anim>
                                    <p:anim calcmode="lin" valueType="num">
                                      <p:cBhvr>
                                        <p:cTn id="152" dur="500" fill="hold"/>
                                        <p:tgtEl>
                                          <p:spTgt spid="67"/>
                                        </p:tgtEl>
                                        <p:attrNameLst>
                                          <p:attrName>ppt_y</p:attrName>
                                        </p:attrNameLst>
                                      </p:cBhvr>
                                      <p:tavLst>
                                        <p:tav tm="0">
                                          <p:val>
                                            <p:strVal val="#ppt_y"/>
                                          </p:val>
                                        </p:tav>
                                        <p:tav tm="100000">
                                          <p:val>
                                            <p:strVal val="#ppt_y"/>
                                          </p:val>
                                        </p:tav>
                                      </p:tavLst>
                                    </p:anim>
                                    <p:anim calcmode="lin" valueType="num">
                                      <p:cBhvr>
                                        <p:cTn id="153" dur="500" fill="hold"/>
                                        <p:tgtEl>
                                          <p:spTgt spid="67"/>
                                        </p:tgtEl>
                                        <p:attrNameLst>
                                          <p:attrName>ppt_h</p:attrName>
                                        </p:attrNameLst>
                                      </p:cBhvr>
                                      <p:tavLst>
                                        <p:tav tm="0">
                                          <p:val>
                                            <p:strVal val="#ppt_h/10"/>
                                          </p:val>
                                        </p:tav>
                                        <p:tav tm="50000">
                                          <p:val>
                                            <p:strVal val="#ppt_h+.01"/>
                                          </p:val>
                                        </p:tav>
                                        <p:tav tm="100000">
                                          <p:val>
                                            <p:strVal val="#ppt_h"/>
                                          </p:val>
                                        </p:tav>
                                      </p:tavLst>
                                    </p:anim>
                                    <p:anim calcmode="lin" valueType="num">
                                      <p:cBhvr>
                                        <p:cTn id="154" dur="500" fill="hold"/>
                                        <p:tgtEl>
                                          <p:spTgt spid="67"/>
                                        </p:tgtEl>
                                        <p:attrNameLst>
                                          <p:attrName>ppt_w</p:attrName>
                                        </p:attrNameLst>
                                      </p:cBhvr>
                                      <p:tavLst>
                                        <p:tav tm="0">
                                          <p:val>
                                            <p:strVal val="#ppt_w/10"/>
                                          </p:val>
                                        </p:tav>
                                        <p:tav tm="50000">
                                          <p:val>
                                            <p:strVal val="#ppt_w+.01"/>
                                          </p:val>
                                        </p:tav>
                                        <p:tav tm="100000">
                                          <p:val>
                                            <p:strVal val="#ppt_w"/>
                                          </p:val>
                                        </p:tav>
                                      </p:tavLst>
                                    </p:anim>
                                    <p:animEffect transition="in" filter="fade">
                                      <p:cBhvr>
                                        <p:cTn id="155" dur="500" tmFilter="0,0; .5, 1; 1, 1"/>
                                        <p:tgtEl>
                                          <p:spTgt spid="67"/>
                                        </p:tgtEl>
                                      </p:cBhvr>
                                    </p:animEffect>
                                  </p:childTnLst>
                                </p:cTn>
                              </p:par>
                              <p:par>
                                <p:cTn id="156" presetID="41" presetClass="entr" presetSubtype="0" fill="hold" grpId="0" nodeType="withEffect">
                                  <p:stCondLst>
                                    <p:cond delay="0"/>
                                  </p:stCondLst>
                                  <p:iterate type="lt">
                                    <p:tmPct val="10000"/>
                                  </p:iterate>
                                  <p:childTnLst>
                                    <p:set>
                                      <p:cBhvr>
                                        <p:cTn id="157" dur="1" fill="hold">
                                          <p:stCondLst>
                                            <p:cond delay="0"/>
                                          </p:stCondLst>
                                        </p:cTn>
                                        <p:tgtEl>
                                          <p:spTgt spid="65"/>
                                        </p:tgtEl>
                                        <p:attrNameLst>
                                          <p:attrName>style.visibility</p:attrName>
                                        </p:attrNameLst>
                                      </p:cBhvr>
                                      <p:to>
                                        <p:strVal val="visible"/>
                                      </p:to>
                                    </p:set>
                                    <p:anim calcmode="lin" valueType="num">
                                      <p:cBhvr>
                                        <p:cTn id="158" dur="500" fill="hold"/>
                                        <p:tgtEl>
                                          <p:spTgt spid="65"/>
                                        </p:tgtEl>
                                        <p:attrNameLst>
                                          <p:attrName>ppt_x</p:attrName>
                                        </p:attrNameLst>
                                      </p:cBhvr>
                                      <p:tavLst>
                                        <p:tav tm="0">
                                          <p:val>
                                            <p:strVal val="#ppt_x"/>
                                          </p:val>
                                        </p:tav>
                                        <p:tav tm="50000">
                                          <p:val>
                                            <p:strVal val="#ppt_x+.1"/>
                                          </p:val>
                                        </p:tav>
                                        <p:tav tm="100000">
                                          <p:val>
                                            <p:strVal val="#ppt_x"/>
                                          </p:val>
                                        </p:tav>
                                      </p:tavLst>
                                    </p:anim>
                                    <p:anim calcmode="lin" valueType="num">
                                      <p:cBhvr>
                                        <p:cTn id="159" dur="500" fill="hold"/>
                                        <p:tgtEl>
                                          <p:spTgt spid="65"/>
                                        </p:tgtEl>
                                        <p:attrNameLst>
                                          <p:attrName>ppt_y</p:attrName>
                                        </p:attrNameLst>
                                      </p:cBhvr>
                                      <p:tavLst>
                                        <p:tav tm="0">
                                          <p:val>
                                            <p:strVal val="#ppt_y"/>
                                          </p:val>
                                        </p:tav>
                                        <p:tav tm="100000">
                                          <p:val>
                                            <p:strVal val="#ppt_y"/>
                                          </p:val>
                                        </p:tav>
                                      </p:tavLst>
                                    </p:anim>
                                    <p:anim calcmode="lin" valueType="num">
                                      <p:cBhvr>
                                        <p:cTn id="160" dur="500" fill="hold"/>
                                        <p:tgtEl>
                                          <p:spTgt spid="65"/>
                                        </p:tgtEl>
                                        <p:attrNameLst>
                                          <p:attrName>ppt_h</p:attrName>
                                        </p:attrNameLst>
                                      </p:cBhvr>
                                      <p:tavLst>
                                        <p:tav tm="0">
                                          <p:val>
                                            <p:strVal val="#ppt_h/10"/>
                                          </p:val>
                                        </p:tav>
                                        <p:tav tm="50000">
                                          <p:val>
                                            <p:strVal val="#ppt_h+.01"/>
                                          </p:val>
                                        </p:tav>
                                        <p:tav tm="100000">
                                          <p:val>
                                            <p:strVal val="#ppt_h"/>
                                          </p:val>
                                        </p:tav>
                                      </p:tavLst>
                                    </p:anim>
                                    <p:anim calcmode="lin" valueType="num">
                                      <p:cBhvr>
                                        <p:cTn id="161" dur="500" fill="hold"/>
                                        <p:tgtEl>
                                          <p:spTgt spid="65"/>
                                        </p:tgtEl>
                                        <p:attrNameLst>
                                          <p:attrName>ppt_w</p:attrName>
                                        </p:attrNameLst>
                                      </p:cBhvr>
                                      <p:tavLst>
                                        <p:tav tm="0">
                                          <p:val>
                                            <p:strVal val="#ppt_w/10"/>
                                          </p:val>
                                        </p:tav>
                                        <p:tav tm="50000">
                                          <p:val>
                                            <p:strVal val="#ppt_w+.01"/>
                                          </p:val>
                                        </p:tav>
                                        <p:tav tm="100000">
                                          <p:val>
                                            <p:strVal val="#ppt_w"/>
                                          </p:val>
                                        </p:tav>
                                      </p:tavLst>
                                    </p:anim>
                                    <p:animEffect transition="in" filter="fade">
                                      <p:cBhvr>
                                        <p:cTn id="162" dur="500" tmFilter="0,0; .5, 1; 1, 1"/>
                                        <p:tgtEl>
                                          <p:spTgt spid="65"/>
                                        </p:tgtEl>
                                      </p:cBhvr>
                                    </p:animEffect>
                                  </p:childTnLst>
                                </p:cTn>
                              </p:par>
                              <p:par>
                                <p:cTn id="163" presetID="41" presetClass="entr" presetSubtype="0" fill="hold" grpId="0" nodeType="withEffect">
                                  <p:stCondLst>
                                    <p:cond delay="0"/>
                                  </p:stCondLst>
                                  <p:iterate type="lt">
                                    <p:tmPct val="10000"/>
                                  </p:iterate>
                                  <p:childTnLst>
                                    <p:set>
                                      <p:cBhvr>
                                        <p:cTn id="164" dur="1" fill="hold">
                                          <p:stCondLst>
                                            <p:cond delay="0"/>
                                          </p:stCondLst>
                                        </p:cTn>
                                        <p:tgtEl>
                                          <p:spTgt spid="68"/>
                                        </p:tgtEl>
                                        <p:attrNameLst>
                                          <p:attrName>style.visibility</p:attrName>
                                        </p:attrNameLst>
                                      </p:cBhvr>
                                      <p:to>
                                        <p:strVal val="visible"/>
                                      </p:to>
                                    </p:set>
                                    <p:anim calcmode="lin" valueType="num">
                                      <p:cBhvr>
                                        <p:cTn id="165" dur="500" fill="hold"/>
                                        <p:tgtEl>
                                          <p:spTgt spid="68"/>
                                        </p:tgtEl>
                                        <p:attrNameLst>
                                          <p:attrName>ppt_x</p:attrName>
                                        </p:attrNameLst>
                                      </p:cBhvr>
                                      <p:tavLst>
                                        <p:tav tm="0">
                                          <p:val>
                                            <p:strVal val="#ppt_x"/>
                                          </p:val>
                                        </p:tav>
                                        <p:tav tm="50000">
                                          <p:val>
                                            <p:strVal val="#ppt_x+.1"/>
                                          </p:val>
                                        </p:tav>
                                        <p:tav tm="100000">
                                          <p:val>
                                            <p:strVal val="#ppt_x"/>
                                          </p:val>
                                        </p:tav>
                                      </p:tavLst>
                                    </p:anim>
                                    <p:anim calcmode="lin" valueType="num">
                                      <p:cBhvr>
                                        <p:cTn id="166" dur="500" fill="hold"/>
                                        <p:tgtEl>
                                          <p:spTgt spid="68"/>
                                        </p:tgtEl>
                                        <p:attrNameLst>
                                          <p:attrName>ppt_y</p:attrName>
                                        </p:attrNameLst>
                                      </p:cBhvr>
                                      <p:tavLst>
                                        <p:tav tm="0">
                                          <p:val>
                                            <p:strVal val="#ppt_y"/>
                                          </p:val>
                                        </p:tav>
                                        <p:tav tm="100000">
                                          <p:val>
                                            <p:strVal val="#ppt_y"/>
                                          </p:val>
                                        </p:tav>
                                      </p:tavLst>
                                    </p:anim>
                                    <p:anim calcmode="lin" valueType="num">
                                      <p:cBhvr>
                                        <p:cTn id="167" dur="500" fill="hold"/>
                                        <p:tgtEl>
                                          <p:spTgt spid="68"/>
                                        </p:tgtEl>
                                        <p:attrNameLst>
                                          <p:attrName>ppt_h</p:attrName>
                                        </p:attrNameLst>
                                      </p:cBhvr>
                                      <p:tavLst>
                                        <p:tav tm="0">
                                          <p:val>
                                            <p:strVal val="#ppt_h/10"/>
                                          </p:val>
                                        </p:tav>
                                        <p:tav tm="50000">
                                          <p:val>
                                            <p:strVal val="#ppt_h+.01"/>
                                          </p:val>
                                        </p:tav>
                                        <p:tav tm="100000">
                                          <p:val>
                                            <p:strVal val="#ppt_h"/>
                                          </p:val>
                                        </p:tav>
                                      </p:tavLst>
                                    </p:anim>
                                    <p:anim calcmode="lin" valueType="num">
                                      <p:cBhvr>
                                        <p:cTn id="168" dur="500" fill="hold"/>
                                        <p:tgtEl>
                                          <p:spTgt spid="68"/>
                                        </p:tgtEl>
                                        <p:attrNameLst>
                                          <p:attrName>ppt_w</p:attrName>
                                        </p:attrNameLst>
                                      </p:cBhvr>
                                      <p:tavLst>
                                        <p:tav tm="0">
                                          <p:val>
                                            <p:strVal val="#ppt_w/10"/>
                                          </p:val>
                                        </p:tav>
                                        <p:tav tm="50000">
                                          <p:val>
                                            <p:strVal val="#ppt_w+.01"/>
                                          </p:val>
                                        </p:tav>
                                        <p:tav tm="100000">
                                          <p:val>
                                            <p:strVal val="#ppt_w"/>
                                          </p:val>
                                        </p:tav>
                                      </p:tavLst>
                                    </p:anim>
                                    <p:animEffect transition="in" filter="fade">
                                      <p:cBhvr>
                                        <p:cTn id="169" dur="500" tmFilter="0,0; .5, 1; 1, 1"/>
                                        <p:tgtEl>
                                          <p:spTgt spid="68"/>
                                        </p:tgtEl>
                                      </p:cBhvr>
                                    </p:animEffect>
                                  </p:childTnLst>
                                </p:cTn>
                              </p:par>
                            </p:childTnLst>
                          </p:cTn>
                        </p:par>
                        <p:par>
                          <p:cTn id="170" fill="hold">
                            <p:stCondLst>
                              <p:cond delay="10800"/>
                            </p:stCondLst>
                            <p:childTnLst>
                              <p:par>
                                <p:cTn id="171" presetID="22" presetClass="entr" presetSubtype="1" fill="hold" grpId="0" nodeType="afterEffect">
                                  <p:stCondLst>
                                    <p:cond delay="0"/>
                                  </p:stCondLst>
                                  <p:childTnLst>
                                    <p:set>
                                      <p:cBhvr>
                                        <p:cTn id="172" dur="1" fill="hold">
                                          <p:stCondLst>
                                            <p:cond delay="0"/>
                                          </p:stCondLst>
                                        </p:cTn>
                                        <p:tgtEl>
                                          <p:spTgt spid="74"/>
                                        </p:tgtEl>
                                        <p:attrNameLst>
                                          <p:attrName>style.visibility</p:attrName>
                                        </p:attrNameLst>
                                      </p:cBhvr>
                                      <p:to>
                                        <p:strVal val="visible"/>
                                      </p:to>
                                    </p:set>
                                    <p:animEffect transition="in" filter="wipe(up)">
                                      <p:cBhvr>
                                        <p:cTn id="173" dur="500"/>
                                        <p:tgtEl>
                                          <p:spTgt spid="74"/>
                                        </p:tgtEl>
                                      </p:cBhvr>
                                    </p:animEffect>
                                  </p:childTnLst>
                                </p:cTn>
                              </p:par>
                              <p:par>
                                <p:cTn id="174" presetID="22" presetClass="entr" presetSubtype="1" fill="hold" grpId="0" nodeType="withEffect">
                                  <p:stCondLst>
                                    <p:cond delay="0"/>
                                  </p:stCondLst>
                                  <p:childTnLst>
                                    <p:set>
                                      <p:cBhvr>
                                        <p:cTn id="175" dur="1" fill="hold">
                                          <p:stCondLst>
                                            <p:cond delay="0"/>
                                          </p:stCondLst>
                                        </p:cTn>
                                        <p:tgtEl>
                                          <p:spTgt spid="71"/>
                                        </p:tgtEl>
                                        <p:attrNameLst>
                                          <p:attrName>style.visibility</p:attrName>
                                        </p:attrNameLst>
                                      </p:cBhvr>
                                      <p:to>
                                        <p:strVal val="visible"/>
                                      </p:to>
                                    </p:set>
                                    <p:animEffect transition="in" filter="wipe(up)">
                                      <p:cBhvr>
                                        <p:cTn id="176" dur="500"/>
                                        <p:tgtEl>
                                          <p:spTgt spid="71"/>
                                        </p:tgtEl>
                                      </p:cBhvr>
                                    </p:animEffect>
                                  </p:childTnLst>
                                </p:cTn>
                              </p:par>
                              <p:par>
                                <p:cTn id="177" presetID="22" presetClass="entr" presetSubtype="1" fill="hold" grpId="0" nodeType="withEffect">
                                  <p:stCondLst>
                                    <p:cond delay="0"/>
                                  </p:stCondLst>
                                  <p:childTnLst>
                                    <p:set>
                                      <p:cBhvr>
                                        <p:cTn id="178" dur="1" fill="hold">
                                          <p:stCondLst>
                                            <p:cond delay="0"/>
                                          </p:stCondLst>
                                        </p:cTn>
                                        <p:tgtEl>
                                          <p:spTgt spid="72"/>
                                        </p:tgtEl>
                                        <p:attrNameLst>
                                          <p:attrName>style.visibility</p:attrName>
                                        </p:attrNameLst>
                                      </p:cBhvr>
                                      <p:to>
                                        <p:strVal val="visible"/>
                                      </p:to>
                                    </p:set>
                                    <p:animEffect transition="in" filter="wipe(up)">
                                      <p:cBhvr>
                                        <p:cTn id="179" dur="500"/>
                                        <p:tgtEl>
                                          <p:spTgt spid="72"/>
                                        </p:tgtEl>
                                      </p:cBhvr>
                                    </p:animEffect>
                                  </p:childTnLst>
                                </p:cTn>
                              </p:par>
                              <p:par>
                                <p:cTn id="180" presetID="22" presetClass="entr" presetSubtype="1" fill="hold" grpId="0" nodeType="withEffect">
                                  <p:stCondLst>
                                    <p:cond delay="0"/>
                                  </p:stCondLst>
                                  <p:childTnLst>
                                    <p:set>
                                      <p:cBhvr>
                                        <p:cTn id="181" dur="1" fill="hold">
                                          <p:stCondLst>
                                            <p:cond delay="0"/>
                                          </p:stCondLst>
                                        </p:cTn>
                                        <p:tgtEl>
                                          <p:spTgt spid="73"/>
                                        </p:tgtEl>
                                        <p:attrNameLst>
                                          <p:attrName>style.visibility</p:attrName>
                                        </p:attrNameLst>
                                      </p:cBhvr>
                                      <p:to>
                                        <p:strVal val="visible"/>
                                      </p:to>
                                    </p:set>
                                    <p:animEffect transition="in" filter="wipe(up)">
                                      <p:cBhvr>
                                        <p:cTn id="18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animBg="1"/>
      <p:bldP spid="11" grpId="1" animBg="1"/>
      <p:bldP spid="11" grpId="2" animBg="1"/>
      <p:bldP spid="11" grpId="3" animBg="1"/>
      <p:bldP spid="11" grpId="4" animBg="1"/>
      <p:bldP spid="12" grpId="0" animBg="1"/>
      <p:bldP spid="13" grpId="0" animBg="1"/>
      <p:bldP spid="13" grpId="1" animBg="1"/>
      <p:bldP spid="13" grpId="2" animBg="1"/>
      <p:bldP spid="13" grpId="3" animBg="1"/>
      <p:bldP spid="13" grpId="4" animBg="1"/>
      <p:bldP spid="14" grpId="0" animBg="1"/>
      <p:bldP spid="15" grpId="0" animBg="1"/>
      <p:bldP spid="15" grpId="1" animBg="1"/>
      <p:bldP spid="15" grpId="2" animBg="1"/>
      <p:bldP spid="15" grpId="3" animBg="1"/>
      <p:bldP spid="15" grpId="4" animBg="1"/>
      <p:bldP spid="16" grpId="0" animBg="1"/>
      <p:bldP spid="17" grpId="0" animBg="1"/>
      <p:bldP spid="17" grpId="1" animBg="1"/>
      <p:bldP spid="17" grpId="2" animBg="1"/>
      <p:bldP spid="17" grpId="3" animBg="1"/>
      <p:bldP spid="17" grpId="4" animBg="1"/>
      <p:bldP spid="18" grpId="0" animBg="1"/>
      <p:bldP spid="19" grpId="0"/>
      <p:bldP spid="20" grpId="0"/>
      <p:bldP spid="21" grpId="0"/>
      <p:bldP spid="22" grpId="0"/>
      <p:bldP spid="49" grpId="0"/>
      <p:bldP spid="64" grpId="0"/>
      <p:bldP spid="65" grpId="0"/>
      <p:bldP spid="66" grpId="0"/>
      <p:bldP spid="67" grpId="0"/>
      <p:bldP spid="68" grpId="0"/>
      <p:bldP spid="69" grpId="0"/>
      <p:bldP spid="70" grpId="0"/>
      <p:bldP spid="71" grpId="0"/>
      <p:bldP spid="72" grpId="0"/>
      <p:bldP spid="73" grpId="0"/>
      <p:bldP spid="7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929081" y="1564272"/>
            <a:ext cx="2072420" cy="2584081"/>
            <a:chOff x="3295850" y="1908877"/>
            <a:chExt cx="3738030" cy="4660916"/>
          </a:xfrm>
        </p:grpSpPr>
        <p:sp>
          <p:nvSpPr>
            <p:cNvPr id="3" name="圆角矩形 2"/>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4"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5" name="圆角矩形 4"/>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6"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7030A0"/>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sp>
        <p:nvSpPr>
          <p:cNvPr id="7" name="圆角矩形 6"/>
          <p:cNvSpPr/>
          <p:nvPr/>
        </p:nvSpPr>
        <p:spPr>
          <a:xfrm>
            <a:off x="3400501" y="1969434"/>
            <a:ext cx="3893937" cy="750884"/>
          </a:xfrm>
          <a:prstGeom prst="roundRect">
            <a:avLst>
              <a:gd name="adj" fmla="val 9976"/>
            </a:avLst>
          </a:prstGeom>
          <a:solidFill>
            <a:srgbClr val="7030A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nvGrpSpPr>
          <p:cNvPr id="8" name="组合 7"/>
          <p:cNvGrpSpPr/>
          <p:nvPr/>
        </p:nvGrpSpPr>
        <p:grpSpPr>
          <a:xfrm>
            <a:off x="3470771" y="2283209"/>
            <a:ext cx="118477" cy="118478"/>
            <a:chOff x="4486616" y="3001075"/>
            <a:chExt cx="274695" cy="274699"/>
          </a:xfrm>
        </p:grpSpPr>
        <p:sp>
          <p:nvSpPr>
            <p:cNvPr id="9" name="椭圆 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7030A0"/>
                </a:solidFill>
              </a:endParaRPr>
            </a:p>
          </p:txBody>
        </p:sp>
        <p:sp>
          <p:nvSpPr>
            <p:cNvPr id="10" name="椭圆 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7030A0"/>
                </a:solidFill>
              </a:endParaRPr>
            </a:p>
          </p:txBody>
        </p:sp>
      </p:grpSp>
      <p:grpSp>
        <p:nvGrpSpPr>
          <p:cNvPr id="11" name="组合 10"/>
          <p:cNvGrpSpPr/>
          <p:nvPr/>
        </p:nvGrpSpPr>
        <p:grpSpPr>
          <a:xfrm>
            <a:off x="3171345" y="2283209"/>
            <a:ext cx="118477" cy="118478"/>
            <a:chOff x="4486616" y="3001075"/>
            <a:chExt cx="274695" cy="274699"/>
          </a:xfrm>
        </p:grpSpPr>
        <p:sp>
          <p:nvSpPr>
            <p:cNvPr id="12" name="椭圆 11"/>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13" name="椭圆 12"/>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grpSp>
        <p:nvGrpSpPr>
          <p:cNvPr id="14" name="组合 13"/>
          <p:cNvGrpSpPr/>
          <p:nvPr/>
        </p:nvGrpSpPr>
        <p:grpSpPr>
          <a:xfrm>
            <a:off x="3237885" y="2316861"/>
            <a:ext cx="288163" cy="46061"/>
            <a:chOff x="4318304" y="3089060"/>
            <a:chExt cx="384317" cy="61430"/>
          </a:xfrm>
        </p:grpSpPr>
        <p:sp>
          <p:nvSpPr>
            <p:cNvPr id="15" name="圆角矩形 14"/>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16" name="圆角矩形 15"/>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sp>
        <p:nvSpPr>
          <p:cNvPr id="17" name="文本框 40"/>
          <p:cNvSpPr txBox="1"/>
          <p:nvPr/>
        </p:nvSpPr>
        <p:spPr>
          <a:xfrm>
            <a:off x="4210438" y="2115166"/>
            <a:ext cx="2629224" cy="507703"/>
          </a:xfrm>
          <a:prstGeom prst="rect">
            <a:avLst/>
          </a:prstGeom>
          <a:noFill/>
        </p:spPr>
        <p:txBody>
          <a:bodyPr wrap="square" rtlCol="0">
            <a:spAutoFit/>
          </a:bodyPr>
          <a:lstStyle/>
          <a:p>
            <a:pPr algn="ctr"/>
            <a:r>
              <a:rPr lang="zh-CN" altLang="en-US" sz="2699"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2699" b="1" dirty="0">
              <a:solidFill>
                <a:schemeClr val="bg1"/>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3772214" y="2163187"/>
            <a:ext cx="492852" cy="429536"/>
            <a:chOff x="5030931" y="2884106"/>
            <a:chExt cx="657308" cy="572863"/>
          </a:xfrm>
        </p:grpSpPr>
        <p:sp>
          <p:nvSpPr>
            <p:cNvPr id="19" name="椭圆 18"/>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7030A0"/>
                </a:solidFill>
                <a:latin typeface="Impact MT Std" pitchFamily="34" charset="0"/>
              </a:endParaRPr>
            </a:p>
          </p:txBody>
        </p:sp>
        <p:sp>
          <p:nvSpPr>
            <p:cNvPr id="20" name="文本框 58"/>
            <p:cNvSpPr txBox="1"/>
            <p:nvPr/>
          </p:nvSpPr>
          <p:spPr>
            <a:xfrm>
              <a:off x="5030931" y="2902999"/>
              <a:ext cx="657308" cy="553970"/>
            </a:xfrm>
            <a:prstGeom prst="rect">
              <a:avLst/>
            </a:prstGeom>
            <a:noFill/>
          </p:spPr>
          <p:txBody>
            <a:bodyPr wrap="square" rtlCol="0">
              <a:spAutoFit/>
            </a:bodyPr>
            <a:lstStyle/>
            <a:p>
              <a:pPr algn="ctr"/>
              <a:r>
                <a:rPr lang="en-US" altLang="zh-CN" sz="2099" dirty="0">
                  <a:solidFill>
                    <a:srgbClr val="7030A0"/>
                  </a:solidFill>
                  <a:latin typeface="Impact MT Std" pitchFamily="34" charset="0"/>
                </a:rPr>
                <a:t>04</a:t>
              </a:r>
              <a:endParaRPr lang="zh-CN" altLang="en-US" sz="2099" dirty="0">
                <a:solidFill>
                  <a:srgbClr val="7030A0"/>
                </a:solidFill>
                <a:latin typeface="Impact MT Std" pitchFamily="34" charset="0"/>
              </a:endParaRPr>
            </a:p>
          </p:txBody>
        </p:sp>
      </p:grpSp>
      <p:sp>
        <p:nvSpPr>
          <p:cNvPr id="21" name="KSO_Shape"/>
          <p:cNvSpPr/>
          <p:nvPr/>
        </p:nvSpPr>
        <p:spPr bwMode="auto">
          <a:xfrm>
            <a:off x="2412323" y="2156013"/>
            <a:ext cx="593911" cy="50482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Tree>
    <p:extLst>
      <p:ext uri="{BB962C8B-B14F-4D97-AF65-F5344CB8AC3E}">
        <p14:creationId xmlns:p14="http://schemas.microsoft.com/office/powerpoint/2010/main" val="65862871"/>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25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25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25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nodeType="withEffect">
                                  <p:stCondLst>
                                    <p:cond delay="25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2" presetClass="entr" presetSubtype="1" fill="hold" grpId="0" nodeType="withEffect">
                                  <p:stCondLst>
                                    <p:cond delay="25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ppt_x"/>
                                          </p:val>
                                        </p:tav>
                                        <p:tav tm="100000">
                                          <p:val>
                                            <p:strVal val="#ppt_x"/>
                                          </p:val>
                                        </p:tav>
                                      </p:tavLst>
                                    </p:anim>
                                    <p:anim calcmode="lin" valueType="num">
                                      <p:cBhvr additive="base">
                                        <p:cTn id="26" dur="500" fill="hold"/>
                                        <p:tgtEl>
                                          <p:spTgt spid="21"/>
                                        </p:tgtEl>
                                        <p:attrNameLst>
                                          <p:attrName>ppt_y</p:attrName>
                                        </p:attrNameLst>
                                      </p:cBhvr>
                                      <p:tavLst>
                                        <p:tav tm="0">
                                          <p:val>
                                            <p:strVal val="0-#ppt_h/2"/>
                                          </p:val>
                                        </p:tav>
                                        <p:tav tm="100000">
                                          <p:val>
                                            <p:strVal val="#ppt_y"/>
                                          </p:val>
                                        </p:tav>
                                      </p:tavLst>
                                    </p:anim>
                                  </p:childTnLst>
                                </p:cTn>
                              </p:par>
                            </p:childTnLst>
                          </p:cTn>
                        </p:par>
                        <p:par>
                          <p:cTn id="27" fill="hold">
                            <p:stCondLst>
                              <p:cond delay="750"/>
                            </p:stCondLst>
                            <p:childTnLst>
                              <p:par>
                                <p:cTn id="28" presetID="42" presetClass="entr" presetSubtype="0"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000"/>
                                        <p:tgtEl>
                                          <p:spTgt spid="17"/>
                                        </p:tgtEl>
                                      </p:cBhvr>
                                    </p:animEffect>
                                    <p:anim calcmode="lin" valueType="num">
                                      <p:cBhvr>
                                        <p:cTn id="31" dur="1000" fill="hold"/>
                                        <p:tgtEl>
                                          <p:spTgt spid="17"/>
                                        </p:tgtEl>
                                        <p:attrNameLst>
                                          <p:attrName>ppt_x</p:attrName>
                                        </p:attrNameLst>
                                      </p:cBhvr>
                                      <p:tavLst>
                                        <p:tav tm="0">
                                          <p:val>
                                            <p:strVal val="#ppt_x"/>
                                          </p:val>
                                        </p:tav>
                                        <p:tav tm="100000">
                                          <p:val>
                                            <p:strVal val="#ppt_x"/>
                                          </p:val>
                                        </p:tav>
                                      </p:tavLst>
                                    </p:anim>
                                    <p:anim calcmode="lin" valueType="num">
                                      <p:cBhvr>
                                        <p:cTn id="3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7" grpId="0"/>
      <p:bldP spid="2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01ABB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DB74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E87071"/>
                </a:solidFill>
                <a:latin typeface="微软雅黑" panose="020B0503020204020204" pitchFamily="34" charset="-122"/>
                <a:ea typeface="微软雅黑" panose="020B0503020204020204" pitchFamily="34" charset="-122"/>
              </a:rPr>
              <a:t>点击输入标题内容</a:t>
            </a:r>
            <a:endParaRPr lang="zh-CN" altLang="en-US" sz="1800" b="1" dirty="0">
              <a:solidFill>
                <a:srgbClr val="E8707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737076" y="964738"/>
            <a:ext cx="7561823" cy="3766752"/>
            <a:chOff x="982640" y="1286614"/>
            <a:chExt cx="10081118" cy="5023499"/>
          </a:xfrm>
        </p:grpSpPr>
        <p:sp>
          <p:nvSpPr>
            <p:cNvPr id="11" name="圆角矩形 10"/>
            <p:cNvSpPr/>
            <p:nvPr/>
          </p:nvSpPr>
          <p:spPr>
            <a:xfrm rot="16200000">
              <a:off x="3563539" y="-1190106"/>
              <a:ext cx="5023499" cy="9976939"/>
            </a:xfrm>
            <a:prstGeom prst="roundRect">
              <a:avLst>
                <a:gd name="adj" fmla="val 4670"/>
              </a:avLst>
            </a:prstGeom>
            <a:gradFill flip="none" rotWithShape="1">
              <a:gsLst>
                <a:gs pos="0">
                  <a:schemeClr val="bg1">
                    <a:lumMod val="50000"/>
                  </a:schemeClr>
                </a:gs>
                <a:gs pos="100000">
                  <a:schemeClr val="tx1">
                    <a:lumMod val="75000"/>
                    <a:lumOff val="25000"/>
                  </a:schemeClr>
                </a:gs>
              </a:gsLst>
              <a:lin ang="8100000" scaled="0"/>
              <a:tileRect/>
            </a:gra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圆角矩形 11"/>
            <p:cNvSpPr/>
            <p:nvPr/>
          </p:nvSpPr>
          <p:spPr>
            <a:xfrm rot="16200000">
              <a:off x="3788070" y="-980490"/>
              <a:ext cx="4628185" cy="9557712"/>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3" name="组合 12"/>
            <p:cNvGrpSpPr/>
            <p:nvPr/>
          </p:nvGrpSpPr>
          <p:grpSpPr>
            <a:xfrm>
              <a:off x="982640" y="1596963"/>
              <a:ext cx="751226" cy="4402810"/>
              <a:chOff x="982640" y="1596963"/>
              <a:chExt cx="751226" cy="4402810"/>
            </a:xfrm>
          </p:grpSpPr>
          <p:grpSp>
            <p:nvGrpSpPr>
              <p:cNvPr id="14" name="组合 13"/>
              <p:cNvGrpSpPr/>
              <p:nvPr/>
            </p:nvGrpSpPr>
            <p:grpSpPr>
              <a:xfrm rot="16200000">
                <a:off x="-615716" y="3650191"/>
                <a:ext cx="4402810" cy="296354"/>
                <a:chOff x="2149635" y="1165383"/>
                <a:chExt cx="3485831" cy="234634"/>
              </a:xfrm>
            </p:grpSpPr>
            <p:grpSp>
              <p:nvGrpSpPr>
                <p:cNvPr id="45" name="组合 44"/>
                <p:cNvGrpSpPr/>
                <p:nvPr/>
              </p:nvGrpSpPr>
              <p:grpSpPr>
                <a:xfrm>
                  <a:off x="2149635" y="1165385"/>
                  <a:ext cx="234632" cy="234632"/>
                  <a:chOff x="2483014" y="1114427"/>
                  <a:chExt cx="209550" cy="209550"/>
                </a:xfrm>
              </p:grpSpPr>
              <p:sp>
                <p:nvSpPr>
                  <p:cNvPr id="73" name="椭圆 72"/>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6" name="组合 45"/>
                <p:cNvGrpSpPr/>
                <p:nvPr/>
              </p:nvGrpSpPr>
              <p:grpSpPr>
                <a:xfrm>
                  <a:off x="2510880" y="1165385"/>
                  <a:ext cx="234632" cy="234632"/>
                  <a:chOff x="2483014" y="1114427"/>
                  <a:chExt cx="209550" cy="209550"/>
                </a:xfrm>
              </p:grpSpPr>
              <p:sp>
                <p:nvSpPr>
                  <p:cNvPr id="71" name="椭圆 7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 name="椭圆 7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7" name="组合 46"/>
                <p:cNvGrpSpPr/>
                <p:nvPr/>
              </p:nvGrpSpPr>
              <p:grpSpPr>
                <a:xfrm>
                  <a:off x="2872124" y="1165385"/>
                  <a:ext cx="234632" cy="234632"/>
                  <a:chOff x="2483014" y="1114427"/>
                  <a:chExt cx="209550" cy="209550"/>
                </a:xfrm>
              </p:grpSpPr>
              <p:sp>
                <p:nvSpPr>
                  <p:cNvPr id="69" name="椭圆 6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椭圆 6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8" name="组合 47"/>
                <p:cNvGrpSpPr/>
                <p:nvPr/>
              </p:nvGrpSpPr>
              <p:grpSpPr>
                <a:xfrm>
                  <a:off x="3233369" y="1165385"/>
                  <a:ext cx="234632" cy="234632"/>
                  <a:chOff x="2483014" y="1114427"/>
                  <a:chExt cx="209550" cy="209550"/>
                </a:xfrm>
              </p:grpSpPr>
              <p:sp>
                <p:nvSpPr>
                  <p:cNvPr id="67" name="椭圆 66"/>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椭圆 6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9" name="组合 48"/>
                <p:cNvGrpSpPr/>
                <p:nvPr/>
              </p:nvGrpSpPr>
              <p:grpSpPr>
                <a:xfrm>
                  <a:off x="3594615" y="1165383"/>
                  <a:ext cx="234632" cy="234632"/>
                  <a:chOff x="2483014" y="1114427"/>
                  <a:chExt cx="209550" cy="209550"/>
                </a:xfrm>
              </p:grpSpPr>
              <p:sp>
                <p:nvSpPr>
                  <p:cNvPr id="65" name="椭圆 6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椭圆 6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0" name="组合 49"/>
                <p:cNvGrpSpPr/>
                <p:nvPr/>
              </p:nvGrpSpPr>
              <p:grpSpPr>
                <a:xfrm>
                  <a:off x="3955858" y="1165384"/>
                  <a:ext cx="234632" cy="234632"/>
                  <a:chOff x="2483014" y="1114427"/>
                  <a:chExt cx="209550" cy="209550"/>
                </a:xfrm>
              </p:grpSpPr>
              <p:sp>
                <p:nvSpPr>
                  <p:cNvPr id="63" name="椭圆 62"/>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椭圆 6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1" name="组合 50"/>
                <p:cNvGrpSpPr/>
                <p:nvPr/>
              </p:nvGrpSpPr>
              <p:grpSpPr>
                <a:xfrm>
                  <a:off x="4317103" y="1165384"/>
                  <a:ext cx="234632" cy="234632"/>
                  <a:chOff x="2483014" y="1114427"/>
                  <a:chExt cx="209550" cy="209550"/>
                </a:xfrm>
              </p:grpSpPr>
              <p:sp>
                <p:nvSpPr>
                  <p:cNvPr id="61" name="椭圆 6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椭圆 6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2" name="组合 51"/>
                <p:cNvGrpSpPr/>
                <p:nvPr/>
              </p:nvGrpSpPr>
              <p:grpSpPr>
                <a:xfrm>
                  <a:off x="4678347" y="1165384"/>
                  <a:ext cx="234632" cy="234632"/>
                  <a:chOff x="2483014" y="1114427"/>
                  <a:chExt cx="209550" cy="209550"/>
                </a:xfrm>
              </p:grpSpPr>
              <p:sp>
                <p:nvSpPr>
                  <p:cNvPr id="59" name="椭圆 5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椭圆 5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 name="组合 52"/>
                <p:cNvGrpSpPr/>
                <p:nvPr/>
              </p:nvGrpSpPr>
              <p:grpSpPr>
                <a:xfrm>
                  <a:off x="5039590" y="1165384"/>
                  <a:ext cx="234632" cy="234632"/>
                  <a:chOff x="2483014" y="1114427"/>
                  <a:chExt cx="209550" cy="209550"/>
                </a:xfrm>
              </p:grpSpPr>
              <p:sp>
                <p:nvSpPr>
                  <p:cNvPr id="57" name="椭圆 56"/>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椭圆 5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 name="组合 53"/>
                <p:cNvGrpSpPr/>
                <p:nvPr/>
              </p:nvGrpSpPr>
              <p:grpSpPr>
                <a:xfrm>
                  <a:off x="5400834" y="1165384"/>
                  <a:ext cx="234632" cy="234632"/>
                  <a:chOff x="2483014" y="1114427"/>
                  <a:chExt cx="209550" cy="209550"/>
                </a:xfrm>
              </p:grpSpPr>
              <p:sp>
                <p:nvSpPr>
                  <p:cNvPr id="55" name="椭圆 5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椭圆 5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15" name="组合 14"/>
              <p:cNvGrpSpPr/>
              <p:nvPr/>
            </p:nvGrpSpPr>
            <p:grpSpPr>
              <a:xfrm rot="16200000">
                <a:off x="1229146" y="5557333"/>
                <a:ext cx="119575" cy="612586"/>
                <a:chOff x="2244455" y="772894"/>
                <a:chExt cx="94658" cy="485003"/>
              </a:xfrm>
            </p:grpSpPr>
            <p:sp>
              <p:nvSpPr>
                <p:cNvPr id="43" name="圆角矩形 4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圆角矩形 4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6" name="组合 15"/>
              <p:cNvGrpSpPr/>
              <p:nvPr/>
            </p:nvGrpSpPr>
            <p:grpSpPr>
              <a:xfrm rot="16200000">
                <a:off x="1229146" y="5099277"/>
                <a:ext cx="119575"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7" name="组合 16"/>
              <p:cNvGrpSpPr/>
              <p:nvPr/>
            </p:nvGrpSpPr>
            <p:grpSpPr>
              <a:xfrm rot="16200000">
                <a:off x="1229146" y="4641222"/>
                <a:ext cx="119575"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 name="组合 17"/>
              <p:cNvGrpSpPr/>
              <p:nvPr/>
            </p:nvGrpSpPr>
            <p:grpSpPr>
              <a:xfrm rot="16200000">
                <a:off x="1229146" y="4183167"/>
                <a:ext cx="119575" cy="612586"/>
                <a:chOff x="2244455" y="772894"/>
                <a:chExt cx="94658" cy="485003"/>
              </a:xfrm>
            </p:grpSpPr>
            <p:sp>
              <p:nvSpPr>
                <p:cNvPr id="37" name="圆角矩形 3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圆角矩形 3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 name="组合 18"/>
              <p:cNvGrpSpPr/>
              <p:nvPr/>
            </p:nvGrpSpPr>
            <p:grpSpPr>
              <a:xfrm rot="16200000">
                <a:off x="1229146" y="3725113"/>
                <a:ext cx="119575" cy="612586"/>
                <a:chOff x="2244455" y="772894"/>
                <a:chExt cx="94658" cy="485003"/>
              </a:xfrm>
            </p:grpSpPr>
            <p:sp>
              <p:nvSpPr>
                <p:cNvPr id="35" name="圆角矩形 3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圆角矩形 3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组合 19"/>
              <p:cNvGrpSpPr/>
              <p:nvPr/>
            </p:nvGrpSpPr>
            <p:grpSpPr>
              <a:xfrm rot="16200000">
                <a:off x="1229146" y="3267055"/>
                <a:ext cx="119575" cy="612586"/>
                <a:chOff x="2244455" y="772894"/>
                <a:chExt cx="94658" cy="485003"/>
              </a:xfrm>
            </p:grpSpPr>
            <p:sp>
              <p:nvSpPr>
                <p:cNvPr id="33" name="圆角矩形 3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圆角矩形 3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 name="组合 20"/>
              <p:cNvGrpSpPr/>
              <p:nvPr/>
            </p:nvGrpSpPr>
            <p:grpSpPr>
              <a:xfrm rot="16200000">
                <a:off x="1229145" y="2808999"/>
                <a:ext cx="119575" cy="612586"/>
                <a:chOff x="2244455" y="772894"/>
                <a:chExt cx="94658" cy="485003"/>
              </a:xfrm>
            </p:grpSpPr>
            <p:sp>
              <p:nvSpPr>
                <p:cNvPr id="31" name="圆角矩形 3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圆角矩形 3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 name="组合 21"/>
              <p:cNvGrpSpPr/>
              <p:nvPr/>
            </p:nvGrpSpPr>
            <p:grpSpPr>
              <a:xfrm rot="16200000">
                <a:off x="1229146" y="2350946"/>
                <a:ext cx="119575" cy="612586"/>
                <a:chOff x="2244455" y="772894"/>
                <a:chExt cx="94658" cy="485003"/>
              </a:xfrm>
            </p:grpSpPr>
            <p:sp>
              <p:nvSpPr>
                <p:cNvPr id="29" name="圆角矩形 2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圆角矩形 2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3" name="组合 22"/>
              <p:cNvGrpSpPr/>
              <p:nvPr/>
            </p:nvGrpSpPr>
            <p:grpSpPr>
              <a:xfrm rot="16200000">
                <a:off x="1229146" y="1892893"/>
                <a:ext cx="119575" cy="612586"/>
                <a:chOff x="2244455" y="772894"/>
                <a:chExt cx="94658" cy="485003"/>
              </a:xfrm>
            </p:grpSpPr>
            <p:sp>
              <p:nvSpPr>
                <p:cNvPr id="27" name="圆角矩形 2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圆角矩形 2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4" name="组合 23"/>
              <p:cNvGrpSpPr/>
              <p:nvPr/>
            </p:nvGrpSpPr>
            <p:grpSpPr>
              <a:xfrm rot="16200000">
                <a:off x="1229146" y="1434840"/>
                <a:ext cx="119575" cy="612586"/>
                <a:chOff x="2244455" y="772894"/>
                <a:chExt cx="94658" cy="485003"/>
              </a:xfrm>
            </p:grpSpPr>
            <p:sp>
              <p:nvSpPr>
                <p:cNvPr id="25" name="圆角矩形 2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圆角矩形 2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cxnSp>
        <p:nvCxnSpPr>
          <p:cNvPr id="75" name="直接连接符 74"/>
          <p:cNvCxnSpPr/>
          <p:nvPr/>
        </p:nvCxnSpPr>
        <p:spPr>
          <a:xfrm>
            <a:off x="3761804" y="1112948"/>
            <a:ext cx="0" cy="3470336"/>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76" name="组合 75"/>
          <p:cNvGrpSpPr/>
          <p:nvPr/>
        </p:nvGrpSpPr>
        <p:grpSpPr>
          <a:xfrm>
            <a:off x="7866795" y="1112948"/>
            <a:ext cx="142894" cy="3470336"/>
            <a:chOff x="10487694" y="1484274"/>
            <a:chExt cx="190500" cy="4628185"/>
          </a:xfrm>
        </p:grpSpPr>
        <p:sp>
          <p:nvSpPr>
            <p:cNvPr id="77" name="矩形 76"/>
            <p:cNvSpPr/>
            <p:nvPr/>
          </p:nvSpPr>
          <p:spPr>
            <a:xfrm>
              <a:off x="10487694" y="1484274"/>
              <a:ext cx="190500" cy="888448"/>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矩形 77"/>
            <p:cNvSpPr/>
            <p:nvPr/>
          </p:nvSpPr>
          <p:spPr>
            <a:xfrm>
              <a:off x="10487694" y="2372720"/>
              <a:ext cx="190500" cy="944033"/>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矩形 78"/>
            <p:cNvSpPr/>
            <p:nvPr/>
          </p:nvSpPr>
          <p:spPr>
            <a:xfrm>
              <a:off x="10487694" y="3314688"/>
              <a:ext cx="190500" cy="945150"/>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矩形 79"/>
            <p:cNvSpPr/>
            <p:nvPr/>
          </p:nvSpPr>
          <p:spPr>
            <a:xfrm>
              <a:off x="10487694" y="4258721"/>
              <a:ext cx="190500" cy="944033"/>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 name="矩形 80"/>
            <p:cNvSpPr/>
            <p:nvPr/>
          </p:nvSpPr>
          <p:spPr>
            <a:xfrm>
              <a:off x="10487694" y="5202754"/>
              <a:ext cx="190500" cy="909705"/>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82" name="矩形 81"/>
          <p:cNvSpPr/>
          <p:nvPr/>
        </p:nvSpPr>
        <p:spPr>
          <a:xfrm>
            <a:off x="1566761" y="1387220"/>
            <a:ext cx="1870966" cy="1313445"/>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矩形 82"/>
          <p:cNvSpPr/>
          <p:nvPr/>
        </p:nvSpPr>
        <p:spPr>
          <a:xfrm>
            <a:off x="1568286" y="2986097"/>
            <a:ext cx="1870966" cy="1313445"/>
          </a:xfrm>
          <a:prstGeom prst="rect">
            <a:avLst/>
          </a:prstGeom>
          <a:blipFill>
            <a:blip r:embed="rId4"/>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文本框 194"/>
          <p:cNvSpPr txBox="1"/>
          <p:nvPr/>
        </p:nvSpPr>
        <p:spPr>
          <a:xfrm>
            <a:off x="4232012" y="1323367"/>
            <a:ext cx="3148665" cy="438582"/>
          </a:xfrm>
          <a:prstGeom prst="rect">
            <a:avLst/>
          </a:prstGeom>
          <a:noFill/>
        </p:spPr>
        <p:txBody>
          <a:bodyPr wrap="square" rtlCol="0">
            <a:spAutoFit/>
          </a:bodyPr>
          <a:lstStyle/>
          <a:p>
            <a:r>
              <a:rPr lang="zh-CN" altLang="en-US" sz="2250" dirty="0">
                <a:solidFill>
                  <a:srgbClr val="01ACBE"/>
                </a:solidFill>
                <a:latin typeface="微软雅黑" panose="020B0503020204020204" pitchFamily="34" charset="-122"/>
                <a:ea typeface="微软雅黑" panose="020B0503020204020204" pitchFamily="34" charset="-122"/>
              </a:rPr>
              <a:t>公司代用名等添加标题</a:t>
            </a:r>
          </a:p>
        </p:txBody>
      </p:sp>
      <p:cxnSp>
        <p:nvCxnSpPr>
          <p:cNvPr id="85" name="直接连接符 84"/>
          <p:cNvCxnSpPr/>
          <p:nvPr/>
        </p:nvCxnSpPr>
        <p:spPr>
          <a:xfrm>
            <a:off x="4301935" y="1815841"/>
            <a:ext cx="2862691" cy="0"/>
          </a:xfrm>
          <a:prstGeom prst="line">
            <a:avLst/>
          </a:prstGeom>
          <a:ln w="19050">
            <a:solidFill>
              <a:srgbClr val="01ACBE"/>
            </a:solidFill>
          </a:ln>
        </p:spPr>
        <p:style>
          <a:lnRef idx="1">
            <a:schemeClr val="accent1"/>
          </a:lnRef>
          <a:fillRef idx="0">
            <a:schemeClr val="accent1"/>
          </a:fillRef>
          <a:effectRef idx="0">
            <a:schemeClr val="accent1"/>
          </a:effectRef>
          <a:fontRef idx="minor">
            <a:schemeClr val="tx1"/>
          </a:fontRef>
        </p:style>
      </p:cxnSp>
      <p:sp>
        <p:nvSpPr>
          <p:cNvPr id="86" name="文本框 107"/>
          <p:cNvSpPr txBox="1"/>
          <p:nvPr/>
        </p:nvSpPr>
        <p:spPr>
          <a:xfrm>
            <a:off x="4232011" y="2039435"/>
            <a:ext cx="3202679" cy="2402966"/>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4616045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22" presetClass="entr" presetSubtype="8"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par>
                          <p:cTn id="21" fill="hold">
                            <p:stCondLst>
                              <p:cond delay="1750"/>
                            </p:stCondLst>
                            <p:childTnLst>
                              <p:par>
                                <p:cTn id="22" presetID="14" presetClass="entr" presetSubtype="10" fill="hold" grpId="0" nodeType="afterEffect">
                                  <p:stCondLst>
                                    <p:cond delay="0"/>
                                  </p:stCondLst>
                                  <p:childTnLst>
                                    <p:set>
                                      <p:cBhvr>
                                        <p:cTn id="23" dur="1" fill="hold">
                                          <p:stCondLst>
                                            <p:cond delay="0"/>
                                          </p:stCondLst>
                                        </p:cTn>
                                        <p:tgtEl>
                                          <p:spTgt spid="82"/>
                                        </p:tgtEl>
                                        <p:attrNameLst>
                                          <p:attrName>style.visibility</p:attrName>
                                        </p:attrNameLst>
                                      </p:cBhvr>
                                      <p:to>
                                        <p:strVal val="visible"/>
                                      </p:to>
                                    </p:set>
                                    <p:animEffect transition="in" filter="randombar(horizontal)">
                                      <p:cBhvr>
                                        <p:cTn id="24" dur="500"/>
                                        <p:tgtEl>
                                          <p:spTgt spid="82"/>
                                        </p:tgtEl>
                                      </p:cBhvr>
                                    </p:animEffect>
                                  </p:childTnLst>
                                </p:cTn>
                              </p:par>
                            </p:childTnLst>
                          </p:cTn>
                        </p:par>
                        <p:par>
                          <p:cTn id="25" fill="hold">
                            <p:stCondLst>
                              <p:cond delay="2250"/>
                            </p:stCondLst>
                            <p:childTnLst>
                              <p:par>
                                <p:cTn id="26" presetID="14" presetClass="entr" presetSubtype="10" fill="hold" grpId="0" nodeType="afterEffect">
                                  <p:stCondLst>
                                    <p:cond delay="0"/>
                                  </p:stCondLst>
                                  <p:childTnLst>
                                    <p:set>
                                      <p:cBhvr>
                                        <p:cTn id="27" dur="1" fill="hold">
                                          <p:stCondLst>
                                            <p:cond delay="0"/>
                                          </p:stCondLst>
                                        </p:cTn>
                                        <p:tgtEl>
                                          <p:spTgt spid="83"/>
                                        </p:tgtEl>
                                        <p:attrNameLst>
                                          <p:attrName>style.visibility</p:attrName>
                                        </p:attrNameLst>
                                      </p:cBhvr>
                                      <p:to>
                                        <p:strVal val="visible"/>
                                      </p:to>
                                    </p:set>
                                    <p:animEffect transition="in" filter="randombar(horizontal)">
                                      <p:cBhvr>
                                        <p:cTn id="28" dur="500"/>
                                        <p:tgtEl>
                                          <p:spTgt spid="83"/>
                                        </p:tgtEl>
                                      </p:cBhvr>
                                    </p:animEffect>
                                  </p:childTnLst>
                                </p:cTn>
                              </p:par>
                            </p:childTnLst>
                          </p:cTn>
                        </p:par>
                        <p:par>
                          <p:cTn id="29" fill="hold">
                            <p:stCondLst>
                              <p:cond delay="2750"/>
                            </p:stCondLst>
                            <p:childTnLst>
                              <p:par>
                                <p:cTn id="30" presetID="10" presetClass="entr" presetSubtype="0" fill="hold" nodeType="afterEffect">
                                  <p:stCondLst>
                                    <p:cond delay="0"/>
                                  </p:stCondLst>
                                  <p:childTnLst>
                                    <p:set>
                                      <p:cBhvr>
                                        <p:cTn id="31" dur="1" fill="hold">
                                          <p:stCondLst>
                                            <p:cond delay="0"/>
                                          </p:stCondLst>
                                        </p:cTn>
                                        <p:tgtEl>
                                          <p:spTgt spid="76"/>
                                        </p:tgtEl>
                                        <p:attrNameLst>
                                          <p:attrName>style.visibility</p:attrName>
                                        </p:attrNameLst>
                                      </p:cBhvr>
                                      <p:to>
                                        <p:strVal val="visible"/>
                                      </p:to>
                                    </p:set>
                                    <p:animEffect transition="in" filter="fade">
                                      <p:cBhvr>
                                        <p:cTn id="32" dur="500"/>
                                        <p:tgtEl>
                                          <p:spTgt spid="76"/>
                                        </p:tgtEl>
                                      </p:cBhvr>
                                    </p:animEffect>
                                  </p:childTnLst>
                                </p:cTn>
                              </p:par>
                            </p:childTnLst>
                          </p:cTn>
                        </p:par>
                        <p:par>
                          <p:cTn id="33" fill="hold">
                            <p:stCondLst>
                              <p:cond delay="3250"/>
                            </p:stCondLst>
                            <p:childTnLst>
                              <p:par>
                                <p:cTn id="34" presetID="16" presetClass="entr" presetSubtype="42" fill="hold" nodeType="afterEffect">
                                  <p:stCondLst>
                                    <p:cond delay="0"/>
                                  </p:stCondLst>
                                  <p:childTnLst>
                                    <p:set>
                                      <p:cBhvr>
                                        <p:cTn id="35" dur="1" fill="hold">
                                          <p:stCondLst>
                                            <p:cond delay="0"/>
                                          </p:stCondLst>
                                        </p:cTn>
                                        <p:tgtEl>
                                          <p:spTgt spid="75"/>
                                        </p:tgtEl>
                                        <p:attrNameLst>
                                          <p:attrName>style.visibility</p:attrName>
                                        </p:attrNameLst>
                                      </p:cBhvr>
                                      <p:to>
                                        <p:strVal val="visible"/>
                                      </p:to>
                                    </p:set>
                                    <p:animEffect transition="in" filter="barn(outHorizontal)">
                                      <p:cBhvr>
                                        <p:cTn id="36" dur="500"/>
                                        <p:tgtEl>
                                          <p:spTgt spid="75"/>
                                        </p:tgtEl>
                                      </p:cBhvr>
                                    </p:animEffect>
                                  </p:childTnLst>
                                </p:cTn>
                              </p:par>
                            </p:childTnLst>
                          </p:cTn>
                        </p:par>
                        <p:par>
                          <p:cTn id="37" fill="hold">
                            <p:stCondLst>
                              <p:cond delay="3750"/>
                            </p:stCondLst>
                            <p:childTnLst>
                              <p:par>
                                <p:cTn id="38" presetID="22" presetClass="entr" presetSubtype="8" fill="hold" grpId="0" nodeType="afterEffect">
                                  <p:stCondLst>
                                    <p:cond delay="0"/>
                                  </p:stCondLst>
                                  <p:childTnLst>
                                    <p:set>
                                      <p:cBhvr>
                                        <p:cTn id="39" dur="1" fill="hold">
                                          <p:stCondLst>
                                            <p:cond delay="0"/>
                                          </p:stCondLst>
                                        </p:cTn>
                                        <p:tgtEl>
                                          <p:spTgt spid="84"/>
                                        </p:tgtEl>
                                        <p:attrNameLst>
                                          <p:attrName>style.visibility</p:attrName>
                                        </p:attrNameLst>
                                      </p:cBhvr>
                                      <p:to>
                                        <p:strVal val="visible"/>
                                      </p:to>
                                    </p:set>
                                    <p:animEffect transition="in" filter="wipe(left)">
                                      <p:cBhvr>
                                        <p:cTn id="40" dur="500"/>
                                        <p:tgtEl>
                                          <p:spTgt spid="84"/>
                                        </p:tgtEl>
                                      </p:cBhvr>
                                    </p:animEffect>
                                  </p:childTnLst>
                                </p:cTn>
                              </p:par>
                            </p:childTnLst>
                          </p:cTn>
                        </p:par>
                        <p:par>
                          <p:cTn id="41" fill="hold">
                            <p:stCondLst>
                              <p:cond delay="4250"/>
                            </p:stCondLst>
                            <p:childTnLst>
                              <p:par>
                                <p:cTn id="42" presetID="22" presetClass="entr" presetSubtype="8" fill="hold" nodeType="afterEffect">
                                  <p:stCondLst>
                                    <p:cond delay="0"/>
                                  </p:stCondLst>
                                  <p:childTnLst>
                                    <p:set>
                                      <p:cBhvr>
                                        <p:cTn id="43" dur="1" fill="hold">
                                          <p:stCondLst>
                                            <p:cond delay="0"/>
                                          </p:stCondLst>
                                        </p:cTn>
                                        <p:tgtEl>
                                          <p:spTgt spid="85"/>
                                        </p:tgtEl>
                                        <p:attrNameLst>
                                          <p:attrName>style.visibility</p:attrName>
                                        </p:attrNameLst>
                                      </p:cBhvr>
                                      <p:to>
                                        <p:strVal val="visible"/>
                                      </p:to>
                                    </p:set>
                                    <p:animEffect transition="in" filter="wipe(left)">
                                      <p:cBhvr>
                                        <p:cTn id="44" dur="500"/>
                                        <p:tgtEl>
                                          <p:spTgt spid="85"/>
                                        </p:tgtEl>
                                      </p:cBhvr>
                                    </p:animEffect>
                                  </p:childTnLst>
                                </p:cTn>
                              </p:par>
                            </p:childTnLst>
                          </p:cTn>
                        </p:par>
                        <p:par>
                          <p:cTn id="45" fill="hold">
                            <p:stCondLst>
                              <p:cond delay="4750"/>
                            </p:stCondLst>
                            <p:childTnLst>
                              <p:par>
                                <p:cTn id="46" presetID="22" presetClass="entr" presetSubtype="1" fill="hold" grpId="0" nodeType="afterEffect">
                                  <p:stCondLst>
                                    <p:cond delay="0"/>
                                  </p:stCondLst>
                                  <p:childTnLst>
                                    <p:set>
                                      <p:cBhvr>
                                        <p:cTn id="47" dur="1" fill="hold">
                                          <p:stCondLst>
                                            <p:cond delay="0"/>
                                          </p:stCondLst>
                                        </p:cTn>
                                        <p:tgtEl>
                                          <p:spTgt spid="86"/>
                                        </p:tgtEl>
                                        <p:attrNameLst>
                                          <p:attrName>style.visibility</p:attrName>
                                        </p:attrNameLst>
                                      </p:cBhvr>
                                      <p:to>
                                        <p:strVal val="visible"/>
                                      </p:to>
                                    </p:set>
                                    <p:animEffect transition="in" filter="wipe(up)">
                                      <p:cBhvr>
                                        <p:cTn id="48"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2" grpId="0" animBg="1"/>
      <p:bldP spid="83" grpId="0" animBg="1"/>
      <p:bldP spid="84" grpId="0"/>
      <p:bldP spid="8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01ABB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DB74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E87071"/>
                </a:solidFill>
                <a:latin typeface="微软雅黑" panose="020B0503020204020204" pitchFamily="34" charset="-122"/>
                <a:ea typeface="微软雅黑" panose="020B0503020204020204" pitchFamily="34" charset="-122"/>
              </a:rPr>
              <a:t>点击输入标题内容</a:t>
            </a:r>
            <a:endParaRPr lang="zh-CN" altLang="en-US" sz="1800" b="1" dirty="0">
              <a:solidFill>
                <a:srgbClr val="E8707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6572220" y="1251223"/>
            <a:ext cx="1338369" cy="1453949"/>
            <a:chOff x="1645923" y="1347071"/>
            <a:chExt cx="1784260" cy="1939047"/>
          </a:xfrm>
        </p:grpSpPr>
        <p:sp>
          <p:nvSpPr>
            <p:cNvPr id="11" name="矩形 10"/>
            <p:cNvSpPr/>
            <p:nvPr/>
          </p:nvSpPr>
          <p:spPr>
            <a:xfrm flipV="1">
              <a:off x="1645923" y="1347071"/>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矩形 11"/>
            <p:cNvSpPr/>
            <p:nvPr/>
          </p:nvSpPr>
          <p:spPr>
            <a:xfrm>
              <a:off x="1645923" y="3081222"/>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矩形 12"/>
            <p:cNvSpPr/>
            <p:nvPr/>
          </p:nvSpPr>
          <p:spPr>
            <a:xfrm>
              <a:off x="1645923" y="1504834"/>
              <a:ext cx="1784260"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矩形 13"/>
            <p:cNvSpPr/>
            <p:nvPr/>
          </p:nvSpPr>
          <p:spPr>
            <a:xfrm>
              <a:off x="1645923" y="2964832"/>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矩形 14"/>
            <p:cNvSpPr/>
            <p:nvPr/>
          </p:nvSpPr>
          <p:spPr>
            <a:xfrm flipV="1">
              <a:off x="1645923" y="1543950"/>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矩形 15"/>
            <p:cNvSpPr/>
            <p:nvPr/>
          </p:nvSpPr>
          <p:spPr>
            <a:xfrm>
              <a:off x="1654157" y="1652335"/>
              <a:ext cx="1773690" cy="1329794"/>
            </a:xfrm>
            <a:prstGeom prst="rect">
              <a:avLst/>
            </a:prstGeom>
            <a:solidFill>
              <a:srgbClr val="E76F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17" name="图片 16"/>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b="72279"/>
          <a:stretch/>
        </p:blipFill>
        <p:spPr>
          <a:xfrm rot="16200000" flipH="1">
            <a:off x="6905718" y="1884643"/>
            <a:ext cx="1834405" cy="175339"/>
          </a:xfrm>
          <a:prstGeom prst="rect">
            <a:avLst/>
          </a:prstGeom>
        </p:spPr>
      </p:pic>
      <p:pic>
        <p:nvPicPr>
          <p:cNvPr id="18" name="图片 17"/>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b="72279"/>
          <a:stretch/>
        </p:blipFill>
        <p:spPr>
          <a:xfrm rot="5400000">
            <a:off x="5742688" y="1891008"/>
            <a:ext cx="1834404" cy="175339"/>
          </a:xfrm>
          <a:prstGeom prst="rect">
            <a:avLst/>
          </a:prstGeom>
        </p:spPr>
      </p:pic>
      <p:grpSp>
        <p:nvGrpSpPr>
          <p:cNvPr id="19" name="组合 18"/>
          <p:cNvGrpSpPr/>
          <p:nvPr/>
        </p:nvGrpSpPr>
        <p:grpSpPr>
          <a:xfrm>
            <a:off x="1234603" y="1251223"/>
            <a:ext cx="1338369" cy="1453949"/>
            <a:chOff x="1645923" y="1347071"/>
            <a:chExt cx="1784260" cy="1939047"/>
          </a:xfrm>
        </p:grpSpPr>
        <p:sp>
          <p:nvSpPr>
            <p:cNvPr id="20" name="矩形 19"/>
            <p:cNvSpPr/>
            <p:nvPr/>
          </p:nvSpPr>
          <p:spPr>
            <a:xfrm flipV="1">
              <a:off x="1645923" y="1347071"/>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矩形 20"/>
            <p:cNvSpPr/>
            <p:nvPr/>
          </p:nvSpPr>
          <p:spPr>
            <a:xfrm>
              <a:off x="1645923" y="3081222"/>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矩形 21"/>
            <p:cNvSpPr/>
            <p:nvPr/>
          </p:nvSpPr>
          <p:spPr>
            <a:xfrm>
              <a:off x="1645923" y="1504834"/>
              <a:ext cx="1784260"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矩形 22"/>
            <p:cNvSpPr/>
            <p:nvPr/>
          </p:nvSpPr>
          <p:spPr>
            <a:xfrm>
              <a:off x="1645923" y="2964832"/>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矩形 23"/>
            <p:cNvSpPr/>
            <p:nvPr/>
          </p:nvSpPr>
          <p:spPr>
            <a:xfrm flipV="1">
              <a:off x="1645923" y="1543950"/>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矩形 24"/>
            <p:cNvSpPr/>
            <p:nvPr/>
          </p:nvSpPr>
          <p:spPr>
            <a:xfrm>
              <a:off x="1654157" y="1652335"/>
              <a:ext cx="1773690" cy="1329794"/>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26" name="图片 25"/>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b="72279"/>
          <a:stretch/>
        </p:blipFill>
        <p:spPr>
          <a:xfrm rot="16200000" flipH="1">
            <a:off x="1568101" y="1884643"/>
            <a:ext cx="1834405" cy="175339"/>
          </a:xfrm>
          <a:prstGeom prst="rect">
            <a:avLst/>
          </a:prstGeom>
        </p:spPr>
      </p:pic>
      <p:pic>
        <p:nvPicPr>
          <p:cNvPr id="27" name="图片 26"/>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b="72279"/>
          <a:stretch/>
        </p:blipFill>
        <p:spPr>
          <a:xfrm rot="5400000">
            <a:off x="405071" y="1891008"/>
            <a:ext cx="1834404" cy="175339"/>
          </a:xfrm>
          <a:prstGeom prst="rect">
            <a:avLst/>
          </a:prstGeom>
        </p:spPr>
      </p:pic>
      <p:grpSp>
        <p:nvGrpSpPr>
          <p:cNvPr id="28" name="组合 27"/>
          <p:cNvGrpSpPr/>
          <p:nvPr/>
        </p:nvGrpSpPr>
        <p:grpSpPr>
          <a:xfrm>
            <a:off x="1518152" y="1535211"/>
            <a:ext cx="771270" cy="869905"/>
            <a:chOff x="8439634" y="3544648"/>
            <a:chExt cx="1611146" cy="1817848"/>
          </a:xfrm>
          <a:effectLst>
            <a:outerShdw blurRad="38100" dist="12700" dir="2700000" algn="tl" rotWithShape="0">
              <a:prstClr val="black">
                <a:alpha val="40000"/>
              </a:prstClr>
            </a:outerShdw>
          </a:effectLst>
        </p:grpSpPr>
        <p:sp>
          <p:nvSpPr>
            <p:cNvPr id="29"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文本框 80"/>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01</a:t>
              </a:r>
              <a:endParaRPr lang="zh-CN" altLang="en-US" sz="1800" dirty="0">
                <a:solidFill>
                  <a:prstClr val="white"/>
                </a:solidFill>
                <a:latin typeface="Impact" panose="020B0806030902050204" pitchFamily="34" charset="0"/>
              </a:endParaRPr>
            </a:p>
          </p:txBody>
        </p:sp>
      </p:grpSp>
      <p:grpSp>
        <p:nvGrpSpPr>
          <p:cNvPr id="32" name="组合 31"/>
          <p:cNvGrpSpPr/>
          <p:nvPr/>
        </p:nvGrpSpPr>
        <p:grpSpPr>
          <a:xfrm>
            <a:off x="3902626" y="1251223"/>
            <a:ext cx="1328911" cy="1453949"/>
            <a:chOff x="1658533" y="1347071"/>
            <a:chExt cx="1771650" cy="1939047"/>
          </a:xfrm>
        </p:grpSpPr>
        <p:sp>
          <p:nvSpPr>
            <p:cNvPr id="33" name="矩形 32"/>
            <p:cNvSpPr/>
            <p:nvPr/>
          </p:nvSpPr>
          <p:spPr>
            <a:xfrm flipV="1">
              <a:off x="1658825" y="1347071"/>
              <a:ext cx="1771357"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矩形 33"/>
            <p:cNvSpPr/>
            <p:nvPr/>
          </p:nvSpPr>
          <p:spPr>
            <a:xfrm>
              <a:off x="1658533" y="3081222"/>
              <a:ext cx="177165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矩形 34"/>
            <p:cNvSpPr/>
            <p:nvPr/>
          </p:nvSpPr>
          <p:spPr>
            <a:xfrm>
              <a:off x="1660643" y="1504834"/>
              <a:ext cx="1769539"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矩形 35"/>
            <p:cNvSpPr/>
            <p:nvPr/>
          </p:nvSpPr>
          <p:spPr>
            <a:xfrm>
              <a:off x="1658533" y="2964832"/>
              <a:ext cx="177165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矩形 36"/>
            <p:cNvSpPr/>
            <p:nvPr/>
          </p:nvSpPr>
          <p:spPr>
            <a:xfrm flipV="1">
              <a:off x="1658825" y="1543950"/>
              <a:ext cx="1771357"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矩形 37"/>
            <p:cNvSpPr/>
            <p:nvPr/>
          </p:nvSpPr>
          <p:spPr>
            <a:xfrm>
              <a:off x="1660641" y="1652335"/>
              <a:ext cx="1767205" cy="1329794"/>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39" name="图片 38"/>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b="72279"/>
          <a:stretch/>
        </p:blipFill>
        <p:spPr>
          <a:xfrm rot="16200000" flipH="1">
            <a:off x="4228980" y="1884643"/>
            <a:ext cx="1834405" cy="175339"/>
          </a:xfrm>
          <a:prstGeom prst="rect">
            <a:avLst/>
          </a:prstGeom>
        </p:spPr>
      </p:pic>
      <p:pic>
        <p:nvPicPr>
          <p:cNvPr id="40" name="图片 39"/>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b="72279"/>
          <a:stretch/>
        </p:blipFill>
        <p:spPr>
          <a:xfrm rot="5400000">
            <a:off x="3073094" y="1891008"/>
            <a:ext cx="1834404" cy="175339"/>
          </a:xfrm>
          <a:prstGeom prst="rect">
            <a:avLst/>
          </a:prstGeom>
        </p:spPr>
      </p:pic>
      <p:grpSp>
        <p:nvGrpSpPr>
          <p:cNvPr id="41" name="组合 40"/>
          <p:cNvGrpSpPr/>
          <p:nvPr/>
        </p:nvGrpSpPr>
        <p:grpSpPr>
          <a:xfrm>
            <a:off x="4179031" y="1535211"/>
            <a:ext cx="771270" cy="869905"/>
            <a:chOff x="8439634" y="3544648"/>
            <a:chExt cx="1611146" cy="1817848"/>
          </a:xfrm>
          <a:effectLst>
            <a:outerShdw blurRad="38100" dist="12700" dir="2700000" algn="tl" rotWithShape="0">
              <a:prstClr val="black">
                <a:alpha val="40000"/>
              </a:prstClr>
            </a:outerShdw>
          </a:effectLst>
        </p:grpSpPr>
        <p:sp>
          <p:nvSpPr>
            <p:cNvPr id="42"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文本框 84"/>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02</a:t>
              </a:r>
              <a:endParaRPr lang="zh-CN" altLang="en-US" sz="1800" dirty="0">
                <a:solidFill>
                  <a:prstClr val="white"/>
                </a:solidFill>
                <a:latin typeface="Impact" panose="020B0806030902050204" pitchFamily="34" charset="0"/>
              </a:endParaRPr>
            </a:p>
          </p:txBody>
        </p:sp>
      </p:grpSp>
      <p:grpSp>
        <p:nvGrpSpPr>
          <p:cNvPr id="45" name="组合 44"/>
          <p:cNvGrpSpPr/>
          <p:nvPr/>
        </p:nvGrpSpPr>
        <p:grpSpPr>
          <a:xfrm>
            <a:off x="6855770" y="1535211"/>
            <a:ext cx="771270" cy="869905"/>
            <a:chOff x="8439634" y="3544648"/>
            <a:chExt cx="1611146" cy="1817848"/>
          </a:xfrm>
          <a:effectLst>
            <a:outerShdw blurRad="38100" dist="12700" dir="2700000" algn="tl" rotWithShape="0">
              <a:prstClr val="black">
                <a:alpha val="40000"/>
              </a:prstClr>
            </a:outerShdw>
          </a:effectLst>
        </p:grpSpPr>
        <p:sp>
          <p:nvSpPr>
            <p:cNvPr id="46"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76F70"/>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文本框 88"/>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03</a:t>
              </a:r>
              <a:endParaRPr lang="zh-CN" altLang="en-US" sz="1800" dirty="0">
                <a:solidFill>
                  <a:prstClr val="white"/>
                </a:solidFill>
                <a:latin typeface="Impact" panose="020B0806030902050204" pitchFamily="34" charset="0"/>
              </a:endParaRPr>
            </a:p>
          </p:txBody>
        </p:sp>
      </p:grpSp>
      <p:grpSp>
        <p:nvGrpSpPr>
          <p:cNvPr id="49" name="组合 48"/>
          <p:cNvGrpSpPr/>
          <p:nvPr/>
        </p:nvGrpSpPr>
        <p:grpSpPr>
          <a:xfrm>
            <a:off x="5227846" y="2917801"/>
            <a:ext cx="1350551" cy="1453949"/>
            <a:chOff x="1650958" y="1347071"/>
            <a:chExt cx="1800500" cy="1939047"/>
          </a:xfrm>
        </p:grpSpPr>
        <p:sp>
          <p:nvSpPr>
            <p:cNvPr id="50" name="矩形 49"/>
            <p:cNvSpPr/>
            <p:nvPr/>
          </p:nvSpPr>
          <p:spPr>
            <a:xfrm flipV="1">
              <a:off x="1650958" y="1347071"/>
              <a:ext cx="1792265"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矩形 50"/>
            <p:cNvSpPr/>
            <p:nvPr/>
          </p:nvSpPr>
          <p:spPr>
            <a:xfrm>
              <a:off x="1653543" y="3081222"/>
              <a:ext cx="178968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矩形 51"/>
            <p:cNvSpPr/>
            <p:nvPr/>
          </p:nvSpPr>
          <p:spPr>
            <a:xfrm>
              <a:off x="1650958" y="1504834"/>
              <a:ext cx="1792265"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矩形 52"/>
            <p:cNvSpPr/>
            <p:nvPr/>
          </p:nvSpPr>
          <p:spPr>
            <a:xfrm>
              <a:off x="1653543" y="2964832"/>
              <a:ext cx="178968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矩形 53"/>
            <p:cNvSpPr/>
            <p:nvPr/>
          </p:nvSpPr>
          <p:spPr>
            <a:xfrm flipV="1">
              <a:off x="1650958" y="1536330"/>
              <a:ext cx="1800499"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矩形 54"/>
            <p:cNvSpPr/>
            <p:nvPr/>
          </p:nvSpPr>
          <p:spPr>
            <a:xfrm>
              <a:off x="1650960" y="1652335"/>
              <a:ext cx="1800498" cy="1329794"/>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56" name="图片 55"/>
          <p:cNvPicPr>
            <a:picLocks noChangeAspect="1"/>
          </p:cNvPicPr>
          <p:nvPr/>
        </p:nvPicPr>
        <p:blipFill rotWithShape="1">
          <a:blip r:embed="rId5">
            <a:grayscl/>
            <a:extLst>
              <a:ext uri="{BEBA8EAE-BF5A-486C-A8C5-ECC9F3942E4B}">
                <a14:imgProps xmlns:a14="http://schemas.microsoft.com/office/drawing/2010/main">
                  <a14:imgLayer r:embed="rId4">
                    <a14:imgEffect>
                      <a14:colorTemperature colorTemp="2000"/>
                    </a14:imgEffect>
                    <a14:imgEffect>
                      <a14:saturation sat="300000"/>
                    </a14:imgEffect>
                  </a14:imgLayer>
                </a14:imgProps>
              </a:ext>
            </a:extLst>
          </a:blip>
          <a:srcRect b="72279"/>
          <a:stretch/>
        </p:blipFill>
        <p:spPr>
          <a:xfrm rot="16200000" flipH="1">
            <a:off x="5572995" y="3522622"/>
            <a:ext cx="1834405" cy="175339"/>
          </a:xfrm>
          <a:prstGeom prst="rect">
            <a:avLst/>
          </a:prstGeom>
        </p:spPr>
      </p:pic>
      <p:pic>
        <p:nvPicPr>
          <p:cNvPr id="57" name="图片 56"/>
          <p:cNvPicPr>
            <a:picLocks noChangeAspect="1"/>
          </p:cNvPicPr>
          <p:nvPr/>
        </p:nvPicPr>
        <p:blipFill rotWithShape="1">
          <a:blip r:embed="rId5">
            <a:grayscl/>
            <a:extLst>
              <a:ext uri="{BEBA8EAE-BF5A-486C-A8C5-ECC9F3942E4B}">
                <a14:imgProps xmlns:a14="http://schemas.microsoft.com/office/drawing/2010/main">
                  <a14:imgLayer r:embed="rId4">
                    <a14:imgEffect>
                      <a14:colorTemperature colorTemp="2000"/>
                    </a14:imgEffect>
                    <a14:imgEffect>
                      <a14:saturation sat="300000"/>
                    </a14:imgEffect>
                  </a14:imgLayer>
                </a14:imgProps>
              </a:ext>
            </a:extLst>
          </a:blip>
          <a:srcRect b="72279"/>
          <a:stretch/>
        </p:blipFill>
        <p:spPr>
          <a:xfrm rot="5400000">
            <a:off x="4395040" y="3564639"/>
            <a:ext cx="1834404" cy="175339"/>
          </a:xfrm>
          <a:prstGeom prst="rect">
            <a:avLst/>
          </a:prstGeom>
        </p:spPr>
      </p:pic>
      <p:grpSp>
        <p:nvGrpSpPr>
          <p:cNvPr id="58" name="组合 57"/>
          <p:cNvGrpSpPr/>
          <p:nvPr/>
        </p:nvGrpSpPr>
        <p:grpSpPr>
          <a:xfrm>
            <a:off x="5507103" y="3212309"/>
            <a:ext cx="771270" cy="869905"/>
            <a:chOff x="8439634" y="3544648"/>
            <a:chExt cx="1611146" cy="1817848"/>
          </a:xfrm>
          <a:effectLst>
            <a:outerShdw blurRad="38100" dist="12700" dir="2700000" algn="tl" rotWithShape="0">
              <a:prstClr val="black">
                <a:alpha val="40000"/>
              </a:prstClr>
            </a:outerShdw>
          </a:effectLst>
        </p:grpSpPr>
        <p:sp>
          <p:nvSpPr>
            <p:cNvPr id="59"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文本框 96"/>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05</a:t>
              </a:r>
              <a:endParaRPr lang="zh-CN" altLang="en-US" sz="1800" dirty="0">
                <a:solidFill>
                  <a:prstClr val="white"/>
                </a:solidFill>
                <a:latin typeface="Impact" panose="020B0806030902050204" pitchFamily="34" charset="0"/>
              </a:endParaRPr>
            </a:p>
          </p:txBody>
        </p:sp>
      </p:grpSp>
      <p:sp>
        <p:nvSpPr>
          <p:cNvPr id="62" name="Freeform 975"/>
          <p:cNvSpPr>
            <a:spLocks noEditPoints="1"/>
          </p:cNvSpPr>
          <p:nvPr/>
        </p:nvSpPr>
        <p:spPr bwMode="auto">
          <a:xfrm>
            <a:off x="1698354" y="3055368"/>
            <a:ext cx="318836" cy="393607"/>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rgbClr val="FFB850"/>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文本框 99"/>
          <p:cNvSpPr txBox="1"/>
          <p:nvPr/>
        </p:nvSpPr>
        <p:spPr>
          <a:xfrm>
            <a:off x="1290222" y="3488980"/>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4" name="Freeform 987"/>
          <p:cNvSpPr>
            <a:spLocks noEditPoints="1"/>
          </p:cNvSpPr>
          <p:nvPr/>
        </p:nvSpPr>
        <p:spPr bwMode="auto">
          <a:xfrm>
            <a:off x="7083391" y="2940258"/>
            <a:ext cx="334793" cy="538339"/>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rgbClr val="F6615B"/>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5" name="文本框 103"/>
          <p:cNvSpPr txBox="1"/>
          <p:nvPr/>
        </p:nvSpPr>
        <p:spPr>
          <a:xfrm>
            <a:off x="6669616" y="3474540"/>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6" name="Freeform 983"/>
          <p:cNvSpPr>
            <a:spLocks noEditPoints="1"/>
          </p:cNvSpPr>
          <p:nvPr/>
        </p:nvSpPr>
        <p:spPr bwMode="auto">
          <a:xfrm>
            <a:off x="5650759" y="1431145"/>
            <a:ext cx="405616" cy="416018"/>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rgbClr val="663A77"/>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文本框 107"/>
          <p:cNvSpPr txBox="1"/>
          <p:nvPr/>
        </p:nvSpPr>
        <p:spPr>
          <a:xfrm>
            <a:off x="5308467" y="1837154"/>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8" name="Freeform 979"/>
          <p:cNvSpPr>
            <a:spLocks noEditPoints="1"/>
          </p:cNvSpPr>
          <p:nvPr/>
        </p:nvSpPr>
        <p:spPr bwMode="auto">
          <a:xfrm>
            <a:off x="4294664" y="3069232"/>
            <a:ext cx="482217" cy="43106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rgbClr val="01ACBE"/>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9" name="文本框 111"/>
          <p:cNvSpPr txBox="1"/>
          <p:nvPr/>
        </p:nvSpPr>
        <p:spPr>
          <a:xfrm>
            <a:off x="4004048" y="3474305"/>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70" name="文本框 115"/>
          <p:cNvSpPr txBox="1"/>
          <p:nvPr/>
        </p:nvSpPr>
        <p:spPr>
          <a:xfrm>
            <a:off x="2666057" y="1831623"/>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grpSp>
        <p:nvGrpSpPr>
          <p:cNvPr id="71" name="Group 32"/>
          <p:cNvGrpSpPr>
            <a:grpSpLocks noChangeAspect="1"/>
          </p:cNvGrpSpPr>
          <p:nvPr/>
        </p:nvGrpSpPr>
        <p:grpSpPr bwMode="auto">
          <a:xfrm>
            <a:off x="2947657" y="1512724"/>
            <a:ext cx="470565" cy="306301"/>
            <a:chOff x="3798" y="2129"/>
            <a:chExt cx="86" cy="56"/>
          </a:xfrm>
          <a:solidFill>
            <a:srgbClr val="00AF92"/>
          </a:solidFill>
          <a:effectLst/>
        </p:grpSpPr>
        <p:sp>
          <p:nvSpPr>
            <p:cNvPr id="72"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3"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7"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8"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9"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0"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1"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2"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3"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4"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5"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86" name="等腰三角形 85"/>
          <p:cNvSpPr/>
          <p:nvPr/>
        </p:nvSpPr>
        <p:spPr>
          <a:xfrm flipV="1">
            <a:off x="1841443"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 name="等腰三角形 86"/>
          <p:cNvSpPr/>
          <p:nvPr/>
        </p:nvSpPr>
        <p:spPr>
          <a:xfrm>
            <a:off x="3170858"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等腰三角形 87"/>
          <p:cNvSpPr/>
          <p:nvPr/>
        </p:nvSpPr>
        <p:spPr>
          <a:xfrm flipV="1">
            <a:off x="4500412"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 name="等腰三角形 88"/>
          <p:cNvSpPr/>
          <p:nvPr/>
        </p:nvSpPr>
        <p:spPr>
          <a:xfrm>
            <a:off x="5838126"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 name="等腰三角形 89"/>
          <p:cNvSpPr/>
          <p:nvPr/>
        </p:nvSpPr>
        <p:spPr>
          <a:xfrm flipV="1">
            <a:off x="7176457"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1" name="组合 90"/>
          <p:cNvGrpSpPr/>
          <p:nvPr/>
        </p:nvGrpSpPr>
        <p:grpSpPr>
          <a:xfrm>
            <a:off x="2571220" y="2917801"/>
            <a:ext cx="1333379" cy="1453949"/>
            <a:chOff x="1652575" y="1347071"/>
            <a:chExt cx="1777608" cy="1939047"/>
          </a:xfrm>
        </p:grpSpPr>
        <p:sp>
          <p:nvSpPr>
            <p:cNvPr id="92" name="矩形 91"/>
            <p:cNvSpPr/>
            <p:nvPr/>
          </p:nvSpPr>
          <p:spPr>
            <a:xfrm flipV="1">
              <a:off x="1652575" y="1347071"/>
              <a:ext cx="1777607"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矩形 92"/>
            <p:cNvSpPr/>
            <p:nvPr/>
          </p:nvSpPr>
          <p:spPr>
            <a:xfrm>
              <a:off x="1652575" y="3081222"/>
              <a:ext cx="1777608"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 name="矩形 93"/>
            <p:cNvSpPr/>
            <p:nvPr/>
          </p:nvSpPr>
          <p:spPr>
            <a:xfrm>
              <a:off x="1652575" y="1504834"/>
              <a:ext cx="1777608"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矩形 94"/>
            <p:cNvSpPr/>
            <p:nvPr/>
          </p:nvSpPr>
          <p:spPr>
            <a:xfrm>
              <a:off x="1652575" y="2964832"/>
              <a:ext cx="1777608"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6" name="矩形 95"/>
            <p:cNvSpPr/>
            <p:nvPr/>
          </p:nvSpPr>
          <p:spPr>
            <a:xfrm flipV="1">
              <a:off x="1652575" y="1543950"/>
              <a:ext cx="1777608"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 name="矩形 96"/>
            <p:cNvSpPr/>
            <p:nvPr/>
          </p:nvSpPr>
          <p:spPr>
            <a:xfrm>
              <a:off x="1652575" y="1652335"/>
              <a:ext cx="1775271" cy="132979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98" name="图片 97"/>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b="72279"/>
          <a:stretch/>
        </p:blipFill>
        <p:spPr>
          <a:xfrm rot="16200000" flipH="1">
            <a:off x="2900755" y="3558274"/>
            <a:ext cx="1834405" cy="175339"/>
          </a:xfrm>
          <a:prstGeom prst="rect">
            <a:avLst/>
          </a:prstGeom>
        </p:spPr>
      </p:pic>
      <p:grpSp>
        <p:nvGrpSpPr>
          <p:cNvPr id="99" name="组合 98"/>
          <p:cNvGrpSpPr/>
          <p:nvPr/>
        </p:nvGrpSpPr>
        <p:grpSpPr>
          <a:xfrm>
            <a:off x="2850807" y="3212309"/>
            <a:ext cx="771270" cy="869905"/>
            <a:chOff x="8439634" y="3544648"/>
            <a:chExt cx="1611146" cy="1817848"/>
          </a:xfrm>
          <a:effectLst>
            <a:outerShdw blurRad="38100" dist="12700" dir="2700000" algn="tl" rotWithShape="0">
              <a:prstClr val="black">
                <a:alpha val="40000"/>
              </a:prstClr>
            </a:outerShdw>
          </a:effectLst>
        </p:grpSpPr>
        <p:sp>
          <p:nvSpPr>
            <p:cNvPr id="100"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1"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AF92"/>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2" name="文本框 92"/>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04</a:t>
              </a:r>
              <a:endParaRPr lang="zh-CN" altLang="en-US" sz="1800" dirty="0">
                <a:solidFill>
                  <a:prstClr val="white"/>
                </a:solidFill>
                <a:latin typeface="Impact" panose="020B0806030902050204" pitchFamily="34" charset="0"/>
              </a:endParaRPr>
            </a:p>
          </p:txBody>
        </p:sp>
      </p:grpSp>
      <p:pic>
        <p:nvPicPr>
          <p:cNvPr id="103" name="图片 102"/>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b="72279"/>
          <a:stretch/>
        </p:blipFill>
        <p:spPr>
          <a:xfrm rot="5400000">
            <a:off x="1740455" y="3558274"/>
            <a:ext cx="1834405" cy="175339"/>
          </a:xfrm>
          <a:prstGeom prst="rect">
            <a:avLst/>
          </a:prstGeom>
        </p:spPr>
      </p:pic>
      <p:sp>
        <p:nvSpPr>
          <p:cNvPr id="104" name="文本框 113"/>
          <p:cNvSpPr txBox="1"/>
          <p:nvPr/>
        </p:nvSpPr>
        <p:spPr>
          <a:xfrm>
            <a:off x="1300240" y="3718651"/>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5" name="文本框 113"/>
          <p:cNvSpPr txBox="1"/>
          <p:nvPr/>
        </p:nvSpPr>
        <p:spPr>
          <a:xfrm>
            <a:off x="4023492" y="3718651"/>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6" name="文本框 113"/>
          <p:cNvSpPr txBox="1"/>
          <p:nvPr/>
        </p:nvSpPr>
        <p:spPr>
          <a:xfrm>
            <a:off x="6678508" y="3705614"/>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7" name="文本框 113"/>
          <p:cNvSpPr txBox="1"/>
          <p:nvPr/>
        </p:nvSpPr>
        <p:spPr>
          <a:xfrm>
            <a:off x="2671400" y="207863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8" name="文本框 113"/>
          <p:cNvSpPr txBox="1"/>
          <p:nvPr/>
        </p:nvSpPr>
        <p:spPr>
          <a:xfrm>
            <a:off x="5343640" y="2061167"/>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84159573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22" presetClass="entr" presetSubtype="4"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down)">
                                      <p:cBhvr>
                                        <p:cTn id="20" dur="500"/>
                                        <p:tgtEl>
                                          <p:spTgt spid="27"/>
                                        </p:tgtEl>
                                      </p:cBhvr>
                                    </p:animEffect>
                                  </p:childTnLst>
                                </p:cTn>
                              </p:par>
                            </p:childTnLst>
                          </p:cTn>
                        </p:par>
                        <p:par>
                          <p:cTn id="21" fill="hold">
                            <p:stCondLst>
                              <p:cond delay="1750"/>
                            </p:stCondLst>
                            <p:childTnLst>
                              <p:par>
                                <p:cTn id="22" presetID="22" presetClass="entr" presetSubtype="1"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up)">
                                      <p:cBhvr>
                                        <p:cTn id="24" dur="500"/>
                                        <p:tgtEl>
                                          <p:spTgt spid="26"/>
                                        </p:tgtEl>
                                      </p:cBhvr>
                                    </p:animEffect>
                                  </p:childTnLst>
                                </p:cTn>
                              </p:par>
                            </p:childTnLst>
                          </p:cTn>
                        </p:par>
                        <p:par>
                          <p:cTn id="25" fill="hold">
                            <p:stCondLst>
                              <p:cond delay="2250"/>
                            </p:stCondLst>
                            <p:childTnLst>
                              <p:par>
                                <p:cTn id="26" presetID="22" presetClass="entr" presetSubtype="1" fill="hold" nodeType="afterEffect">
                                  <p:stCondLst>
                                    <p:cond delay="0"/>
                                  </p:stCondLst>
                                  <p:childTnLst>
                                    <p:set>
                                      <p:cBhvr>
                                        <p:cTn id="27" dur="1" fill="hold">
                                          <p:stCondLst>
                                            <p:cond delay="0"/>
                                          </p:stCondLst>
                                        </p:cTn>
                                        <p:tgtEl>
                                          <p:spTgt spid="103"/>
                                        </p:tgtEl>
                                        <p:attrNameLst>
                                          <p:attrName>style.visibility</p:attrName>
                                        </p:attrNameLst>
                                      </p:cBhvr>
                                      <p:to>
                                        <p:strVal val="visible"/>
                                      </p:to>
                                    </p:set>
                                    <p:animEffect transition="in" filter="wipe(up)">
                                      <p:cBhvr>
                                        <p:cTn id="28" dur="500"/>
                                        <p:tgtEl>
                                          <p:spTgt spid="103"/>
                                        </p:tgtEl>
                                      </p:cBhvr>
                                    </p:animEffect>
                                  </p:childTnLst>
                                </p:cTn>
                              </p:par>
                            </p:childTnLst>
                          </p:cTn>
                        </p:par>
                        <p:par>
                          <p:cTn id="29" fill="hold">
                            <p:stCondLst>
                              <p:cond delay="2750"/>
                            </p:stCondLst>
                            <p:childTnLst>
                              <p:par>
                                <p:cTn id="30" presetID="22" presetClass="entr" presetSubtype="4" fill="hold" nodeType="afterEffect">
                                  <p:stCondLst>
                                    <p:cond delay="0"/>
                                  </p:stCondLst>
                                  <p:childTnLst>
                                    <p:set>
                                      <p:cBhvr>
                                        <p:cTn id="31" dur="1" fill="hold">
                                          <p:stCondLst>
                                            <p:cond delay="0"/>
                                          </p:stCondLst>
                                        </p:cTn>
                                        <p:tgtEl>
                                          <p:spTgt spid="98"/>
                                        </p:tgtEl>
                                        <p:attrNameLst>
                                          <p:attrName>style.visibility</p:attrName>
                                        </p:attrNameLst>
                                      </p:cBhvr>
                                      <p:to>
                                        <p:strVal val="visible"/>
                                      </p:to>
                                    </p:set>
                                    <p:animEffect transition="in" filter="wipe(down)">
                                      <p:cBhvr>
                                        <p:cTn id="32" dur="500"/>
                                        <p:tgtEl>
                                          <p:spTgt spid="98"/>
                                        </p:tgtEl>
                                      </p:cBhvr>
                                    </p:animEffect>
                                  </p:childTnLst>
                                </p:cTn>
                              </p:par>
                            </p:childTnLst>
                          </p:cTn>
                        </p:par>
                        <p:par>
                          <p:cTn id="33" fill="hold">
                            <p:stCondLst>
                              <p:cond delay="3250"/>
                            </p:stCondLst>
                            <p:childTnLst>
                              <p:par>
                                <p:cTn id="34" presetID="22" presetClass="entr" presetSubtype="4" fill="hold"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down)">
                                      <p:cBhvr>
                                        <p:cTn id="36" dur="500"/>
                                        <p:tgtEl>
                                          <p:spTgt spid="40"/>
                                        </p:tgtEl>
                                      </p:cBhvr>
                                    </p:animEffect>
                                  </p:childTnLst>
                                </p:cTn>
                              </p:par>
                            </p:childTnLst>
                          </p:cTn>
                        </p:par>
                        <p:par>
                          <p:cTn id="37" fill="hold">
                            <p:stCondLst>
                              <p:cond delay="3750"/>
                            </p:stCondLst>
                            <p:childTnLst>
                              <p:par>
                                <p:cTn id="38" presetID="22" presetClass="entr" presetSubtype="1" fill="hold" nodeType="after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wipe(up)">
                                      <p:cBhvr>
                                        <p:cTn id="40" dur="500"/>
                                        <p:tgtEl>
                                          <p:spTgt spid="39"/>
                                        </p:tgtEl>
                                      </p:cBhvr>
                                    </p:animEffect>
                                  </p:childTnLst>
                                </p:cTn>
                              </p:par>
                            </p:childTnLst>
                          </p:cTn>
                        </p:par>
                        <p:par>
                          <p:cTn id="41" fill="hold">
                            <p:stCondLst>
                              <p:cond delay="4250"/>
                            </p:stCondLst>
                            <p:childTnLst>
                              <p:par>
                                <p:cTn id="42" presetID="22" presetClass="entr" presetSubtype="1" fill="hold" nodeType="afterEffect">
                                  <p:stCondLst>
                                    <p:cond delay="0"/>
                                  </p:stCondLst>
                                  <p:childTnLst>
                                    <p:set>
                                      <p:cBhvr>
                                        <p:cTn id="43" dur="1" fill="hold">
                                          <p:stCondLst>
                                            <p:cond delay="0"/>
                                          </p:stCondLst>
                                        </p:cTn>
                                        <p:tgtEl>
                                          <p:spTgt spid="57"/>
                                        </p:tgtEl>
                                        <p:attrNameLst>
                                          <p:attrName>style.visibility</p:attrName>
                                        </p:attrNameLst>
                                      </p:cBhvr>
                                      <p:to>
                                        <p:strVal val="visible"/>
                                      </p:to>
                                    </p:set>
                                    <p:animEffect transition="in" filter="wipe(up)">
                                      <p:cBhvr>
                                        <p:cTn id="44" dur="500"/>
                                        <p:tgtEl>
                                          <p:spTgt spid="57"/>
                                        </p:tgtEl>
                                      </p:cBhvr>
                                    </p:animEffect>
                                  </p:childTnLst>
                                </p:cTn>
                              </p:par>
                            </p:childTnLst>
                          </p:cTn>
                        </p:par>
                        <p:par>
                          <p:cTn id="45" fill="hold">
                            <p:stCondLst>
                              <p:cond delay="4750"/>
                            </p:stCondLst>
                            <p:childTnLst>
                              <p:par>
                                <p:cTn id="46" presetID="22" presetClass="entr" presetSubtype="4" fill="hold" nodeType="after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wipe(down)">
                                      <p:cBhvr>
                                        <p:cTn id="48" dur="500"/>
                                        <p:tgtEl>
                                          <p:spTgt spid="56"/>
                                        </p:tgtEl>
                                      </p:cBhvr>
                                    </p:animEffect>
                                  </p:childTnLst>
                                </p:cTn>
                              </p:par>
                            </p:childTnLst>
                          </p:cTn>
                        </p:par>
                        <p:par>
                          <p:cTn id="49" fill="hold">
                            <p:stCondLst>
                              <p:cond delay="5250"/>
                            </p:stCondLst>
                            <p:childTnLst>
                              <p:par>
                                <p:cTn id="50" presetID="22" presetClass="entr" presetSubtype="4"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down)">
                                      <p:cBhvr>
                                        <p:cTn id="52" dur="500"/>
                                        <p:tgtEl>
                                          <p:spTgt spid="18"/>
                                        </p:tgtEl>
                                      </p:cBhvr>
                                    </p:animEffect>
                                  </p:childTnLst>
                                </p:cTn>
                              </p:par>
                            </p:childTnLst>
                          </p:cTn>
                        </p:par>
                        <p:par>
                          <p:cTn id="53" fill="hold">
                            <p:stCondLst>
                              <p:cond delay="5750"/>
                            </p:stCondLst>
                            <p:childTnLst>
                              <p:par>
                                <p:cTn id="54" presetID="22" presetClass="entr" presetSubtype="1" fill="hold"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up)">
                                      <p:cBhvr>
                                        <p:cTn id="56" dur="500"/>
                                        <p:tgtEl>
                                          <p:spTgt spid="17"/>
                                        </p:tgtEl>
                                      </p:cBhvr>
                                    </p:animEffect>
                                  </p:childTnLst>
                                </p:cTn>
                              </p:par>
                            </p:childTnLst>
                          </p:cTn>
                        </p:par>
                        <p:par>
                          <p:cTn id="57" fill="hold">
                            <p:stCondLst>
                              <p:cond delay="6250"/>
                            </p:stCondLst>
                            <p:childTnLst>
                              <p:par>
                                <p:cTn id="58" presetID="16" presetClass="entr" presetSubtype="21"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barn(inVertical)">
                                      <p:cBhvr>
                                        <p:cTn id="60" dur="500"/>
                                        <p:tgtEl>
                                          <p:spTgt spid="19"/>
                                        </p:tgtEl>
                                      </p:cBhvr>
                                    </p:animEffect>
                                  </p:childTnLst>
                                </p:cTn>
                              </p:par>
                              <p:par>
                                <p:cTn id="61" presetID="16" presetClass="entr" presetSubtype="21" fill="hold" nodeType="with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barn(inVertical)">
                                      <p:cBhvr>
                                        <p:cTn id="63" dur="500"/>
                                        <p:tgtEl>
                                          <p:spTgt spid="32"/>
                                        </p:tgtEl>
                                      </p:cBhvr>
                                    </p:animEffect>
                                  </p:childTnLst>
                                </p:cTn>
                              </p:par>
                              <p:par>
                                <p:cTn id="64" presetID="16" presetClass="entr" presetSubtype="21" fill="hold" nodeType="with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barn(inVertical)">
                                      <p:cBhvr>
                                        <p:cTn id="66" dur="500"/>
                                        <p:tgtEl>
                                          <p:spTgt spid="10"/>
                                        </p:tgtEl>
                                      </p:cBhvr>
                                    </p:animEffect>
                                  </p:childTnLst>
                                </p:cTn>
                              </p:par>
                              <p:par>
                                <p:cTn id="67" presetID="16" presetClass="entr" presetSubtype="21" fill="hold" nodeType="withEffect">
                                  <p:stCondLst>
                                    <p:cond delay="0"/>
                                  </p:stCondLst>
                                  <p:childTnLst>
                                    <p:set>
                                      <p:cBhvr>
                                        <p:cTn id="68" dur="1" fill="hold">
                                          <p:stCondLst>
                                            <p:cond delay="0"/>
                                          </p:stCondLst>
                                        </p:cTn>
                                        <p:tgtEl>
                                          <p:spTgt spid="91"/>
                                        </p:tgtEl>
                                        <p:attrNameLst>
                                          <p:attrName>style.visibility</p:attrName>
                                        </p:attrNameLst>
                                      </p:cBhvr>
                                      <p:to>
                                        <p:strVal val="visible"/>
                                      </p:to>
                                    </p:set>
                                    <p:animEffect transition="in" filter="barn(inVertical)">
                                      <p:cBhvr>
                                        <p:cTn id="69" dur="500"/>
                                        <p:tgtEl>
                                          <p:spTgt spid="91"/>
                                        </p:tgtEl>
                                      </p:cBhvr>
                                    </p:animEffect>
                                  </p:childTnLst>
                                </p:cTn>
                              </p:par>
                              <p:par>
                                <p:cTn id="70" presetID="16" presetClass="entr" presetSubtype="21" fill="hold" nodeType="with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barn(inVertical)">
                                      <p:cBhvr>
                                        <p:cTn id="72" dur="500"/>
                                        <p:tgtEl>
                                          <p:spTgt spid="49"/>
                                        </p:tgtEl>
                                      </p:cBhvr>
                                    </p:animEffect>
                                  </p:childTnLst>
                                </p:cTn>
                              </p:par>
                            </p:childTnLst>
                          </p:cTn>
                        </p:par>
                        <p:par>
                          <p:cTn id="73" fill="hold">
                            <p:stCondLst>
                              <p:cond delay="6750"/>
                            </p:stCondLst>
                            <p:childTnLst>
                              <p:par>
                                <p:cTn id="74" presetID="10" presetClass="entr" presetSubtype="0" fill="hold" grpId="0" nodeType="afterEffect">
                                  <p:stCondLst>
                                    <p:cond delay="0"/>
                                  </p:stCondLst>
                                  <p:childTnLst>
                                    <p:set>
                                      <p:cBhvr>
                                        <p:cTn id="75" dur="1" fill="hold">
                                          <p:stCondLst>
                                            <p:cond delay="0"/>
                                          </p:stCondLst>
                                        </p:cTn>
                                        <p:tgtEl>
                                          <p:spTgt spid="86"/>
                                        </p:tgtEl>
                                        <p:attrNameLst>
                                          <p:attrName>style.visibility</p:attrName>
                                        </p:attrNameLst>
                                      </p:cBhvr>
                                      <p:to>
                                        <p:strVal val="visible"/>
                                      </p:to>
                                    </p:set>
                                    <p:animEffect transition="in" filter="fade">
                                      <p:cBhvr>
                                        <p:cTn id="76" dur="500"/>
                                        <p:tgtEl>
                                          <p:spTgt spid="8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87"/>
                                        </p:tgtEl>
                                        <p:attrNameLst>
                                          <p:attrName>style.visibility</p:attrName>
                                        </p:attrNameLst>
                                      </p:cBhvr>
                                      <p:to>
                                        <p:strVal val="visible"/>
                                      </p:to>
                                    </p:set>
                                    <p:animEffect transition="in" filter="fade">
                                      <p:cBhvr>
                                        <p:cTn id="79" dur="500"/>
                                        <p:tgtEl>
                                          <p:spTgt spid="87"/>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8"/>
                                        </p:tgtEl>
                                        <p:attrNameLst>
                                          <p:attrName>style.visibility</p:attrName>
                                        </p:attrNameLst>
                                      </p:cBhvr>
                                      <p:to>
                                        <p:strVal val="visible"/>
                                      </p:to>
                                    </p:set>
                                    <p:animEffect transition="in" filter="fade">
                                      <p:cBhvr>
                                        <p:cTn id="82" dur="500"/>
                                        <p:tgtEl>
                                          <p:spTgt spid="88"/>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89"/>
                                        </p:tgtEl>
                                        <p:attrNameLst>
                                          <p:attrName>style.visibility</p:attrName>
                                        </p:attrNameLst>
                                      </p:cBhvr>
                                      <p:to>
                                        <p:strVal val="visible"/>
                                      </p:to>
                                    </p:set>
                                    <p:animEffect transition="in" filter="fade">
                                      <p:cBhvr>
                                        <p:cTn id="85" dur="500"/>
                                        <p:tgtEl>
                                          <p:spTgt spid="89"/>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90"/>
                                        </p:tgtEl>
                                        <p:attrNameLst>
                                          <p:attrName>style.visibility</p:attrName>
                                        </p:attrNameLst>
                                      </p:cBhvr>
                                      <p:to>
                                        <p:strVal val="visible"/>
                                      </p:to>
                                    </p:set>
                                    <p:animEffect transition="in" filter="fade">
                                      <p:cBhvr>
                                        <p:cTn id="88" dur="500"/>
                                        <p:tgtEl>
                                          <p:spTgt spid="90"/>
                                        </p:tgtEl>
                                      </p:cBhvr>
                                    </p:animEffect>
                                  </p:childTnLst>
                                </p:cTn>
                              </p:par>
                            </p:childTnLst>
                          </p:cTn>
                        </p:par>
                        <p:par>
                          <p:cTn id="89" fill="hold">
                            <p:stCondLst>
                              <p:cond delay="7250"/>
                            </p:stCondLst>
                            <p:childTnLst>
                              <p:par>
                                <p:cTn id="90" presetID="31" presetClass="entr" presetSubtype="0" fill="hold" nodeType="afterEffect">
                                  <p:stCondLst>
                                    <p:cond delay="0"/>
                                  </p:stCondLst>
                                  <p:childTnLst>
                                    <p:set>
                                      <p:cBhvr>
                                        <p:cTn id="91" dur="1" fill="hold">
                                          <p:stCondLst>
                                            <p:cond delay="0"/>
                                          </p:stCondLst>
                                        </p:cTn>
                                        <p:tgtEl>
                                          <p:spTgt spid="28"/>
                                        </p:tgtEl>
                                        <p:attrNameLst>
                                          <p:attrName>style.visibility</p:attrName>
                                        </p:attrNameLst>
                                      </p:cBhvr>
                                      <p:to>
                                        <p:strVal val="visible"/>
                                      </p:to>
                                    </p:set>
                                    <p:anim calcmode="lin" valueType="num">
                                      <p:cBhvr>
                                        <p:cTn id="92" dur="500" fill="hold"/>
                                        <p:tgtEl>
                                          <p:spTgt spid="28"/>
                                        </p:tgtEl>
                                        <p:attrNameLst>
                                          <p:attrName>ppt_w</p:attrName>
                                        </p:attrNameLst>
                                      </p:cBhvr>
                                      <p:tavLst>
                                        <p:tav tm="0">
                                          <p:val>
                                            <p:fltVal val="0"/>
                                          </p:val>
                                        </p:tav>
                                        <p:tav tm="100000">
                                          <p:val>
                                            <p:strVal val="#ppt_w"/>
                                          </p:val>
                                        </p:tav>
                                      </p:tavLst>
                                    </p:anim>
                                    <p:anim calcmode="lin" valueType="num">
                                      <p:cBhvr>
                                        <p:cTn id="93" dur="500" fill="hold"/>
                                        <p:tgtEl>
                                          <p:spTgt spid="28"/>
                                        </p:tgtEl>
                                        <p:attrNameLst>
                                          <p:attrName>ppt_h</p:attrName>
                                        </p:attrNameLst>
                                      </p:cBhvr>
                                      <p:tavLst>
                                        <p:tav tm="0">
                                          <p:val>
                                            <p:fltVal val="0"/>
                                          </p:val>
                                        </p:tav>
                                        <p:tav tm="100000">
                                          <p:val>
                                            <p:strVal val="#ppt_h"/>
                                          </p:val>
                                        </p:tav>
                                      </p:tavLst>
                                    </p:anim>
                                    <p:anim calcmode="lin" valueType="num">
                                      <p:cBhvr>
                                        <p:cTn id="94" dur="500" fill="hold"/>
                                        <p:tgtEl>
                                          <p:spTgt spid="28"/>
                                        </p:tgtEl>
                                        <p:attrNameLst>
                                          <p:attrName>style.rotation</p:attrName>
                                        </p:attrNameLst>
                                      </p:cBhvr>
                                      <p:tavLst>
                                        <p:tav tm="0">
                                          <p:val>
                                            <p:fltVal val="90"/>
                                          </p:val>
                                        </p:tav>
                                        <p:tav tm="100000">
                                          <p:val>
                                            <p:fltVal val="0"/>
                                          </p:val>
                                        </p:tav>
                                      </p:tavLst>
                                    </p:anim>
                                    <p:animEffect transition="in" filter="fade">
                                      <p:cBhvr>
                                        <p:cTn id="95" dur="500"/>
                                        <p:tgtEl>
                                          <p:spTgt spid="28"/>
                                        </p:tgtEl>
                                      </p:cBhvr>
                                    </p:animEffect>
                                  </p:childTnLst>
                                </p:cTn>
                              </p:par>
                              <p:par>
                                <p:cTn id="96" presetID="31" presetClass="entr" presetSubtype="0" fill="hold" nodeType="withEffect">
                                  <p:stCondLst>
                                    <p:cond delay="0"/>
                                  </p:stCondLst>
                                  <p:childTnLst>
                                    <p:set>
                                      <p:cBhvr>
                                        <p:cTn id="97" dur="1" fill="hold">
                                          <p:stCondLst>
                                            <p:cond delay="0"/>
                                          </p:stCondLst>
                                        </p:cTn>
                                        <p:tgtEl>
                                          <p:spTgt spid="41"/>
                                        </p:tgtEl>
                                        <p:attrNameLst>
                                          <p:attrName>style.visibility</p:attrName>
                                        </p:attrNameLst>
                                      </p:cBhvr>
                                      <p:to>
                                        <p:strVal val="visible"/>
                                      </p:to>
                                    </p:set>
                                    <p:anim calcmode="lin" valueType="num">
                                      <p:cBhvr>
                                        <p:cTn id="98" dur="500" fill="hold"/>
                                        <p:tgtEl>
                                          <p:spTgt spid="41"/>
                                        </p:tgtEl>
                                        <p:attrNameLst>
                                          <p:attrName>ppt_w</p:attrName>
                                        </p:attrNameLst>
                                      </p:cBhvr>
                                      <p:tavLst>
                                        <p:tav tm="0">
                                          <p:val>
                                            <p:fltVal val="0"/>
                                          </p:val>
                                        </p:tav>
                                        <p:tav tm="100000">
                                          <p:val>
                                            <p:strVal val="#ppt_w"/>
                                          </p:val>
                                        </p:tav>
                                      </p:tavLst>
                                    </p:anim>
                                    <p:anim calcmode="lin" valueType="num">
                                      <p:cBhvr>
                                        <p:cTn id="99" dur="500" fill="hold"/>
                                        <p:tgtEl>
                                          <p:spTgt spid="41"/>
                                        </p:tgtEl>
                                        <p:attrNameLst>
                                          <p:attrName>ppt_h</p:attrName>
                                        </p:attrNameLst>
                                      </p:cBhvr>
                                      <p:tavLst>
                                        <p:tav tm="0">
                                          <p:val>
                                            <p:fltVal val="0"/>
                                          </p:val>
                                        </p:tav>
                                        <p:tav tm="100000">
                                          <p:val>
                                            <p:strVal val="#ppt_h"/>
                                          </p:val>
                                        </p:tav>
                                      </p:tavLst>
                                    </p:anim>
                                    <p:anim calcmode="lin" valueType="num">
                                      <p:cBhvr>
                                        <p:cTn id="100" dur="500" fill="hold"/>
                                        <p:tgtEl>
                                          <p:spTgt spid="41"/>
                                        </p:tgtEl>
                                        <p:attrNameLst>
                                          <p:attrName>style.rotation</p:attrName>
                                        </p:attrNameLst>
                                      </p:cBhvr>
                                      <p:tavLst>
                                        <p:tav tm="0">
                                          <p:val>
                                            <p:fltVal val="90"/>
                                          </p:val>
                                        </p:tav>
                                        <p:tav tm="100000">
                                          <p:val>
                                            <p:fltVal val="0"/>
                                          </p:val>
                                        </p:tav>
                                      </p:tavLst>
                                    </p:anim>
                                    <p:animEffect transition="in" filter="fade">
                                      <p:cBhvr>
                                        <p:cTn id="101" dur="500"/>
                                        <p:tgtEl>
                                          <p:spTgt spid="41"/>
                                        </p:tgtEl>
                                      </p:cBhvr>
                                    </p:animEffect>
                                  </p:childTnLst>
                                </p:cTn>
                              </p:par>
                              <p:par>
                                <p:cTn id="102" presetID="31" presetClass="entr" presetSubtype="0" fill="hold" nodeType="withEffect">
                                  <p:stCondLst>
                                    <p:cond delay="0"/>
                                  </p:stCondLst>
                                  <p:childTnLst>
                                    <p:set>
                                      <p:cBhvr>
                                        <p:cTn id="103" dur="1" fill="hold">
                                          <p:stCondLst>
                                            <p:cond delay="0"/>
                                          </p:stCondLst>
                                        </p:cTn>
                                        <p:tgtEl>
                                          <p:spTgt spid="45"/>
                                        </p:tgtEl>
                                        <p:attrNameLst>
                                          <p:attrName>style.visibility</p:attrName>
                                        </p:attrNameLst>
                                      </p:cBhvr>
                                      <p:to>
                                        <p:strVal val="visible"/>
                                      </p:to>
                                    </p:set>
                                    <p:anim calcmode="lin" valueType="num">
                                      <p:cBhvr>
                                        <p:cTn id="104" dur="500" fill="hold"/>
                                        <p:tgtEl>
                                          <p:spTgt spid="45"/>
                                        </p:tgtEl>
                                        <p:attrNameLst>
                                          <p:attrName>ppt_w</p:attrName>
                                        </p:attrNameLst>
                                      </p:cBhvr>
                                      <p:tavLst>
                                        <p:tav tm="0">
                                          <p:val>
                                            <p:fltVal val="0"/>
                                          </p:val>
                                        </p:tav>
                                        <p:tav tm="100000">
                                          <p:val>
                                            <p:strVal val="#ppt_w"/>
                                          </p:val>
                                        </p:tav>
                                      </p:tavLst>
                                    </p:anim>
                                    <p:anim calcmode="lin" valueType="num">
                                      <p:cBhvr>
                                        <p:cTn id="105" dur="500" fill="hold"/>
                                        <p:tgtEl>
                                          <p:spTgt spid="45"/>
                                        </p:tgtEl>
                                        <p:attrNameLst>
                                          <p:attrName>ppt_h</p:attrName>
                                        </p:attrNameLst>
                                      </p:cBhvr>
                                      <p:tavLst>
                                        <p:tav tm="0">
                                          <p:val>
                                            <p:fltVal val="0"/>
                                          </p:val>
                                        </p:tav>
                                        <p:tav tm="100000">
                                          <p:val>
                                            <p:strVal val="#ppt_h"/>
                                          </p:val>
                                        </p:tav>
                                      </p:tavLst>
                                    </p:anim>
                                    <p:anim calcmode="lin" valueType="num">
                                      <p:cBhvr>
                                        <p:cTn id="106" dur="500" fill="hold"/>
                                        <p:tgtEl>
                                          <p:spTgt spid="45"/>
                                        </p:tgtEl>
                                        <p:attrNameLst>
                                          <p:attrName>style.rotation</p:attrName>
                                        </p:attrNameLst>
                                      </p:cBhvr>
                                      <p:tavLst>
                                        <p:tav tm="0">
                                          <p:val>
                                            <p:fltVal val="90"/>
                                          </p:val>
                                        </p:tav>
                                        <p:tav tm="100000">
                                          <p:val>
                                            <p:fltVal val="0"/>
                                          </p:val>
                                        </p:tav>
                                      </p:tavLst>
                                    </p:anim>
                                    <p:animEffect transition="in" filter="fade">
                                      <p:cBhvr>
                                        <p:cTn id="107" dur="500"/>
                                        <p:tgtEl>
                                          <p:spTgt spid="45"/>
                                        </p:tgtEl>
                                      </p:cBhvr>
                                    </p:animEffect>
                                  </p:childTnLst>
                                </p:cTn>
                              </p:par>
                              <p:par>
                                <p:cTn id="108" presetID="31" presetClass="entr" presetSubtype="0" fill="hold" nodeType="withEffect">
                                  <p:stCondLst>
                                    <p:cond delay="0"/>
                                  </p:stCondLst>
                                  <p:childTnLst>
                                    <p:set>
                                      <p:cBhvr>
                                        <p:cTn id="109" dur="1" fill="hold">
                                          <p:stCondLst>
                                            <p:cond delay="0"/>
                                          </p:stCondLst>
                                        </p:cTn>
                                        <p:tgtEl>
                                          <p:spTgt spid="99"/>
                                        </p:tgtEl>
                                        <p:attrNameLst>
                                          <p:attrName>style.visibility</p:attrName>
                                        </p:attrNameLst>
                                      </p:cBhvr>
                                      <p:to>
                                        <p:strVal val="visible"/>
                                      </p:to>
                                    </p:set>
                                    <p:anim calcmode="lin" valueType="num">
                                      <p:cBhvr>
                                        <p:cTn id="110" dur="500" fill="hold"/>
                                        <p:tgtEl>
                                          <p:spTgt spid="99"/>
                                        </p:tgtEl>
                                        <p:attrNameLst>
                                          <p:attrName>ppt_w</p:attrName>
                                        </p:attrNameLst>
                                      </p:cBhvr>
                                      <p:tavLst>
                                        <p:tav tm="0">
                                          <p:val>
                                            <p:fltVal val="0"/>
                                          </p:val>
                                        </p:tav>
                                        <p:tav tm="100000">
                                          <p:val>
                                            <p:strVal val="#ppt_w"/>
                                          </p:val>
                                        </p:tav>
                                      </p:tavLst>
                                    </p:anim>
                                    <p:anim calcmode="lin" valueType="num">
                                      <p:cBhvr>
                                        <p:cTn id="111" dur="500" fill="hold"/>
                                        <p:tgtEl>
                                          <p:spTgt spid="99"/>
                                        </p:tgtEl>
                                        <p:attrNameLst>
                                          <p:attrName>ppt_h</p:attrName>
                                        </p:attrNameLst>
                                      </p:cBhvr>
                                      <p:tavLst>
                                        <p:tav tm="0">
                                          <p:val>
                                            <p:fltVal val="0"/>
                                          </p:val>
                                        </p:tav>
                                        <p:tav tm="100000">
                                          <p:val>
                                            <p:strVal val="#ppt_h"/>
                                          </p:val>
                                        </p:tav>
                                      </p:tavLst>
                                    </p:anim>
                                    <p:anim calcmode="lin" valueType="num">
                                      <p:cBhvr>
                                        <p:cTn id="112" dur="500" fill="hold"/>
                                        <p:tgtEl>
                                          <p:spTgt spid="99"/>
                                        </p:tgtEl>
                                        <p:attrNameLst>
                                          <p:attrName>style.rotation</p:attrName>
                                        </p:attrNameLst>
                                      </p:cBhvr>
                                      <p:tavLst>
                                        <p:tav tm="0">
                                          <p:val>
                                            <p:fltVal val="90"/>
                                          </p:val>
                                        </p:tav>
                                        <p:tav tm="100000">
                                          <p:val>
                                            <p:fltVal val="0"/>
                                          </p:val>
                                        </p:tav>
                                      </p:tavLst>
                                    </p:anim>
                                    <p:animEffect transition="in" filter="fade">
                                      <p:cBhvr>
                                        <p:cTn id="113" dur="500"/>
                                        <p:tgtEl>
                                          <p:spTgt spid="99"/>
                                        </p:tgtEl>
                                      </p:cBhvr>
                                    </p:animEffect>
                                  </p:childTnLst>
                                </p:cTn>
                              </p:par>
                              <p:par>
                                <p:cTn id="114" presetID="31" presetClass="entr" presetSubtype="0" fill="hold" nodeType="withEffect">
                                  <p:stCondLst>
                                    <p:cond delay="0"/>
                                  </p:stCondLst>
                                  <p:childTnLst>
                                    <p:set>
                                      <p:cBhvr>
                                        <p:cTn id="115" dur="1" fill="hold">
                                          <p:stCondLst>
                                            <p:cond delay="0"/>
                                          </p:stCondLst>
                                        </p:cTn>
                                        <p:tgtEl>
                                          <p:spTgt spid="58"/>
                                        </p:tgtEl>
                                        <p:attrNameLst>
                                          <p:attrName>style.visibility</p:attrName>
                                        </p:attrNameLst>
                                      </p:cBhvr>
                                      <p:to>
                                        <p:strVal val="visible"/>
                                      </p:to>
                                    </p:set>
                                    <p:anim calcmode="lin" valueType="num">
                                      <p:cBhvr>
                                        <p:cTn id="116" dur="500" fill="hold"/>
                                        <p:tgtEl>
                                          <p:spTgt spid="58"/>
                                        </p:tgtEl>
                                        <p:attrNameLst>
                                          <p:attrName>ppt_w</p:attrName>
                                        </p:attrNameLst>
                                      </p:cBhvr>
                                      <p:tavLst>
                                        <p:tav tm="0">
                                          <p:val>
                                            <p:fltVal val="0"/>
                                          </p:val>
                                        </p:tav>
                                        <p:tav tm="100000">
                                          <p:val>
                                            <p:strVal val="#ppt_w"/>
                                          </p:val>
                                        </p:tav>
                                      </p:tavLst>
                                    </p:anim>
                                    <p:anim calcmode="lin" valueType="num">
                                      <p:cBhvr>
                                        <p:cTn id="117" dur="500" fill="hold"/>
                                        <p:tgtEl>
                                          <p:spTgt spid="58"/>
                                        </p:tgtEl>
                                        <p:attrNameLst>
                                          <p:attrName>ppt_h</p:attrName>
                                        </p:attrNameLst>
                                      </p:cBhvr>
                                      <p:tavLst>
                                        <p:tav tm="0">
                                          <p:val>
                                            <p:fltVal val="0"/>
                                          </p:val>
                                        </p:tav>
                                        <p:tav tm="100000">
                                          <p:val>
                                            <p:strVal val="#ppt_h"/>
                                          </p:val>
                                        </p:tav>
                                      </p:tavLst>
                                    </p:anim>
                                    <p:anim calcmode="lin" valueType="num">
                                      <p:cBhvr>
                                        <p:cTn id="118" dur="500" fill="hold"/>
                                        <p:tgtEl>
                                          <p:spTgt spid="58"/>
                                        </p:tgtEl>
                                        <p:attrNameLst>
                                          <p:attrName>style.rotation</p:attrName>
                                        </p:attrNameLst>
                                      </p:cBhvr>
                                      <p:tavLst>
                                        <p:tav tm="0">
                                          <p:val>
                                            <p:fltVal val="90"/>
                                          </p:val>
                                        </p:tav>
                                        <p:tav tm="100000">
                                          <p:val>
                                            <p:fltVal val="0"/>
                                          </p:val>
                                        </p:tav>
                                      </p:tavLst>
                                    </p:anim>
                                    <p:animEffect transition="in" filter="fade">
                                      <p:cBhvr>
                                        <p:cTn id="119" dur="500"/>
                                        <p:tgtEl>
                                          <p:spTgt spid="58"/>
                                        </p:tgtEl>
                                      </p:cBhvr>
                                    </p:animEffect>
                                  </p:childTnLst>
                                </p:cTn>
                              </p:par>
                            </p:childTnLst>
                          </p:cTn>
                        </p:par>
                        <p:par>
                          <p:cTn id="120" fill="hold">
                            <p:stCondLst>
                              <p:cond delay="7750"/>
                            </p:stCondLst>
                            <p:childTnLst>
                              <p:par>
                                <p:cTn id="121" presetID="53" presetClass="entr" presetSubtype="16" fill="hold" grpId="0" nodeType="afterEffect">
                                  <p:stCondLst>
                                    <p:cond delay="0"/>
                                  </p:stCondLst>
                                  <p:childTnLst>
                                    <p:set>
                                      <p:cBhvr>
                                        <p:cTn id="122" dur="1" fill="hold">
                                          <p:stCondLst>
                                            <p:cond delay="0"/>
                                          </p:stCondLst>
                                        </p:cTn>
                                        <p:tgtEl>
                                          <p:spTgt spid="62"/>
                                        </p:tgtEl>
                                        <p:attrNameLst>
                                          <p:attrName>style.visibility</p:attrName>
                                        </p:attrNameLst>
                                      </p:cBhvr>
                                      <p:to>
                                        <p:strVal val="visible"/>
                                      </p:to>
                                    </p:set>
                                    <p:anim calcmode="lin" valueType="num">
                                      <p:cBhvr>
                                        <p:cTn id="123" dur="500" fill="hold"/>
                                        <p:tgtEl>
                                          <p:spTgt spid="62"/>
                                        </p:tgtEl>
                                        <p:attrNameLst>
                                          <p:attrName>ppt_w</p:attrName>
                                        </p:attrNameLst>
                                      </p:cBhvr>
                                      <p:tavLst>
                                        <p:tav tm="0">
                                          <p:val>
                                            <p:fltVal val="0"/>
                                          </p:val>
                                        </p:tav>
                                        <p:tav tm="100000">
                                          <p:val>
                                            <p:strVal val="#ppt_w"/>
                                          </p:val>
                                        </p:tav>
                                      </p:tavLst>
                                    </p:anim>
                                    <p:anim calcmode="lin" valueType="num">
                                      <p:cBhvr>
                                        <p:cTn id="124" dur="500" fill="hold"/>
                                        <p:tgtEl>
                                          <p:spTgt spid="62"/>
                                        </p:tgtEl>
                                        <p:attrNameLst>
                                          <p:attrName>ppt_h</p:attrName>
                                        </p:attrNameLst>
                                      </p:cBhvr>
                                      <p:tavLst>
                                        <p:tav tm="0">
                                          <p:val>
                                            <p:fltVal val="0"/>
                                          </p:val>
                                        </p:tav>
                                        <p:tav tm="100000">
                                          <p:val>
                                            <p:strVal val="#ppt_h"/>
                                          </p:val>
                                        </p:tav>
                                      </p:tavLst>
                                    </p:anim>
                                    <p:animEffect transition="in" filter="fade">
                                      <p:cBhvr>
                                        <p:cTn id="125" dur="500"/>
                                        <p:tgtEl>
                                          <p:spTgt spid="62"/>
                                        </p:tgtEl>
                                      </p:cBhvr>
                                    </p:animEffect>
                                  </p:childTnLst>
                                </p:cTn>
                              </p:par>
                              <p:par>
                                <p:cTn id="126" presetID="53" presetClass="entr" presetSubtype="16" fill="hold" nodeType="withEffect">
                                  <p:stCondLst>
                                    <p:cond delay="0"/>
                                  </p:stCondLst>
                                  <p:childTnLst>
                                    <p:set>
                                      <p:cBhvr>
                                        <p:cTn id="127" dur="1" fill="hold">
                                          <p:stCondLst>
                                            <p:cond delay="0"/>
                                          </p:stCondLst>
                                        </p:cTn>
                                        <p:tgtEl>
                                          <p:spTgt spid="71"/>
                                        </p:tgtEl>
                                        <p:attrNameLst>
                                          <p:attrName>style.visibility</p:attrName>
                                        </p:attrNameLst>
                                      </p:cBhvr>
                                      <p:to>
                                        <p:strVal val="visible"/>
                                      </p:to>
                                    </p:set>
                                    <p:anim calcmode="lin" valueType="num">
                                      <p:cBhvr>
                                        <p:cTn id="128" dur="500" fill="hold"/>
                                        <p:tgtEl>
                                          <p:spTgt spid="71"/>
                                        </p:tgtEl>
                                        <p:attrNameLst>
                                          <p:attrName>ppt_w</p:attrName>
                                        </p:attrNameLst>
                                      </p:cBhvr>
                                      <p:tavLst>
                                        <p:tav tm="0">
                                          <p:val>
                                            <p:fltVal val="0"/>
                                          </p:val>
                                        </p:tav>
                                        <p:tav tm="100000">
                                          <p:val>
                                            <p:strVal val="#ppt_w"/>
                                          </p:val>
                                        </p:tav>
                                      </p:tavLst>
                                    </p:anim>
                                    <p:anim calcmode="lin" valueType="num">
                                      <p:cBhvr>
                                        <p:cTn id="129" dur="500" fill="hold"/>
                                        <p:tgtEl>
                                          <p:spTgt spid="71"/>
                                        </p:tgtEl>
                                        <p:attrNameLst>
                                          <p:attrName>ppt_h</p:attrName>
                                        </p:attrNameLst>
                                      </p:cBhvr>
                                      <p:tavLst>
                                        <p:tav tm="0">
                                          <p:val>
                                            <p:fltVal val="0"/>
                                          </p:val>
                                        </p:tav>
                                        <p:tav tm="100000">
                                          <p:val>
                                            <p:strVal val="#ppt_h"/>
                                          </p:val>
                                        </p:tav>
                                      </p:tavLst>
                                    </p:anim>
                                    <p:animEffect transition="in" filter="fade">
                                      <p:cBhvr>
                                        <p:cTn id="130" dur="500"/>
                                        <p:tgtEl>
                                          <p:spTgt spid="71"/>
                                        </p:tgtEl>
                                      </p:cBhvr>
                                    </p:animEffect>
                                  </p:childTnLst>
                                </p:cTn>
                              </p:par>
                              <p:par>
                                <p:cTn id="131" presetID="53" presetClass="entr" presetSubtype="16" fill="hold" grpId="0" nodeType="withEffect">
                                  <p:stCondLst>
                                    <p:cond delay="0"/>
                                  </p:stCondLst>
                                  <p:childTnLst>
                                    <p:set>
                                      <p:cBhvr>
                                        <p:cTn id="132" dur="1" fill="hold">
                                          <p:stCondLst>
                                            <p:cond delay="0"/>
                                          </p:stCondLst>
                                        </p:cTn>
                                        <p:tgtEl>
                                          <p:spTgt spid="68"/>
                                        </p:tgtEl>
                                        <p:attrNameLst>
                                          <p:attrName>style.visibility</p:attrName>
                                        </p:attrNameLst>
                                      </p:cBhvr>
                                      <p:to>
                                        <p:strVal val="visible"/>
                                      </p:to>
                                    </p:set>
                                    <p:anim calcmode="lin" valueType="num">
                                      <p:cBhvr>
                                        <p:cTn id="133" dur="500" fill="hold"/>
                                        <p:tgtEl>
                                          <p:spTgt spid="68"/>
                                        </p:tgtEl>
                                        <p:attrNameLst>
                                          <p:attrName>ppt_w</p:attrName>
                                        </p:attrNameLst>
                                      </p:cBhvr>
                                      <p:tavLst>
                                        <p:tav tm="0">
                                          <p:val>
                                            <p:fltVal val="0"/>
                                          </p:val>
                                        </p:tav>
                                        <p:tav tm="100000">
                                          <p:val>
                                            <p:strVal val="#ppt_w"/>
                                          </p:val>
                                        </p:tav>
                                      </p:tavLst>
                                    </p:anim>
                                    <p:anim calcmode="lin" valueType="num">
                                      <p:cBhvr>
                                        <p:cTn id="134" dur="500" fill="hold"/>
                                        <p:tgtEl>
                                          <p:spTgt spid="68"/>
                                        </p:tgtEl>
                                        <p:attrNameLst>
                                          <p:attrName>ppt_h</p:attrName>
                                        </p:attrNameLst>
                                      </p:cBhvr>
                                      <p:tavLst>
                                        <p:tav tm="0">
                                          <p:val>
                                            <p:fltVal val="0"/>
                                          </p:val>
                                        </p:tav>
                                        <p:tav tm="100000">
                                          <p:val>
                                            <p:strVal val="#ppt_h"/>
                                          </p:val>
                                        </p:tav>
                                      </p:tavLst>
                                    </p:anim>
                                    <p:animEffect transition="in" filter="fade">
                                      <p:cBhvr>
                                        <p:cTn id="135" dur="500"/>
                                        <p:tgtEl>
                                          <p:spTgt spid="68"/>
                                        </p:tgtEl>
                                      </p:cBhvr>
                                    </p:animEffect>
                                  </p:childTnLst>
                                </p:cTn>
                              </p:par>
                              <p:par>
                                <p:cTn id="136" presetID="53" presetClass="entr" presetSubtype="16" fill="hold" grpId="0" nodeType="withEffect">
                                  <p:stCondLst>
                                    <p:cond delay="0"/>
                                  </p:stCondLst>
                                  <p:childTnLst>
                                    <p:set>
                                      <p:cBhvr>
                                        <p:cTn id="137" dur="1" fill="hold">
                                          <p:stCondLst>
                                            <p:cond delay="0"/>
                                          </p:stCondLst>
                                        </p:cTn>
                                        <p:tgtEl>
                                          <p:spTgt spid="66"/>
                                        </p:tgtEl>
                                        <p:attrNameLst>
                                          <p:attrName>style.visibility</p:attrName>
                                        </p:attrNameLst>
                                      </p:cBhvr>
                                      <p:to>
                                        <p:strVal val="visible"/>
                                      </p:to>
                                    </p:set>
                                    <p:anim calcmode="lin" valueType="num">
                                      <p:cBhvr>
                                        <p:cTn id="138" dur="500" fill="hold"/>
                                        <p:tgtEl>
                                          <p:spTgt spid="66"/>
                                        </p:tgtEl>
                                        <p:attrNameLst>
                                          <p:attrName>ppt_w</p:attrName>
                                        </p:attrNameLst>
                                      </p:cBhvr>
                                      <p:tavLst>
                                        <p:tav tm="0">
                                          <p:val>
                                            <p:fltVal val="0"/>
                                          </p:val>
                                        </p:tav>
                                        <p:tav tm="100000">
                                          <p:val>
                                            <p:strVal val="#ppt_w"/>
                                          </p:val>
                                        </p:tav>
                                      </p:tavLst>
                                    </p:anim>
                                    <p:anim calcmode="lin" valueType="num">
                                      <p:cBhvr>
                                        <p:cTn id="139" dur="500" fill="hold"/>
                                        <p:tgtEl>
                                          <p:spTgt spid="66"/>
                                        </p:tgtEl>
                                        <p:attrNameLst>
                                          <p:attrName>ppt_h</p:attrName>
                                        </p:attrNameLst>
                                      </p:cBhvr>
                                      <p:tavLst>
                                        <p:tav tm="0">
                                          <p:val>
                                            <p:fltVal val="0"/>
                                          </p:val>
                                        </p:tav>
                                        <p:tav tm="100000">
                                          <p:val>
                                            <p:strVal val="#ppt_h"/>
                                          </p:val>
                                        </p:tav>
                                      </p:tavLst>
                                    </p:anim>
                                    <p:animEffect transition="in" filter="fade">
                                      <p:cBhvr>
                                        <p:cTn id="140" dur="500"/>
                                        <p:tgtEl>
                                          <p:spTgt spid="66"/>
                                        </p:tgtEl>
                                      </p:cBhvr>
                                    </p:animEffect>
                                  </p:childTnLst>
                                </p:cTn>
                              </p:par>
                              <p:par>
                                <p:cTn id="141" presetID="53" presetClass="entr" presetSubtype="16" fill="hold" grpId="0" nodeType="withEffect">
                                  <p:stCondLst>
                                    <p:cond delay="0"/>
                                  </p:stCondLst>
                                  <p:childTnLst>
                                    <p:set>
                                      <p:cBhvr>
                                        <p:cTn id="142" dur="1" fill="hold">
                                          <p:stCondLst>
                                            <p:cond delay="0"/>
                                          </p:stCondLst>
                                        </p:cTn>
                                        <p:tgtEl>
                                          <p:spTgt spid="64"/>
                                        </p:tgtEl>
                                        <p:attrNameLst>
                                          <p:attrName>style.visibility</p:attrName>
                                        </p:attrNameLst>
                                      </p:cBhvr>
                                      <p:to>
                                        <p:strVal val="visible"/>
                                      </p:to>
                                    </p:set>
                                    <p:anim calcmode="lin" valueType="num">
                                      <p:cBhvr>
                                        <p:cTn id="143" dur="500" fill="hold"/>
                                        <p:tgtEl>
                                          <p:spTgt spid="64"/>
                                        </p:tgtEl>
                                        <p:attrNameLst>
                                          <p:attrName>ppt_w</p:attrName>
                                        </p:attrNameLst>
                                      </p:cBhvr>
                                      <p:tavLst>
                                        <p:tav tm="0">
                                          <p:val>
                                            <p:fltVal val="0"/>
                                          </p:val>
                                        </p:tav>
                                        <p:tav tm="100000">
                                          <p:val>
                                            <p:strVal val="#ppt_w"/>
                                          </p:val>
                                        </p:tav>
                                      </p:tavLst>
                                    </p:anim>
                                    <p:anim calcmode="lin" valueType="num">
                                      <p:cBhvr>
                                        <p:cTn id="144" dur="500" fill="hold"/>
                                        <p:tgtEl>
                                          <p:spTgt spid="64"/>
                                        </p:tgtEl>
                                        <p:attrNameLst>
                                          <p:attrName>ppt_h</p:attrName>
                                        </p:attrNameLst>
                                      </p:cBhvr>
                                      <p:tavLst>
                                        <p:tav tm="0">
                                          <p:val>
                                            <p:fltVal val="0"/>
                                          </p:val>
                                        </p:tav>
                                        <p:tav tm="100000">
                                          <p:val>
                                            <p:strVal val="#ppt_h"/>
                                          </p:val>
                                        </p:tav>
                                      </p:tavLst>
                                    </p:anim>
                                    <p:animEffect transition="in" filter="fade">
                                      <p:cBhvr>
                                        <p:cTn id="145" dur="500"/>
                                        <p:tgtEl>
                                          <p:spTgt spid="64"/>
                                        </p:tgtEl>
                                      </p:cBhvr>
                                    </p:animEffect>
                                  </p:childTnLst>
                                </p:cTn>
                              </p:par>
                            </p:childTnLst>
                          </p:cTn>
                        </p:par>
                        <p:par>
                          <p:cTn id="146" fill="hold">
                            <p:stCondLst>
                              <p:cond delay="8250"/>
                            </p:stCondLst>
                            <p:childTnLst>
                              <p:par>
                                <p:cTn id="147" presetID="14" presetClass="entr" presetSubtype="5" fill="hold" grpId="0" nodeType="afterEffect">
                                  <p:stCondLst>
                                    <p:cond delay="0"/>
                                  </p:stCondLst>
                                  <p:childTnLst>
                                    <p:set>
                                      <p:cBhvr>
                                        <p:cTn id="148" dur="1" fill="hold">
                                          <p:stCondLst>
                                            <p:cond delay="0"/>
                                          </p:stCondLst>
                                        </p:cTn>
                                        <p:tgtEl>
                                          <p:spTgt spid="70"/>
                                        </p:tgtEl>
                                        <p:attrNameLst>
                                          <p:attrName>style.visibility</p:attrName>
                                        </p:attrNameLst>
                                      </p:cBhvr>
                                      <p:to>
                                        <p:strVal val="visible"/>
                                      </p:to>
                                    </p:set>
                                    <p:animEffect transition="in" filter="randombar(vertical)">
                                      <p:cBhvr>
                                        <p:cTn id="149" dur="500"/>
                                        <p:tgtEl>
                                          <p:spTgt spid="70"/>
                                        </p:tgtEl>
                                      </p:cBhvr>
                                    </p:animEffect>
                                  </p:childTnLst>
                                </p:cTn>
                              </p:par>
                              <p:par>
                                <p:cTn id="150" presetID="14" presetClass="entr" presetSubtype="5" fill="hold" grpId="0" nodeType="withEffect">
                                  <p:stCondLst>
                                    <p:cond delay="0"/>
                                  </p:stCondLst>
                                  <p:childTnLst>
                                    <p:set>
                                      <p:cBhvr>
                                        <p:cTn id="151" dur="1" fill="hold">
                                          <p:stCondLst>
                                            <p:cond delay="0"/>
                                          </p:stCondLst>
                                        </p:cTn>
                                        <p:tgtEl>
                                          <p:spTgt spid="107"/>
                                        </p:tgtEl>
                                        <p:attrNameLst>
                                          <p:attrName>style.visibility</p:attrName>
                                        </p:attrNameLst>
                                      </p:cBhvr>
                                      <p:to>
                                        <p:strVal val="visible"/>
                                      </p:to>
                                    </p:set>
                                    <p:animEffect transition="in" filter="randombar(vertical)">
                                      <p:cBhvr>
                                        <p:cTn id="152" dur="500"/>
                                        <p:tgtEl>
                                          <p:spTgt spid="107"/>
                                        </p:tgtEl>
                                      </p:cBhvr>
                                    </p:animEffect>
                                  </p:childTnLst>
                                </p:cTn>
                              </p:par>
                              <p:par>
                                <p:cTn id="153" presetID="14" presetClass="entr" presetSubtype="5" fill="hold" grpId="0" nodeType="withEffect">
                                  <p:stCondLst>
                                    <p:cond delay="0"/>
                                  </p:stCondLst>
                                  <p:childTnLst>
                                    <p:set>
                                      <p:cBhvr>
                                        <p:cTn id="154" dur="1" fill="hold">
                                          <p:stCondLst>
                                            <p:cond delay="0"/>
                                          </p:stCondLst>
                                        </p:cTn>
                                        <p:tgtEl>
                                          <p:spTgt spid="67"/>
                                        </p:tgtEl>
                                        <p:attrNameLst>
                                          <p:attrName>style.visibility</p:attrName>
                                        </p:attrNameLst>
                                      </p:cBhvr>
                                      <p:to>
                                        <p:strVal val="visible"/>
                                      </p:to>
                                    </p:set>
                                    <p:animEffect transition="in" filter="randombar(vertical)">
                                      <p:cBhvr>
                                        <p:cTn id="155" dur="500"/>
                                        <p:tgtEl>
                                          <p:spTgt spid="67"/>
                                        </p:tgtEl>
                                      </p:cBhvr>
                                    </p:animEffect>
                                  </p:childTnLst>
                                </p:cTn>
                              </p:par>
                              <p:par>
                                <p:cTn id="156" presetID="14" presetClass="entr" presetSubtype="5" fill="hold" grpId="0" nodeType="withEffect">
                                  <p:stCondLst>
                                    <p:cond delay="0"/>
                                  </p:stCondLst>
                                  <p:childTnLst>
                                    <p:set>
                                      <p:cBhvr>
                                        <p:cTn id="157" dur="1" fill="hold">
                                          <p:stCondLst>
                                            <p:cond delay="0"/>
                                          </p:stCondLst>
                                        </p:cTn>
                                        <p:tgtEl>
                                          <p:spTgt spid="108"/>
                                        </p:tgtEl>
                                        <p:attrNameLst>
                                          <p:attrName>style.visibility</p:attrName>
                                        </p:attrNameLst>
                                      </p:cBhvr>
                                      <p:to>
                                        <p:strVal val="visible"/>
                                      </p:to>
                                    </p:set>
                                    <p:animEffect transition="in" filter="randombar(vertical)">
                                      <p:cBhvr>
                                        <p:cTn id="158" dur="500"/>
                                        <p:tgtEl>
                                          <p:spTgt spid="108"/>
                                        </p:tgtEl>
                                      </p:cBhvr>
                                    </p:animEffect>
                                  </p:childTnLst>
                                </p:cTn>
                              </p:par>
                              <p:par>
                                <p:cTn id="159" presetID="14" presetClass="entr" presetSubtype="5" fill="hold" grpId="0" nodeType="withEffect">
                                  <p:stCondLst>
                                    <p:cond delay="0"/>
                                  </p:stCondLst>
                                  <p:childTnLst>
                                    <p:set>
                                      <p:cBhvr>
                                        <p:cTn id="160" dur="1" fill="hold">
                                          <p:stCondLst>
                                            <p:cond delay="0"/>
                                          </p:stCondLst>
                                        </p:cTn>
                                        <p:tgtEl>
                                          <p:spTgt spid="69"/>
                                        </p:tgtEl>
                                        <p:attrNameLst>
                                          <p:attrName>style.visibility</p:attrName>
                                        </p:attrNameLst>
                                      </p:cBhvr>
                                      <p:to>
                                        <p:strVal val="visible"/>
                                      </p:to>
                                    </p:set>
                                    <p:animEffect transition="in" filter="randombar(vertical)">
                                      <p:cBhvr>
                                        <p:cTn id="161" dur="500"/>
                                        <p:tgtEl>
                                          <p:spTgt spid="69"/>
                                        </p:tgtEl>
                                      </p:cBhvr>
                                    </p:animEffect>
                                  </p:childTnLst>
                                </p:cTn>
                              </p:par>
                              <p:par>
                                <p:cTn id="162" presetID="14" presetClass="entr" presetSubtype="5" fill="hold" grpId="0" nodeType="withEffect">
                                  <p:stCondLst>
                                    <p:cond delay="0"/>
                                  </p:stCondLst>
                                  <p:childTnLst>
                                    <p:set>
                                      <p:cBhvr>
                                        <p:cTn id="163" dur="1" fill="hold">
                                          <p:stCondLst>
                                            <p:cond delay="0"/>
                                          </p:stCondLst>
                                        </p:cTn>
                                        <p:tgtEl>
                                          <p:spTgt spid="105"/>
                                        </p:tgtEl>
                                        <p:attrNameLst>
                                          <p:attrName>style.visibility</p:attrName>
                                        </p:attrNameLst>
                                      </p:cBhvr>
                                      <p:to>
                                        <p:strVal val="visible"/>
                                      </p:to>
                                    </p:set>
                                    <p:animEffect transition="in" filter="randombar(vertical)">
                                      <p:cBhvr>
                                        <p:cTn id="164" dur="500"/>
                                        <p:tgtEl>
                                          <p:spTgt spid="105"/>
                                        </p:tgtEl>
                                      </p:cBhvr>
                                    </p:animEffect>
                                  </p:childTnLst>
                                </p:cTn>
                              </p:par>
                              <p:par>
                                <p:cTn id="165" presetID="14" presetClass="entr" presetSubtype="5" fill="hold" grpId="0" nodeType="withEffect">
                                  <p:stCondLst>
                                    <p:cond delay="0"/>
                                  </p:stCondLst>
                                  <p:childTnLst>
                                    <p:set>
                                      <p:cBhvr>
                                        <p:cTn id="166" dur="1" fill="hold">
                                          <p:stCondLst>
                                            <p:cond delay="0"/>
                                          </p:stCondLst>
                                        </p:cTn>
                                        <p:tgtEl>
                                          <p:spTgt spid="63"/>
                                        </p:tgtEl>
                                        <p:attrNameLst>
                                          <p:attrName>style.visibility</p:attrName>
                                        </p:attrNameLst>
                                      </p:cBhvr>
                                      <p:to>
                                        <p:strVal val="visible"/>
                                      </p:to>
                                    </p:set>
                                    <p:animEffect transition="in" filter="randombar(vertical)">
                                      <p:cBhvr>
                                        <p:cTn id="167" dur="500"/>
                                        <p:tgtEl>
                                          <p:spTgt spid="63"/>
                                        </p:tgtEl>
                                      </p:cBhvr>
                                    </p:animEffect>
                                  </p:childTnLst>
                                </p:cTn>
                              </p:par>
                              <p:par>
                                <p:cTn id="168" presetID="14" presetClass="entr" presetSubtype="5" fill="hold" grpId="0" nodeType="withEffect">
                                  <p:stCondLst>
                                    <p:cond delay="0"/>
                                  </p:stCondLst>
                                  <p:childTnLst>
                                    <p:set>
                                      <p:cBhvr>
                                        <p:cTn id="169" dur="1" fill="hold">
                                          <p:stCondLst>
                                            <p:cond delay="0"/>
                                          </p:stCondLst>
                                        </p:cTn>
                                        <p:tgtEl>
                                          <p:spTgt spid="104"/>
                                        </p:tgtEl>
                                        <p:attrNameLst>
                                          <p:attrName>style.visibility</p:attrName>
                                        </p:attrNameLst>
                                      </p:cBhvr>
                                      <p:to>
                                        <p:strVal val="visible"/>
                                      </p:to>
                                    </p:set>
                                    <p:animEffect transition="in" filter="randombar(vertical)">
                                      <p:cBhvr>
                                        <p:cTn id="170" dur="500"/>
                                        <p:tgtEl>
                                          <p:spTgt spid="104"/>
                                        </p:tgtEl>
                                      </p:cBhvr>
                                    </p:animEffect>
                                  </p:childTnLst>
                                </p:cTn>
                              </p:par>
                              <p:par>
                                <p:cTn id="171" presetID="14" presetClass="entr" presetSubtype="5" fill="hold" grpId="0" nodeType="withEffect">
                                  <p:stCondLst>
                                    <p:cond delay="0"/>
                                  </p:stCondLst>
                                  <p:childTnLst>
                                    <p:set>
                                      <p:cBhvr>
                                        <p:cTn id="172" dur="1" fill="hold">
                                          <p:stCondLst>
                                            <p:cond delay="0"/>
                                          </p:stCondLst>
                                        </p:cTn>
                                        <p:tgtEl>
                                          <p:spTgt spid="65"/>
                                        </p:tgtEl>
                                        <p:attrNameLst>
                                          <p:attrName>style.visibility</p:attrName>
                                        </p:attrNameLst>
                                      </p:cBhvr>
                                      <p:to>
                                        <p:strVal val="visible"/>
                                      </p:to>
                                    </p:set>
                                    <p:animEffect transition="in" filter="randombar(vertical)">
                                      <p:cBhvr>
                                        <p:cTn id="173" dur="500"/>
                                        <p:tgtEl>
                                          <p:spTgt spid="65"/>
                                        </p:tgtEl>
                                      </p:cBhvr>
                                    </p:animEffect>
                                  </p:childTnLst>
                                </p:cTn>
                              </p:par>
                              <p:par>
                                <p:cTn id="174" presetID="14" presetClass="entr" presetSubtype="5" fill="hold" grpId="0" nodeType="withEffect">
                                  <p:stCondLst>
                                    <p:cond delay="0"/>
                                  </p:stCondLst>
                                  <p:childTnLst>
                                    <p:set>
                                      <p:cBhvr>
                                        <p:cTn id="175" dur="1" fill="hold">
                                          <p:stCondLst>
                                            <p:cond delay="0"/>
                                          </p:stCondLst>
                                        </p:cTn>
                                        <p:tgtEl>
                                          <p:spTgt spid="106"/>
                                        </p:tgtEl>
                                        <p:attrNameLst>
                                          <p:attrName>style.visibility</p:attrName>
                                        </p:attrNameLst>
                                      </p:cBhvr>
                                      <p:to>
                                        <p:strVal val="visible"/>
                                      </p:to>
                                    </p:set>
                                    <p:animEffect transition="in" filter="randombar(vertical)">
                                      <p:cBhvr>
                                        <p:cTn id="176"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2" grpId="0" animBg="1"/>
      <p:bldP spid="63" grpId="0"/>
      <p:bldP spid="64" grpId="0" animBg="1"/>
      <p:bldP spid="65" grpId="0"/>
      <p:bldP spid="66" grpId="0" animBg="1"/>
      <p:bldP spid="67" grpId="0"/>
      <p:bldP spid="68" grpId="0" animBg="1"/>
      <p:bldP spid="69" grpId="0"/>
      <p:bldP spid="70" grpId="0"/>
      <p:bldP spid="86" grpId="0" animBg="1"/>
      <p:bldP spid="87" grpId="0" animBg="1"/>
      <p:bldP spid="88" grpId="0" animBg="1"/>
      <p:bldP spid="89" grpId="0" animBg="1"/>
      <p:bldP spid="90" grpId="0" animBg="1"/>
      <p:bldP spid="104" grpId="0"/>
      <p:bldP spid="105" grpId="0"/>
      <p:bldP spid="106" grpId="0"/>
      <p:bldP spid="107" grpId="0"/>
      <p:bldP spid="10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01ABB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DB74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E87071"/>
                </a:solidFill>
                <a:latin typeface="微软雅黑" panose="020B0503020204020204" pitchFamily="34" charset="-122"/>
                <a:ea typeface="微软雅黑" panose="020B0503020204020204" pitchFamily="34" charset="-122"/>
              </a:rPr>
              <a:t>点击输入标题内容</a:t>
            </a:r>
            <a:endParaRPr lang="zh-CN" altLang="en-US" sz="1800" b="1" dirty="0">
              <a:solidFill>
                <a:srgbClr val="E8707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3878522" y="1492979"/>
            <a:ext cx="3145487" cy="1570884"/>
            <a:chOff x="5170690" y="1991099"/>
            <a:chExt cx="4193436" cy="2094997"/>
          </a:xfrm>
        </p:grpSpPr>
        <p:sp>
          <p:nvSpPr>
            <p:cNvPr id="11" name="任意多边形 10"/>
            <p:cNvSpPr/>
            <p:nvPr/>
          </p:nvSpPr>
          <p:spPr>
            <a:xfrm rot="2700000" flipH="1">
              <a:off x="6665409" y="1089791"/>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2" name="任意多边形 11"/>
            <p:cNvSpPr/>
            <p:nvPr/>
          </p:nvSpPr>
          <p:spPr>
            <a:xfrm rot="2700000" flipH="1">
              <a:off x="6368381" y="1367627"/>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78000">
                  <a:srgbClr val="01484F"/>
                </a:gs>
                <a:gs pos="58000">
                  <a:srgbClr val="0192A1"/>
                </a:gs>
                <a:gs pos="32000">
                  <a:srgbClr val="5EB8C1"/>
                </a:gs>
                <a:gs pos="0">
                  <a:srgbClr val="01D7ED"/>
                </a:gs>
                <a:gs pos="100000">
                  <a:srgbClr val="013F45"/>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3" name="文本框 19"/>
            <p:cNvSpPr txBox="1"/>
            <p:nvPr/>
          </p:nvSpPr>
          <p:spPr>
            <a:xfrm rot="18900000" flipH="1">
              <a:off x="7064660" y="2333165"/>
              <a:ext cx="1520941" cy="430831"/>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 4</a:t>
              </a:r>
              <a:endPar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2089324" y="2331506"/>
            <a:ext cx="3183536" cy="1622250"/>
            <a:chOff x="2785403" y="3109394"/>
            <a:chExt cx="4244162" cy="2163501"/>
          </a:xfrm>
        </p:grpSpPr>
        <p:sp>
          <p:nvSpPr>
            <p:cNvPr id="15" name="任意多边形 14"/>
            <p:cNvSpPr/>
            <p:nvPr/>
          </p:nvSpPr>
          <p:spPr>
            <a:xfrm rot="2700000" flipV="1">
              <a:off x="3686711" y="2574178"/>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6" name="任意多边形 15"/>
            <p:cNvSpPr/>
            <p:nvPr/>
          </p:nvSpPr>
          <p:spPr>
            <a:xfrm rot="2700000" flipV="1">
              <a:off x="4311096" y="1911703"/>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53000">
                  <a:srgbClr val="77448C"/>
                </a:gs>
                <a:gs pos="23000">
                  <a:srgbClr val="3E2349"/>
                </a:gs>
                <a:gs pos="0">
                  <a:srgbClr val="3C2246"/>
                </a:gs>
                <a:gs pos="84000">
                  <a:srgbClr val="AA78BE"/>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7" name="文本框 16"/>
            <p:cNvSpPr txBox="1"/>
            <p:nvPr/>
          </p:nvSpPr>
          <p:spPr>
            <a:xfrm rot="18900000">
              <a:off x="3497300" y="4310013"/>
              <a:ext cx="1728572" cy="430986"/>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 2</a:t>
              </a:r>
              <a:endPar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2786828" y="844420"/>
            <a:ext cx="1588018" cy="3117504"/>
            <a:chOff x="3715286" y="1126154"/>
            <a:chExt cx="2117081" cy="4157634"/>
          </a:xfrm>
        </p:grpSpPr>
        <p:sp>
          <p:nvSpPr>
            <p:cNvPr id="19" name="任意多边形 18"/>
            <p:cNvSpPr/>
            <p:nvPr/>
          </p:nvSpPr>
          <p:spPr>
            <a:xfrm rot="18900000">
              <a:off x="3715286" y="1126154"/>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0" name="任意多边形 19"/>
            <p:cNvSpPr/>
            <p:nvPr/>
          </p:nvSpPr>
          <p:spPr>
            <a:xfrm rot="18900000">
              <a:off x="4311589" y="1367628"/>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flip="none" rotWithShape="1">
              <a:gsLst>
                <a:gs pos="57000">
                  <a:srgbClr val="FFB850"/>
                </a:gs>
                <a:gs pos="34000">
                  <a:srgbClr val="FFA015"/>
                </a:gs>
                <a:gs pos="0">
                  <a:srgbClr val="EE8E00"/>
                </a:gs>
                <a:gs pos="89000">
                  <a:srgbClr val="FFC671"/>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1" name="文本框 4"/>
            <p:cNvSpPr txBox="1"/>
            <p:nvPr/>
          </p:nvSpPr>
          <p:spPr>
            <a:xfrm rot="2700000">
              <a:off x="3578489" y="2402306"/>
              <a:ext cx="1695452" cy="430830"/>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1</a:t>
              </a:r>
              <a:endPar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4776538" y="1433446"/>
            <a:ext cx="1585691" cy="3197437"/>
            <a:chOff x="6367888" y="1911704"/>
            <a:chExt cx="2113980" cy="4264236"/>
          </a:xfrm>
        </p:grpSpPr>
        <p:sp>
          <p:nvSpPr>
            <p:cNvPr id="23" name="任意多边形 22"/>
            <p:cNvSpPr/>
            <p:nvPr/>
          </p:nvSpPr>
          <p:spPr>
            <a:xfrm rot="18900000" flipH="1" flipV="1">
              <a:off x="6684459" y="2575915"/>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4" name="任意多边形 23"/>
            <p:cNvSpPr/>
            <p:nvPr/>
          </p:nvSpPr>
          <p:spPr>
            <a:xfrm rot="18900000" flipH="1" flipV="1">
              <a:off x="6367888" y="1911704"/>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75000">
                  <a:srgbClr val="E34F4F"/>
                </a:gs>
                <a:gs pos="52000">
                  <a:srgbClr val="E87071"/>
                </a:gs>
                <a:gs pos="0">
                  <a:srgbClr val="EF9B9B"/>
                </a:gs>
                <a:gs pos="100000">
                  <a:srgbClr val="E24A4A"/>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5" name="文本框 20"/>
            <p:cNvSpPr txBox="1"/>
            <p:nvPr/>
          </p:nvSpPr>
          <p:spPr>
            <a:xfrm rot="2700000" flipH="1">
              <a:off x="6862428" y="4248310"/>
              <a:ext cx="1846816" cy="430986"/>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 3</a:t>
              </a:r>
              <a:endPar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26" name="Group 4"/>
          <p:cNvGrpSpPr>
            <a:grpSpLocks noChangeAspect="1"/>
          </p:cNvGrpSpPr>
          <p:nvPr/>
        </p:nvGrpSpPr>
        <p:grpSpPr bwMode="auto">
          <a:xfrm>
            <a:off x="6600432" y="1485468"/>
            <a:ext cx="308531" cy="238487"/>
            <a:chOff x="3494" y="1896"/>
            <a:chExt cx="688" cy="532"/>
          </a:xfrm>
          <a:solidFill>
            <a:srgbClr val="01ACBE"/>
          </a:solidFill>
        </p:grpSpPr>
        <p:sp>
          <p:nvSpPr>
            <p:cNvPr id="27"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0" name="组合 29"/>
          <p:cNvGrpSpPr/>
          <p:nvPr/>
        </p:nvGrpSpPr>
        <p:grpSpPr>
          <a:xfrm>
            <a:off x="6607264" y="3154028"/>
            <a:ext cx="264416" cy="265093"/>
            <a:chOff x="458010" y="4063526"/>
            <a:chExt cx="1087437" cy="1090612"/>
          </a:xfrm>
          <a:solidFill>
            <a:srgbClr val="E87071"/>
          </a:solidFill>
        </p:grpSpPr>
        <p:sp>
          <p:nvSpPr>
            <p:cNvPr id="31"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Rectangle 12"/>
            <p:cNvSpPr>
              <a:spLocks noChangeArrowheads="1"/>
            </p:cNvSpPr>
            <p:nvPr/>
          </p:nvSpPr>
          <p:spPr bwMode="auto">
            <a:xfrm>
              <a:off x="682625" y="4338638"/>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Rectangle 14"/>
            <p:cNvSpPr>
              <a:spLocks noChangeArrowheads="1"/>
            </p:cNvSpPr>
            <p:nvPr/>
          </p:nvSpPr>
          <p:spPr bwMode="auto">
            <a:xfrm>
              <a:off x="682625" y="4786313"/>
              <a:ext cx="382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5" name="Group 17"/>
          <p:cNvGrpSpPr>
            <a:grpSpLocks noChangeAspect="1"/>
          </p:cNvGrpSpPr>
          <p:nvPr/>
        </p:nvGrpSpPr>
        <p:grpSpPr bwMode="auto">
          <a:xfrm>
            <a:off x="1293339" y="3108657"/>
            <a:ext cx="318530" cy="341800"/>
            <a:chOff x="231" y="1205"/>
            <a:chExt cx="640" cy="687"/>
          </a:xfrm>
          <a:solidFill>
            <a:srgbClr val="663A77"/>
          </a:solidFill>
        </p:grpSpPr>
        <p:sp>
          <p:nvSpPr>
            <p:cNvPr id="36"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8" name="Freeform 310"/>
          <p:cNvSpPr>
            <a:spLocks noEditPoints="1"/>
          </p:cNvSpPr>
          <p:nvPr/>
        </p:nvSpPr>
        <p:spPr bwMode="auto">
          <a:xfrm>
            <a:off x="1298879" y="1451103"/>
            <a:ext cx="314106" cy="309862"/>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rgbClr val="FFB850"/>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文本框 35"/>
          <p:cNvSpPr txBox="1"/>
          <p:nvPr/>
        </p:nvSpPr>
        <p:spPr>
          <a:xfrm>
            <a:off x="1582159" y="1422639"/>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40" name="文本框 37"/>
          <p:cNvSpPr txBox="1"/>
          <p:nvPr/>
        </p:nvSpPr>
        <p:spPr>
          <a:xfrm>
            <a:off x="1582159" y="3099564"/>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41" name="文本框 39"/>
          <p:cNvSpPr txBox="1"/>
          <p:nvPr/>
        </p:nvSpPr>
        <p:spPr>
          <a:xfrm>
            <a:off x="6887864" y="1422639"/>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42" name="文本框 41"/>
          <p:cNvSpPr txBox="1"/>
          <p:nvPr/>
        </p:nvSpPr>
        <p:spPr>
          <a:xfrm>
            <a:off x="6887864" y="3099564"/>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43" name="文本框 113"/>
          <p:cNvSpPr txBox="1"/>
          <p:nvPr/>
        </p:nvSpPr>
        <p:spPr>
          <a:xfrm>
            <a:off x="1310214" y="1707854"/>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44" name="文本框 113"/>
          <p:cNvSpPr txBox="1"/>
          <p:nvPr/>
        </p:nvSpPr>
        <p:spPr>
          <a:xfrm>
            <a:off x="1277205" y="3461326"/>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45" name="文本框 113"/>
          <p:cNvSpPr txBox="1"/>
          <p:nvPr/>
        </p:nvSpPr>
        <p:spPr>
          <a:xfrm>
            <a:off x="6549478" y="1707854"/>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46" name="文本框 113"/>
          <p:cNvSpPr txBox="1"/>
          <p:nvPr/>
        </p:nvSpPr>
        <p:spPr>
          <a:xfrm>
            <a:off x="6516469" y="3461326"/>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204044294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22" presetClass="entr" presetSubtype="4"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down)">
                                      <p:cBhvr>
                                        <p:cTn id="20" dur="500"/>
                                        <p:tgtEl>
                                          <p:spTgt spid="18"/>
                                        </p:tgtEl>
                                      </p:cBhvr>
                                    </p:animEffect>
                                  </p:childTnLst>
                                </p:cTn>
                              </p:par>
                            </p:childTnLst>
                          </p:cTn>
                        </p:par>
                        <p:par>
                          <p:cTn id="21" fill="hold">
                            <p:stCondLst>
                              <p:cond delay="1750"/>
                            </p:stCondLst>
                            <p:childTnLst>
                              <p:par>
                                <p:cTn id="22" presetID="22" presetClass="entr" presetSubtype="4"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childTnLst>
                          </p:cTn>
                        </p:par>
                        <p:par>
                          <p:cTn id="25" fill="hold">
                            <p:stCondLst>
                              <p:cond delay="2250"/>
                            </p:stCondLst>
                            <p:childTnLst>
                              <p:par>
                                <p:cTn id="26" presetID="22" presetClass="entr" presetSubtype="1"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up)">
                                      <p:cBhvr>
                                        <p:cTn id="28" dur="500"/>
                                        <p:tgtEl>
                                          <p:spTgt spid="22"/>
                                        </p:tgtEl>
                                      </p:cBhvr>
                                    </p:animEffect>
                                  </p:childTnLst>
                                </p:cTn>
                              </p:par>
                            </p:childTnLst>
                          </p:cTn>
                        </p:par>
                        <p:par>
                          <p:cTn id="29" fill="hold">
                            <p:stCondLst>
                              <p:cond delay="2750"/>
                            </p:stCondLst>
                            <p:childTnLst>
                              <p:par>
                                <p:cTn id="30" presetID="22" presetClass="entr" presetSubtype="1"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up)">
                                      <p:cBhvr>
                                        <p:cTn id="32" dur="500"/>
                                        <p:tgtEl>
                                          <p:spTgt spid="14"/>
                                        </p:tgtEl>
                                      </p:cBhvr>
                                    </p:animEffect>
                                  </p:childTnLst>
                                </p:cTn>
                              </p:par>
                            </p:childTnLst>
                          </p:cTn>
                        </p:par>
                        <p:par>
                          <p:cTn id="33" fill="hold">
                            <p:stCondLst>
                              <p:cond delay="3250"/>
                            </p:stCondLst>
                            <p:childTnLst>
                              <p:par>
                                <p:cTn id="34" presetID="53" presetClass="entr" presetSubtype="16" fill="hold" grpId="0"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par>
                                <p:cTn id="39" presetID="53" presetClass="entr" presetSubtype="16" fill="hold" nodeType="with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ppt_w</p:attrName>
                                        </p:attrNameLst>
                                      </p:cBhvr>
                                      <p:tavLst>
                                        <p:tav tm="0">
                                          <p:val>
                                            <p:fltVal val="0"/>
                                          </p:val>
                                        </p:tav>
                                        <p:tav tm="100000">
                                          <p:val>
                                            <p:strVal val="#ppt_w"/>
                                          </p:val>
                                        </p:tav>
                                      </p:tavLst>
                                    </p:anim>
                                    <p:anim calcmode="lin" valueType="num">
                                      <p:cBhvr>
                                        <p:cTn id="42" dur="500" fill="hold"/>
                                        <p:tgtEl>
                                          <p:spTgt spid="35"/>
                                        </p:tgtEl>
                                        <p:attrNameLst>
                                          <p:attrName>ppt_h</p:attrName>
                                        </p:attrNameLst>
                                      </p:cBhvr>
                                      <p:tavLst>
                                        <p:tav tm="0">
                                          <p:val>
                                            <p:fltVal val="0"/>
                                          </p:val>
                                        </p:tav>
                                        <p:tav tm="100000">
                                          <p:val>
                                            <p:strVal val="#ppt_h"/>
                                          </p:val>
                                        </p:tav>
                                      </p:tavLst>
                                    </p:anim>
                                    <p:animEffect transition="in" filter="fade">
                                      <p:cBhvr>
                                        <p:cTn id="43" dur="500"/>
                                        <p:tgtEl>
                                          <p:spTgt spid="35"/>
                                        </p:tgtEl>
                                      </p:cBhvr>
                                    </p:animEffect>
                                  </p:childTnLst>
                                </p:cTn>
                              </p:par>
                              <p:par>
                                <p:cTn id="44" presetID="53" presetClass="entr" presetSubtype="16" fill="hold" nodeType="with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p:cTn id="46" dur="500" fill="hold"/>
                                        <p:tgtEl>
                                          <p:spTgt spid="26"/>
                                        </p:tgtEl>
                                        <p:attrNameLst>
                                          <p:attrName>ppt_w</p:attrName>
                                        </p:attrNameLst>
                                      </p:cBhvr>
                                      <p:tavLst>
                                        <p:tav tm="0">
                                          <p:val>
                                            <p:fltVal val="0"/>
                                          </p:val>
                                        </p:tav>
                                        <p:tav tm="100000">
                                          <p:val>
                                            <p:strVal val="#ppt_w"/>
                                          </p:val>
                                        </p:tav>
                                      </p:tavLst>
                                    </p:anim>
                                    <p:anim calcmode="lin" valueType="num">
                                      <p:cBhvr>
                                        <p:cTn id="47" dur="500" fill="hold"/>
                                        <p:tgtEl>
                                          <p:spTgt spid="26"/>
                                        </p:tgtEl>
                                        <p:attrNameLst>
                                          <p:attrName>ppt_h</p:attrName>
                                        </p:attrNameLst>
                                      </p:cBhvr>
                                      <p:tavLst>
                                        <p:tav tm="0">
                                          <p:val>
                                            <p:fltVal val="0"/>
                                          </p:val>
                                        </p:tav>
                                        <p:tav tm="100000">
                                          <p:val>
                                            <p:strVal val="#ppt_h"/>
                                          </p:val>
                                        </p:tav>
                                      </p:tavLst>
                                    </p:anim>
                                    <p:animEffect transition="in" filter="fade">
                                      <p:cBhvr>
                                        <p:cTn id="48" dur="500"/>
                                        <p:tgtEl>
                                          <p:spTgt spid="26"/>
                                        </p:tgtEl>
                                      </p:cBhvr>
                                    </p:animEffect>
                                  </p:childTnLst>
                                </p:cTn>
                              </p:par>
                              <p:par>
                                <p:cTn id="49" presetID="53" presetClass="entr" presetSubtype="16" fill="hold" nodeType="with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p:cTn id="51" dur="500" fill="hold"/>
                                        <p:tgtEl>
                                          <p:spTgt spid="30"/>
                                        </p:tgtEl>
                                        <p:attrNameLst>
                                          <p:attrName>ppt_w</p:attrName>
                                        </p:attrNameLst>
                                      </p:cBhvr>
                                      <p:tavLst>
                                        <p:tav tm="0">
                                          <p:val>
                                            <p:fltVal val="0"/>
                                          </p:val>
                                        </p:tav>
                                        <p:tav tm="100000">
                                          <p:val>
                                            <p:strVal val="#ppt_w"/>
                                          </p:val>
                                        </p:tav>
                                      </p:tavLst>
                                    </p:anim>
                                    <p:anim calcmode="lin" valueType="num">
                                      <p:cBhvr>
                                        <p:cTn id="52" dur="500" fill="hold"/>
                                        <p:tgtEl>
                                          <p:spTgt spid="30"/>
                                        </p:tgtEl>
                                        <p:attrNameLst>
                                          <p:attrName>ppt_h</p:attrName>
                                        </p:attrNameLst>
                                      </p:cBhvr>
                                      <p:tavLst>
                                        <p:tav tm="0">
                                          <p:val>
                                            <p:fltVal val="0"/>
                                          </p:val>
                                        </p:tav>
                                        <p:tav tm="100000">
                                          <p:val>
                                            <p:strVal val="#ppt_h"/>
                                          </p:val>
                                        </p:tav>
                                      </p:tavLst>
                                    </p:anim>
                                    <p:animEffect transition="in" filter="fade">
                                      <p:cBhvr>
                                        <p:cTn id="53" dur="500"/>
                                        <p:tgtEl>
                                          <p:spTgt spid="30"/>
                                        </p:tgtEl>
                                      </p:cBhvr>
                                    </p:animEffect>
                                  </p:childTnLst>
                                </p:cTn>
                              </p:par>
                            </p:childTnLst>
                          </p:cTn>
                        </p:par>
                        <p:par>
                          <p:cTn id="54" fill="hold">
                            <p:stCondLst>
                              <p:cond delay="3750"/>
                            </p:stCondLst>
                            <p:childTnLst>
                              <p:par>
                                <p:cTn id="55" presetID="22" presetClass="entr" presetSubtype="8"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wipe(left)">
                                      <p:cBhvr>
                                        <p:cTn id="57" dur="500"/>
                                        <p:tgtEl>
                                          <p:spTgt spid="39"/>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animEffect transition="in" filter="wipe(left)">
                                      <p:cBhvr>
                                        <p:cTn id="60" dur="500"/>
                                        <p:tgtEl>
                                          <p:spTgt spid="41"/>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wipe(left)">
                                      <p:cBhvr>
                                        <p:cTn id="63" dur="500"/>
                                        <p:tgtEl>
                                          <p:spTgt spid="42"/>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wipe(left)">
                                      <p:cBhvr>
                                        <p:cTn id="66" dur="500"/>
                                        <p:tgtEl>
                                          <p:spTgt spid="40"/>
                                        </p:tgtEl>
                                      </p:cBhvr>
                                    </p:animEffect>
                                  </p:childTnLst>
                                </p:cTn>
                              </p:par>
                            </p:childTnLst>
                          </p:cTn>
                        </p:par>
                        <p:par>
                          <p:cTn id="67" fill="hold">
                            <p:stCondLst>
                              <p:cond delay="4250"/>
                            </p:stCondLst>
                            <p:childTnLst>
                              <p:par>
                                <p:cTn id="68" presetID="22" presetClass="entr" presetSubtype="1" fill="hold" grpId="0" nodeType="after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wipe(up)">
                                      <p:cBhvr>
                                        <p:cTn id="70" dur="500"/>
                                        <p:tgtEl>
                                          <p:spTgt spid="43"/>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wipe(up)">
                                      <p:cBhvr>
                                        <p:cTn id="73" dur="500"/>
                                        <p:tgtEl>
                                          <p:spTgt spid="45"/>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wipe(up)">
                                      <p:cBhvr>
                                        <p:cTn id="76" dur="500"/>
                                        <p:tgtEl>
                                          <p:spTgt spid="44"/>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46"/>
                                        </p:tgtEl>
                                        <p:attrNameLst>
                                          <p:attrName>style.visibility</p:attrName>
                                        </p:attrNameLst>
                                      </p:cBhvr>
                                      <p:to>
                                        <p:strVal val="visible"/>
                                      </p:to>
                                    </p:set>
                                    <p:animEffect transition="in" filter="wipe(up)">
                                      <p:cBhvr>
                                        <p:cTn id="7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8" grpId="0" animBg="1"/>
      <p:bldP spid="39" grpId="0"/>
      <p:bldP spid="40" grpId="0"/>
      <p:bldP spid="41" grpId="0"/>
      <p:bldP spid="42" grpId="0"/>
      <p:bldP spid="43" grpId="0"/>
      <p:bldP spid="44" grpId="0"/>
      <p:bldP spid="45" grpId="0"/>
      <p:bldP spid="4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01ABB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DB74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E87071"/>
                </a:solidFill>
                <a:latin typeface="微软雅黑" panose="020B0503020204020204" pitchFamily="34" charset="-122"/>
                <a:ea typeface="微软雅黑" panose="020B0503020204020204" pitchFamily="34" charset="-122"/>
              </a:rPr>
              <a:t>点击输入标题内容</a:t>
            </a:r>
            <a:endParaRPr lang="zh-CN" altLang="en-US" sz="1800" b="1" dirty="0">
              <a:solidFill>
                <a:srgbClr val="E8707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872900" y="926092"/>
            <a:ext cx="1408915" cy="3606758"/>
          </a:xfrm>
          <a:prstGeom prst="rect">
            <a:avLst/>
          </a:prstGeom>
          <a:gradFill>
            <a:gsLst>
              <a:gs pos="100000">
                <a:srgbClr val="D4D5D7"/>
              </a:gs>
              <a:gs pos="60000">
                <a:srgbClr val="ECECEC"/>
              </a:gs>
              <a:gs pos="45000">
                <a:srgbClr val="F0F0F0"/>
              </a:gs>
              <a:gs pos="15000">
                <a:srgbClr val="FDFDFD"/>
              </a:gs>
            </a:gsLst>
            <a:lin ang="2700000" scaled="0"/>
          </a:gradFill>
          <a:ln>
            <a:noFill/>
          </a:ln>
          <a:effectLst>
            <a:outerShdw blurRad="127000" dist="1143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矩形 10"/>
          <p:cNvSpPr/>
          <p:nvPr/>
        </p:nvSpPr>
        <p:spPr>
          <a:xfrm>
            <a:off x="2829371" y="926092"/>
            <a:ext cx="1408915" cy="3606758"/>
          </a:xfrm>
          <a:prstGeom prst="rect">
            <a:avLst/>
          </a:prstGeom>
          <a:gradFill>
            <a:gsLst>
              <a:gs pos="100000">
                <a:srgbClr val="D4D5D7"/>
              </a:gs>
              <a:gs pos="60000">
                <a:srgbClr val="ECECEC"/>
              </a:gs>
              <a:gs pos="45000">
                <a:srgbClr val="F0F0F0"/>
              </a:gs>
              <a:gs pos="11000">
                <a:srgbClr val="FDFDFD"/>
              </a:gs>
            </a:gsLst>
            <a:lin ang="2700000" scaled="0"/>
          </a:gradFill>
          <a:ln>
            <a:noFill/>
          </a:ln>
          <a:effectLst>
            <a:outerShdw blurRad="127000" dist="114300" dir="2700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矩形 11"/>
          <p:cNvSpPr/>
          <p:nvPr/>
        </p:nvSpPr>
        <p:spPr>
          <a:xfrm>
            <a:off x="4785841" y="926092"/>
            <a:ext cx="1408915" cy="3606758"/>
          </a:xfrm>
          <a:prstGeom prst="rect">
            <a:avLst/>
          </a:prstGeom>
          <a:gradFill>
            <a:gsLst>
              <a:gs pos="100000">
                <a:srgbClr val="D4D5D7"/>
              </a:gs>
              <a:gs pos="60000">
                <a:srgbClr val="ECECEC"/>
              </a:gs>
              <a:gs pos="45000">
                <a:srgbClr val="F0F0F0"/>
              </a:gs>
              <a:gs pos="11000">
                <a:srgbClr val="FDFDFD"/>
              </a:gs>
            </a:gsLst>
            <a:lin ang="2700000" scaled="0"/>
          </a:gradFill>
          <a:ln>
            <a:noFill/>
          </a:ln>
          <a:effectLst>
            <a:outerShdw blurRad="127000" dist="114300" dir="2700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矩形 12"/>
          <p:cNvSpPr/>
          <p:nvPr/>
        </p:nvSpPr>
        <p:spPr>
          <a:xfrm>
            <a:off x="6742312" y="926092"/>
            <a:ext cx="1408915" cy="3606758"/>
          </a:xfrm>
          <a:prstGeom prst="rect">
            <a:avLst/>
          </a:prstGeom>
          <a:gradFill>
            <a:gsLst>
              <a:gs pos="100000">
                <a:srgbClr val="D4D5D7"/>
              </a:gs>
              <a:gs pos="60000">
                <a:srgbClr val="ECECEC"/>
              </a:gs>
              <a:gs pos="45000">
                <a:srgbClr val="F0F0F0"/>
              </a:gs>
              <a:gs pos="11000">
                <a:srgbClr val="FDFDFD"/>
              </a:gs>
            </a:gsLst>
            <a:lin ang="2700000" scaled="0"/>
          </a:gradFill>
          <a:ln>
            <a:noFill/>
          </a:ln>
          <a:effectLst>
            <a:outerShdw blurRad="127000" dist="114300" dir="2700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4789635" y="3883718"/>
            <a:ext cx="452497" cy="524706"/>
            <a:chOff x="6385349" y="5179489"/>
            <a:chExt cx="603250" cy="699770"/>
          </a:xfrm>
        </p:grpSpPr>
        <p:sp>
          <p:nvSpPr>
            <p:cNvPr id="15" name="六边形 14"/>
            <p:cNvSpPr/>
            <p:nvPr/>
          </p:nvSpPr>
          <p:spPr>
            <a:xfrm rot="16200000">
              <a:off x="6337089" y="5227749"/>
              <a:ext cx="699770" cy="603250"/>
            </a:xfrm>
            <a:prstGeom prst="hexagon">
              <a:avLst/>
            </a:prstGeom>
            <a:solidFill>
              <a:srgbClr val="E87071"/>
            </a:solidFill>
            <a:ln>
              <a:noFill/>
            </a:ln>
            <a:effectLst>
              <a:innerShdw blurRad="1016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6" name="Group 11"/>
            <p:cNvGrpSpPr>
              <a:grpSpLocks noChangeAspect="1"/>
            </p:cNvGrpSpPr>
            <p:nvPr/>
          </p:nvGrpSpPr>
          <p:grpSpPr bwMode="auto">
            <a:xfrm>
              <a:off x="6497846" y="5351523"/>
              <a:ext cx="409220" cy="355700"/>
              <a:chOff x="4838" y="1902"/>
              <a:chExt cx="497" cy="432"/>
            </a:xfrm>
            <a:solidFill>
              <a:schemeClr val="bg1"/>
            </a:solidFill>
            <a:effectLst>
              <a:outerShdw blurRad="38100" dist="38100" dir="2700000" algn="tl" rotWithShape="0">
                <a:prstClr val="black">
                  <a:alpha val="40000"/>
                </a:prstClr>
              </a:outerShdw>
            </a:effectLst>
          </p:grpSpPr>
          <p:sp>
            <p:nvSpPr>
              <p:cNvPr id="17"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0" name="组合 19"/>
          <p:cNvGrpSpPr/>
          <p:nvPr/>
        </p:nvGrpSpPr>
        <p:grpSpPr>
          <a:xfrm>
            <a:off x="6746106" y="3883718"/>
            <a:ext cx="452497" cy="524706"/>
            <a:chOff x="8993637" y="5179489"/>
            <a:chExt cx="603250" cy="699770"/>
          </a:xfrm>
        </p:grpSpPr>
        <p:sp>
          <p:nvSpPr>
            <p:cNvPr id="21" name="六边形 20"/>
            <p:cNvSpPr/>
            <p:nvPr/>
          </p:nvSpPr>
          <p:spPr>
            <a:xfrm rot="16200000">
              <a:off x="8945377" y="5227749"/>
              <a:ext cx="699770" cy="603250"/>
            </a:xfrm>
            <a:prstGeom prst="hexagon">
              <a:avLst/>
            </a:prstGeom>
            <a:solidFill>
              <a:srgbClr val="663A77"/>
            </a:solidFill>
            <a:ln>
              <a:noFill/>
            </a:ln>
            <a:effectLst>
              <a:innerShdw blurRad="101600" dist="50800" dir="18900000">
                <a:prstClr val="black">
                  <a:alpha val="5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Freeform 18"/>
            <p:cNvSpPr>
              <a:spLocks noEditPoints="1"/>
            </p:cNvSpPr>
            <p:nvPr/>
          </p:nvSpPr>
          <p:spPr bwMode="auto">
            <a:xfrm>
              <a:off x="9093000" y="5376773"/>
              <a:ext cx="404523" cy="301905"/>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chemeClr val="bg1"/>
            </a:solidFill>
            <a:ln>
              <a:noFill/>
            </a:ln>
            <a:effectLst>
              <a:outerShdw blurRad="38100" dist="38100" dir="2700000" algn="tl"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3" name="组合 22"/>
          <p:cNvGrpSpPr/>
          <p:nvPr/>
        </p:nvGrpSpPr>
        <p:grpSpPr>
          <a:xfrm>
            <a:off x="2833164" y="3883718"/>
            <a:ext cx="452497" cy="524706"/>
            <a:chOff x="3777061" y="5179489"/>
            <a:chExt cx="603250" cy="699770"/>
          </a:xfrm>
        </p:grpSpPr>
        <p:sp>
          <p:nvSpPr>
            <p:cNvPr id="24" name="六边形 23"/>
            <p:cNvSpPr/>
            <p:nvPr/>
          </p:nvSpPr>
          <p:spPr>
            <a:xfrm rot="16200000">
              <a:off x="3728801" y="5227749"/>
              <a:ext cx="699770" cy="603250"/>
            </a:xfrm>
            <a:prstGeom prst="hexagon">
              <a:avLst/>
            </a:prstGeom>
            <a:solidFill>
              <a:srgbClr val="01ACBE"/>
            </a:solidFill>
            <a:ln>
              <a:noFill/>
            </a:ln>
            <a:effectLst>
              <a:innerShdw blurRad="1016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5" name="组合 24"/>
            <p:cNvGrpSpPr/>
            <p:nvPr/>
          </p:nvGrpSpPr>
          <p:grpSpPr>
            <a:xfrm>
              <a:off x="3891272" y="5379398"/>
              <a:ext cx="374827" cy="339164"/>
              <a:chOff x="8578850" y="285750"/>
              <a:chExt cx="817563" cy="739775"/>
            </a:xfrm>
            <a:solidFill>
              <a:schemeClr val="bg1"/>
            </a:solidFill>
            <a:effectLst>
              <a:outerShdw blurRad="38100" dist="38100" dir="2700000" algn="tl" rotWithShape="0">
                <a:prstClr val="black">
                  <a:alpha val="40000"/>
                </a:prstClr>
              </a:outerShdw>
            </a:effectLst>
          </p:grpSpPr>
          <p:sp>
            <p:nvSpPr>
              <p:cNvPr id="26" name="Freeform 35"/>
              <p:cNvSpPr>
                <a:spLocks/>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36"/>
              <p:cNvSpPr>
                <a:spLocks/>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8" name="组合 27"/>
          <p:cNvGrpSpPr/>
          <p:nvPr/>
        </p:nvGrpSpPr>
        <p:grpSpPr>
          <a:xfrm>
            <a:off x="876694" y="3883718"/>
            <a:ext cx="452497" cy="524706"/>
            <a:chOff x="1168773" y="5179489"/>
            <a:chExt cx="603250" cy="699770"/>
          </a:xfrm>
        </p:grpSpPr>
        <p:sp>
          <p:nvSpPr>
            <p:cNvPr id="29" name="六边形 28"/>
            <p:cNvSpPr/>
            <p:nvPr/>
          </p:nvSpPr>
          <p:spPr>
            <a:xfrm rot="16200000">
              <a:off x="1120513" y="5227749"/>
              <a:ext cx="699770" cy="603250"/>
            </a:xfrm>
            <a:prstGeom prst="hexagon">
              <a:avLst/>
            </a:prstGeom>
            <a:solidFill>
              <a:srgbClr val="FFB850"/>
            </a:solidFill>
            <a:ln>
              <a:noFill/>
            </a:ln>
            <a:effectLst>
              <a:innerShdw blurRad="1016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Freeform 32"/>
            <p:cNvSpPr>
              <a:spLocks noEditPoints="1"/>
            </p:cNvSpPr>
            <p:nvPr/>
          </p:nvSpPr>
          <p:spPr bwMode="auto">
            <a:xfrm>
              <a:off x="1260869" y="5379398"/>
              <a:ext cx="419057" cy="299950"/>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chemeClr val="bg1"/>
            </a:solidFill>
            <a:ln>
              <a:noFill/>
            </a:ln>
            <a:effectLst>
              <a:outerShdw blurRad="38100" dist="38100" dir="2700000" algn="tl"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1" name="Freeform 10"/>
          <p:cNvSpPr>
            <a:spLocks noEditPoints="1"/>
          </p:cNvSpPr>
          <p:nvPr/>
        </p:nvSpPr>
        <p:spPr bwMode="auto">
          <a:xfrm>
            <a:off x="1231456" y="1306861"/>
            <a:ext cx="916503" cy="522599"/>
          </a:xfrm>
          <a:custGeom>
            <a:avLst/>
            <a:gdLst>
              <a:gd name="T0" fmla="*/ 82 w 85"/>
              <a:gd name="T1" fmla="*/ 13 h 46"/>
              <a:gd name="T2" fmla="*/ 77 w 85"/>
              <a:gd name="T3" fmla="*/ 13 h 46"/>
              <a:gd name="T4" fmla="*/ 77 w 85"/>
              <a:gd name="T5" fmla="*/ 8 h 46"/>
              <a:gd name="T6" fmla="*/ 69 w 85"/>
              <a:gd name="T7" fmla="*/ 0 h 46"/>
              <a:gd name="T8" fmla="*/ 8 w 85"/>
              <a:gd name="T9" fmla="*/ 0 h 46"/>
              <a:gd name="T10" fmla="*/ 0 w 85"/>
              <a:gd name="T11" fmla="*/ 8 h 46"/>
              <a:gd name="T12" fmla="*/ 0 w 85"/>
              <a:gd name="T13" fmla="*/ 38 h 46"/>
              <a:gd name="T14" fmla="*/ 8 w 85"/>
              <a:gd name="T15" fmla="*/ 46 h 46"/>
              <a:gd name="T16" fmla="*/ 69 w 85"/>
              <a:gd name="T17" fmla="*/ 46 h 46"/>
              <a:gd name="T18" fmla="*/ 77 w 85"/>
              <a:gd name="T19" fmla="*/ 38 h 46"/>
              <a:gd name="T20" fmla="*/ 77 w 85"/>
              <a:gd name="T21" fmla="*/ 33 h 46"/>
              <a:gd name="T22" fmla="*/ 82 w 85"/>
              <a:gd name="T23" fmla="*/ 33 h 46"/>
              <a:gd name="T24" fmla="*/ 85 w 85"/>
              <a:gd name="T25" fmla="*/ 31 h 46"/>
              <a:gd name="T26" fmla="*/ 85 w 85"/>
              <a:gd name="T27" fmla="*/ 15 h 46"/>
              <a:gd name="T28" fmla="*/ 82 w 85"/>
              <a:gd name="T29" fmla="*/ 13 h 46"/>
              <a:gd name="T30" fmla="*/ 72 w 85"/>
              <a:gd name="T31" fmla="*/ 38 h 46"/>
              <a:gd name="T32" fmla="*/ 69 w 85"/>
              <a:gd name="T33" fmla="*/ 41 h 46"/>
              <a:gd name="T34" fmla="*/ 8 w 85"/>
              <a:gd name="T35" fmla="*/ 41 h 46"/>
              <a:gd name="T36" fmla="*/ 5 w 85"/>
              <a:gd name="T37" fmla="*/ 38 h 46"/>
              <a:gd name="T38" fmla="*/ 5 w 85"/>
              <a:gd name="T39" fmla="*/ 8 h 46"/>
              <a:gd name="T40" fmla="*/ 8 w 85"/>
              <a:gd name="T41" fmla="*/ 5 h 46"/>
              <a:gd name="T42" fmla="*/ 69 w 85"/>
              <a:gd name="T43" fmla="*/ 5 h 46"/>
              <a:gd name="T44" fmla="*/ 72 w 85"/>
              <a:gd name="T45" fmla="*/ 8 h 46"/>
              <a:gd name="T46" fmla="*/ 72 w 85"/>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5" h="46">
                <a:moveTo>
                  <a:pt x="82" y="13"/>
                </a:moveTo>
                <a:cubicBezTo>
                  <a:pt x="77" y="13"/>
                  <a:pt x="77" y="13"/>
                  <a:pt x="77" y="13"/>
                </a:cubicBezTo>
                <a:cubicBezTo>
                  <a:pt x="77" y="8"/>
                  <a:pt x="77" y="8"/>
                  <a:pt x="77" y="8"/>
                </a:cubicBezTo>
                <a:cubicBezTo>
                  <a:pt x="77" y="3"/>
                  <a:pt x="74" y="0"/>
                  <a:pt x="69" y="0"/>
                </a:cubicBezTo>
                <a:cubicBezTo>
                  <a:pt x="8" y="0"/>
                  <a:pt x="8" y="0"/>
                  <a:pt x="8" y="0"/>
                </a:cubicBezTo>
                <a:cubicBezTo>
                  <a:pt x="4" y="0"/>
                  <a:pt x="0" y="3"/>
                  <a:pt x="0" y="8"/>
                </a:cubicBezTo>
                <a:cubicBezTo>
                  <a:pt x="0" y="38"/>
                  <a:pt x="0" y="38"/>
                  <a:pt x="0" y="38"/>
                </a:cubicBezTo>
                <a:cubicBezTo>
                  <a:pt x="0" y="43"/>
                  <a:pt x="4" y="46"/>
                  <a:pt x="8" y="46"/>
                </a:cubicBezTo>
                <a:cubicBezTo>
                  <a:pt x="69" y="46"/>
                  <a:pt x="69" y="46"/>
                  <a:pt x="69" y="46"/>
                </a:cubicBezTo>
                <a:cubicBezTo>
                  <a:pt x="74" y="46"/>
                  <a:pt x="77" y="43"/>
                  <a:pt x="77" y="38"/>
                </a:cubicBezTo>
                <a:cubicBezTo>
                  <a:pt x="77" y="33"/>
                  <a:pt x="77" y="33"/>
                  <a:pt x="77" y="33"/>
                </a:cubicBezTo>
                <a:cubicBezTo>
                  <a:pt x="82" y="33"/>
                  <a:pt x="82" y="33"/>
                  <a:pt x="82" y="33"/>
                </a:cubicBezTo>
                <a:cubicBezTo>
                  <a:pt x="84" y="33"/>
                  <a:pt x="85" y="32"/>
                  <a:pt x="85" y="31"/>
                </a:cubicBezTo>
                <a:cubicBezTo>
                  <a:pt x="85" y="15"/>
                  <a:pt x="85" y="15"/>
                  <a:pt x="85" y="15"/>
                </a:cubicBezTo>
                <a:cubicBezTo>
                  <a:pt x="85" y="14"/>
                  <a:pt x="84" y="13"/>
                  <a:pt x="82" y="13"/>
                </a:cubicBezTo>
                <a:close/>
                <a:moveTo>
                  <a:pt x="72" y="38"/>
                </a:moveTo>
                <a:cubicBezTo>
                  <a:pt x="72" y="40"/>
                  <a:pt x="71" y="41"/>
                  <a:pt x="69" y="41"/>
                </a:cubicBezTo>
                <a:cubicBezTo>
                  <a:pt x="8" y="41"/>
                  <a:pt x="8" y="41"/>
                  <a:pt x="8" y="41"/>
                </a:cubicBezTo>
                <a:cubicBezTo>
                  <a:pt x="7" y="41"/>
                  <a:pt x="5" y="40"/>
                  <a:pt x="5" y="38"/>
                </a:cubicBezTo>
                <a:cubicBezTo>
                  <a:pt x="5" y="8"/>
                  <a:pt x="5" y="8"/>
                  <a:pt x="5" y="8"/>
                </a:cubicBezTo>
                <a:cubicBezTo>
                  <a:pt x="5" y="6"/>
                  <a:pt x="7" y="5"/>
                  <a:pt x="8" y="5"/>
                </a:cubicBezTo>
                <a:cubicBezTo>
                  <a:pt x="69" y="5"/>
                  <a:pt x="69" y="5"/>
                  <a:pt x="69" y="5"/>
                </a:cubicBezTo>
                <a:cubicBezTo>
                  <a:pt x="71" y="5"/>
                  <a:pt x="72" y="6"/>
                  <a:pt x="72" y="8"/>
                </a:cubicBezTo>
                <a:lnTo>
                  <a:pt x="72" y="38"/>
                </a:lnTo>
                <a:close/>
              </a:path>
            </a:pathLst>
          </a:custGeom>
          <a:solidFill>
            <a:srgbClr val="E76F71"/>
          </a:solidFill>
          <a:ln>
            <a:noFill/>
          </a:ln>
          <a:effectLst>
            <a:innerShdw blurRad="63500" dist="381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矩形 31"/>
          <p:cNvSpPr/>
          <p:nvPr/>
        </p:nvSpPr>
        <p:spPr>
          <a:xfrm>
            <a:off x="1351363" y="1419824"/>
            <a:ext cx="73221" cy="305480"/>
          </a:xfrm>
          <a:prstGeom prst="rect">
            <a:avLst/>
          </a:prstGeom>
          <a:solidFill>
            <a:srgbClr val="E76F7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矩形 32"/>
          <p:cNvSpPr/>
          <p:nvPr/>
        </p:nvSpPr>
        <p:spPr>
          <a:xfrm>
            <a:off x="1471270" y="1419824"/>
            <a:ext cx="73221" cy="305480"/>
          </a:xfrm>
          <a:prstGeom prst="rect">
            <a:avLst/>
          </a:prstGeom>
          <a:solidFill>
            <a:srgbClr val="E76F7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Freeform 10"/>
          <p:cNvSpPr>
            <a:spLocks noEditPoints="1"/>
          </p:cNvSpPr>
          <p:nvPr/>
        </p:nvSpPr>
        <p:spPr bwMode="auto">
          <a:xfrm>
            <a:off x="3210906" y="1306861"/>
            <a:ext cx="916503" cy="522599"/>
          </a:xfrm>
          <a:custGeom>
            <a:avLst/>
            <a:gdLst>
              <a:gd name="T0" fmla="*/ 82 w 85"/>
              <a:gd name="T1" fmla="*/ 13 h 46"/>
              <a:gd name="T2" fmla="*/ 77 w 85"/>
              <a:gd name="T3" fmla="*/ 13 h 46"/>
              <a:gd name="T4" fmla="*/ 77 w 85"/>
              <a:gd name="T5" fmla="*/ 8 h 46"/>
              <a:gd name="T6" fmla="*/ 69 w 85"/>
              <a:gd name="T7" fmla="*/ 0 h 46"/>
              <a:gd name="T8" fmla="*/ 8 w 85"/>
              <a:gd name="T9" fmla="*/ 0 h 46"/>
              <a:gd name="T10" fmla="*/ 0 w 85"/>
              <a:gd name="T11" fmla="*/ 8 h 46"/>
              <a:gd name="T12" fmla="*/ 0 w 85"/>
              <a:gd name="T13" fmla="*/ 38 h 46"/>
              <a:gd name="T14" fmla="*/ 8 w 85"/>
              <a:gd name="T15" fmla="*/ 46 h 46"/>
              <a:gd name="T16" fmla="*/ 69 w 85"/>
              <a:gd name="T17" fmla="*/ 46 h 46"/>
              <a:gd name="T18" fmla="*/ 77 w 85"/>
              <a:gd name="T19" fmla="*/ 38 h 46"/>
              <a:gd name="T20" fmla="*/ 77 w 85"/>
              <a:gd name="T21" fmla="*/ 33 h 46"/>
              <a:gd name="T22" fmla="*/ 82 w 85"/>
              <a:gd name="T23" fmla="*/ 33 h 46"/>
              <a:gd name="T24" fmla="*/ 85 w 85"/>
              <a:gd name="T25" fmla="*/ 31 h 46"/>
              <a:gd name="T26" fmla="*/ 85 w 85"/>
              <a:gd name="T27" fmla="*/ 15 h 46"/>
              <a:gd name="T28" fmla="*/ 82 w 85"/>
              <a:gd name="T29" fmla="*/ 13 h 46"/>
              <a:gd name="T30" fmla="*/ 72 w 85"/>
              <a:gd name="T31" fmla="*/ 38 h 46"/>
              <a:gd name="T32" fmla="*/ 69 w 85"/>
              <a:gd name="T33" fmla="*/ 41 h 46"/>
              <a:gd name="T34" fmla="*/ 8 w 85"/>
              <a:gd name="T35" fmla="*/ 41 h 46"/>
              <a:gd name="T36" fmla="*/ 5 w 85"/>
              <a:gd name="T37" fmla="*/ 38 h 46"/>
              <a:gd name="T38" fmla="*/ 5 w 85"/>
              <a:gd name="T39" fmla="*/ 8 h 46"/>
              <a:gd name="T40" fmla="*/ 8 w 85"/>
              <a:gd name="T41" fmla="*/ 5 h 46"/>
              <a:gd name="T42" fmla="*/ 69 w 85"/>
              <a:gd name="T43" fmla="*/ 5 h 46"/>
              <a:gd name="T44" fmla="*/ 72 w 85"/>
              <a:gd name="T45" fmla="*/ 8 h 46"/>
              <a:gd name="T46" fmla="*/ 72 w 85"/>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5" h="46">
                <a:moveTo>
                  <a:pt x="82" y="13"/>
                </a:moveTo>
                <a:cubicBezTo>
                  <a:pt x="77" y="13"/>
                  <a:pt x="77" y="13"/>
                  <a:pt x="77" y="13"/>
                </a:cubicBezTo>
                <a:cubicBezTo>
                  <a:pt x="77" y="8"/>
                  <a:pt x="77" y="8"/>
                  <a:pt x="77" y="8"/>
                </a:cubicBezTo>
                <a:cubicBezTo>
                  <a:pt x="77" y="3"/>
                  <a:pt x="74" y="0"/>
                  <a:pt x="69" y="0"/>
                </a:cubicBezTo>
                <a:cubicBezTo>
                  <a:pt x="8" y="0"/>
                  <a:pt x="8" y="0"/>
                  <a:pt x="8" y="0"/>
                </a:cubicBezTo>
                <a:cubicBezTo>
                  <a:pt x="4" y="0"/>
                  <a:pt x="0" y="3"/>
                  <a:pt x="0" y="8"/>
                </a:cubicBezTo>
                <a:cubicBezTo>
                  <a:pt x="0" y="38"/>
                  <a:pt x="0" y="38"/>
                  <a:pt x="0" y="38"/>
                </a:cubicBezTo>
                <a:cubicBezTo>
                  <a:pt x="0" y="43"/>
                  <a:pt x="4" y="46"/>
                  <a:pt x="8" y="46"/>
                </a:cubicBezTo>
                <a:cubicBezTo>
                  <a:pt x="69" y="46"/>
                  <a:pt x="69" y="46"/>
                  <a:pt x="69" y="46"/>
                </a:cubicBezTo>
                <a:cubicBezTo>
                  <a:pt x="74" y="46"/>
                  <a:pt x="77" y="43"/>
                  <a:pt x="77" y="38"/>
                </a:cubicBezTo>
                <a:cubicBezTo>
                  <a:pt x="77" y="33"/>
                  <a:pt x="77" y="33"/>
                  <a:pt x="77" y="33"/>
                </a:cubicBezTo>
                <a:cubicBezTo>
                  <a:pt x="82" y="33"/>
                  <a:pt x="82" y="33"/>
                  <a:pt x="82" y="33"/>
                </a:cubicBezTo>
                <a:cubicBezTo>
                  <a:pt x="84" y="33"/>
                  <a:pt x="85" y="32"/>
                  <a:pt x="85" y="31"/>
                </a:cubicBezTo>
                <a:cubicBezTo>
                  <a:pt x="85" y="15"/>
                  <a:pt x="85" y="15"/>
                  <a:pt x="85" y="15"/>
                </a:cubicBezTo>
                <a:cubicBezTo>
                  <a:pt x="85" y="14"/>
                  <a:pt x="84" y="13"/>
                  <a:pt x="82" y="13"/>
                </a:cubicBezTo>
                <a:close/>
                <a:moveTo>
                  <a:pt x="72" y="38"/>
                </a:moveTo>
                <a:cubicBezTo>
                  <a:pt x="72" y="40"/>
                  <a:pt x="71" y="41"/>
                  <a:pt x="69" y="41"/>
                </a:cubicBezTo>
                <a:cubicBezTo>
                  <a:pt x="8" y="41"/>
                  <a:pt x="8" y="41"/>
                  <a:pt x="8" y="41"/>
                </a:cubicBezTo>
                <a:cubicBezTo>
                  <a:pt x="7" y="41"/>
                  <a:pt x="5" y="40"/>
                  <a:pt x="5" y="38"/>
                </a:cubicBezTo>
                <a:cubicBezTo>
                  <a:pt x="5" y="8"/>
                  <a:pt x="5" y="8"/>
                  <a:pt x="5" y="8"/>
                </a:cubicBezTo>
                <a:cubicBezTo>
                  <a:pt x="5" y="6"/>
                  <a:pt x="7" y="5"/>
                  <a:pt x="8" y="5"/>
                </a:cubicBezTo>
                <a:cubicBezTo>
                  <a:pt x="69" y="5"/>
                  <a:pt x="69" y="5"/>
                  <a:pt x="69" y="5"/>
                </a:cubicBezTo>
                <a:cubicBezTo>
                  <a:pt x="71" y="5"/>
                  <a:pt x="72" y="6"/>
                  <a:pt x="72" y="8"/>
                </a:cubicBezTo>
                <a:lnTo>
                  <a:pt x="72" y="38"/>
                </a:lnTo>
                <a:close/>
              </a:path>
            </a:pathLst>
          </a:custGeom>
          <a:solidFill>
            <a:srgbClr val="01ACBE"/>
          </a:solidFill>
          <a:ln>
            <a:noFill/>
          </a:ln>
          <a:effectLst>
            <a:innerShdw blurRad="63500" dist="508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矩形 34"/>
          <p:cNvSpPr/>
          <p:nvPr/>
        </p:nvSpPr>
        <p:spPr>
          <a:xfrm>
            <a:off x="3330812" y="1419824"/>
            <a:ext cx="73221" cy="305480"/>
          </a:xfrm>
          <a:prstGeom prst="rect">
            <a:avLst/>
          </a:prstGeom>
          <a:solidFill>
            <a:srgbClr val="01ACBE"/>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矩形 35"/>
          <p:cNvSpPr/>
          <p:nvPr/>
        </p:nvSpPr>
        <p:spPr>
          <a:xfrm>
            <a:off x="3450719" y="1419824"/>
            <a:ext cx="73221" cy="305480"/>
          </a:xfrm>
          <a:prstGeom prst="rect">
            <a:avLst/>
          </a:prstGeom>
          <a:solidFill>
            <a:srgbClr val="01ACBE"/>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矩形 36"/>
          <p:cNvSpPr/>
          <p:nvPr/>
        </p:nvSpPr>
        <p:spPr>
          <a:xfrm>
            <a:off x="3579385" y="1419824"/>
            <a:ext cx="73221" cy="305480"/>
          </a:xfrm>
          <a:prstGeom prst="rect">
            <a:avLst/>
          </a:prstGeom>
          <a:solidFill>
            <a:srgbClr val="01ACBE"/>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Freeform 10"/>
          <p:cNvSpPr>
            <a:spLocks noEditPoints="1"/>
          </p:cNvSpPr>
          <p:nvPr/>
        </p:nvSpPr>
        <p:spPr bwMode="auto">
          <a:xfrm>
            <a:off x="5104279" y="1306861"/>
            <a:ext cx="916503" cy="522599"/>
          </a:xfrm>
          <a:custGeom>
            <a:avLst/>
            <a:gdLst>
              <a:gd name="T0" fmla="*/ 82 w 85"/>
              <a:gd name="T1" fmla="*/ 13 h 46"/>
              <a:gd name="T2" fmla="*/ 77 w 85"/>
              <a:gd name="T3" fmla="*/ 13 h 46"/>
              <a:gd name="T4" fmla="*/ 77 w 85"/>
              <a:gd name="T5" fmla="*/ 8 h 46"/>
              <a:gd name="T6" fmla="*/ 69 w 85"/>
              <a:gd name="T7" fmla="*/ 0 h 46"/>
              <a:gd name="T8" fmla="*/ 8 w 85"/>
              <a:gd name="T9" fmla="*/ 0 h 46"/>
              <a:gd name="T10" fmla="*/ 0 w 85"/>
              <a:gd name="T11" fmla="*/ 8 h 46"/>
              <a:gd name="T12" fmla="*/ 0 w 85"/>
              <a:gd name="T13" fmla="*/ 38 h 46"/>
              <a:gd name="T14" fmla="*/ 8 w 85"/>
              <a:gd name="T15" fmla="*/ 46 h 46"/>
              <a:gd name="T16" fmla="*/ 69 w 85"/>
              <a:gd name="T17" fmla="*/ 46 h 46"/>
              <a:gd name="T18" fmla="*/ 77 w 85"/>
              <a:gd name="T19" fmla="*/ 38 h 46"/>
              <a:gd name="T20" fmla="*/ 77 w 85"/>
              <a:gd name="T21" fmla="*/ 33 h 46"/>
              <a:gd name="T22" fmla="*/ 82 w 85"/>
              <a:gd name="T23" fmla="*/ 33 h 46"/>
              <a:gd name="T24" fmla="*/ 85 w 85"/>
              <a:gd name="T25" fmla="*/ 31 h 46"/>
              <a:gd name="T26" fmla="*/ 85 w 85"/>
              <a:gd name="T27" fmla="*/ 15 h 46"/>
              <a:gd name="T28" fmla="*/ 82 w 85"/>
              <a:gd name="T29" fmla="*/ 13 h 46"/>
              <a:gd name="T30" fmla="*/ 72 w 85"/>
              <a:gd name="T31" fmla="*/ 38 h 46"/>
              <a:gd name="T32" fmla="*/ 69 w 85"/>
              <a:gd name="T33" fmla="*/ 41 h 46"/>
              <a:gd name="T34" fmla="*/ 8 w 85"/>
              <a:gd name="T35" fmla="*/ 41 h 46"/>
              <a:gd name="T36" fmla="*/ 5 w 85"/>
              <a:gd name="T37" fmla="*/ 38 h 46"/>
              <a:gd name="T38" fmla="*/ 5 w 85"/>
              <a:gd name="T39" fmla="*/ 8 h 46"/>
              <a:gd name="T40" fmla="*/ 8 w 85"/>
              <a:gd name="T41" fmla="*/ 5 h 46"/>
              <a:gd name="T42" fmla="*/ 69 w 85"/>
              <a:gd name="T43" fmla="*/ 5 h 46"/>
              <a:gd name="T44" fmla="*/ 72 w 85"/>
              <a:gd name="T45" fmla="*/ 8 h 46"/>
              <a:gd name="T46" fmla="*/ 72 w 85"/>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5" h="46">
                <a:moveTo>
                  <a:pt x="82" y="13"/>
                </a:moveTo>
                <a:cubicBezTo>
                  <a:pt x="77" y="13"/>
                  <a:pt x="77" y="13"/>
                  <a:pt x="77" y="13"/>
                </a:cubicBezTo>
                <a:cubicBezTo>
                  <a:pt x="77" y="8"/>
                  <a:pt x="77" y="8"/>
                  <a:pt x="77" y="8"/>
                </a:cubicBezTo>
                <a:cubicBezTo>
                  <a:pt x="77" y="3"/>
                  <a:pt x="74" y="0"/>
                  <a:pt x="69" y="0"/>
                </a:cubicBezTo>
                <a:cubicBezTo>
                  <a:pt x="8" y="0"/>
                  <a:pt x="8" y="0"/>
                  <a:pt x="8" y="0"/>
                </a:cubicBezTo>
                <a:cubicBezTo>
                  <a:pt x="4" y="0"/>
                  <a:pt x="0" y="3"/>
                  <a:pt x="0" y="8"/>
                </a:cubicBezTo>
                <a:cubicBezTo>
                  <a:pt x="0" y="38"/>
                  <a:pt x="0" y="38"/>
                  <a:pt x="0" y="38"/>
                </a:cubicBezTo>
                <a:cubicBezTo>
                  <a:pt x="0" y="43"/>
                  <a:pt x="4" y="46"/>
                  <a:pt x="8" y="46"/>
                </a:cubicBezTo>
                <a:cubicBezTo>
                  <a:pt x="69" y="46"/>
                  <a:pt x="69" y="46"/>
                  <a:pt x="69" y="46"/>
                </a:cubicBezTo>
                <a:cubicBezTo>
                  <a:pt x="74" y="46"/>
                  <a:pt x="77" y="43"/>
                  <a:pt x="77" y="38"/>
                </a:cubicBezTo>
                <a:cubicBezTo>
                  <a:pt x="77" y="33"/>
                  <a:pt x="77" y="33"/>
                  <a:pt x="77" y="33"/>
                </a:cubicBezTo>
                <a:cubicBezTo>
                  <a:pt x="82" y="33"/>
                  <a:pt x="82" y="33"/>
                  <a:pt x="82" y="33"/>
                </a:cubicBezTo>
                <a:cubicBezTo>
                  <a:pt x="84" y="33"/>
                  <a:pt x="85" y="32"/>
                  <a:pt x="85" y="31"/>
                </a:cubicBezTo>
                <a:cubicBezTo>
                  <a:pt x="85" y="15"/>
                  <a:pt x="85" y="15"/>
                  <a:pt x="85" y="15"/>
                </a:cubicBezTo>
                <a:cubicBezTo>
                  <a:pt x="85" y="14"/>
                  <a:pt x="84" y="13"/>
                  <a:pt x="82" y="13"/>
                </a:cubicBezTo>
                <a:close/>
                <a:moveTo>
                  <a:pt x="72" y="38"/>
                </a:moveTo>
                <a:cubicBezTo>
                  <a:pt x="72" y="40"/>
                  <a:pt x="71" y="41"/>
                  <a:pt x="69" y="41"/>
                </a:cubicBezTo>
                <a:cubicBezTo>
                  <a:pt x="8" y="41"/>
                  <a:pt x="8" y="41"/>
                  <a:pt x="8" y="41"/>
                </a:cubicBezTo>
                <a:cubicBezTo>
                  <a:pt x="7" y="41"/>
                  <a:pt x="5" y="40"/>
                  <a:pt x="5" y="38"/>
                </a:cubicBezTo>
                <a:cubicBezTo>
                  <a:pt x="5" y="8"/>
                  <a:pt x="5" y="8"/>
                  <a:pt x="5" y="8"/>
                </a:cubicBezTo>
                <a:cubicBezTo>
                  <a:pt x="5" y="6"/>
                  <a:pt x="7" y="5"/>
                  <a:pt x="8" y="5"/>
                </a:cubicBezTo>
                <a:cubicBezTo>
                  <a:pt x="69" y="5"/>
                  <a:pt x="69" y="5"/>
                  <a:pt x="69" y="5"/>
                </a:cubicBezTo>
                <a:cubicBezTo>
                  <a:pt x="71" y="5"/>
                  <a:pt x="72" y="6"/>
                  <a:pt x="72" y="8"/>
                </a:cubicBezTo>
                <a:lnTo>
                  <a:pt x="72" y="38"/>
                </a:lnTo>
                <a:close/>
              </a:path>
            </a:pathLst>
          </a:custGeom>
          <a:solidFill>
            <a:srgbClr val="FFB850"/>
          </a:solidFill>
          <a:ln>
            <a:noFill/>
          </a:ln>
          <a:effectLst>
            <a:innerShdw blurRad="63500" dist="508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矩形 38"/>
          <p:cNvSpPr/>
          <p:nvPr/>
        </p:nvSpPr>
        <p:spPr>
          <a:xfrm>
            <a:off x="5224186" y="1419824"/>
            <a:ext cx="73221" cy="305480"/>
          </a:xfrm>
          <a:prstGeom prst="rect">
            <a:avLst/>
          </a:prstGeom>
          <a:solidFill>
            <a:srgbClr val="FFB85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矩形 39"/>
          <p:cNvSpPr/>
          <p:nvPr/>
        </p:nvSpPr>
        <p:spPr>
          <a:xfrm>
            <a:off x="5349809" y="1419824"/>
            <a:ext cx="73221" cy="305480"/>
          </a:xfrm>
          <a:prstGeom prst="rect">
            <a:avLst/>
          </a:prstGeom>
          <a:solidFill>
            <a:srgbClr val="FFB85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矩形 40"/>
          <p:cNvSpPr/>
          <p:nvPr/>
        </p:nvSpPr>
        <p:spPr>
          <a:xfrm>
            <a:off x="5483684" y="1419824"/>
            <a:ext cx="73221" cy="305480"/>
          </a:xfrm>
          <a:prstGeom prst="rect">
            <a:avLst/>
          </a:prstGeom>
          <a:solidFill>
            <a:srgbClr val="FFB85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矩形 41"/>
          <p:cNvSpPr/>
          <p:nvPr/>
        </p:nvSpPr>
        <p:spPr>
          <a:xfrm>
            <a:off x="5622235" y="1419824"/>
            <a:ext cx="73221" cy="305480"/>
          </a:xfrm>
          <a:prstGeom prst="rect">
            <a:avLst/>
          </a:prstGeom>
          <a:solidFill>
            <a:srgbClr val="FFB85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Freeform 10"/>
          <p:cNvSpPr>
            <a:spLocks noEditPoints="1"/>
          </p:cNvSpPr>
          <p:nvPr/>
        </p:nvSpPr>
        <p:spPr bwMode="auto">
          <a:xfrm>
            <a:off x="7008073" y="1306861"/>
            <a:ext cx="916503" cy="522599"/>
          </a:xfrm>
          <a:custGeom>
            <a:avLst/>
            <a:gdLst>
              <a:gd name="T0" fmla="*/ 82 w 85"/>
              <a:gd name="T1" fmla="*/ 13 h 46"/>
              <a:gd name="T2" fmla="*/ 77 w 85"/>
              <a:gd name="T3" fmla="*/ 13 h 46"/>
              <a:gd name="T4" fmla="*/ 77 w 85"/>
              <a:gd name="T5" fmla="*/ 8 h 46"/>
              <a:gd name="T6" fmla="*/ 69 w 85"/>
              <a:gd name="T7" fmla="*/ 0 h 46"/>
              <a:gd name="T8" fmla="*/ 8 w 85"/>
              <a:gd name="T9" fmla="*/ 0 h 46"/>
              <a:gd name="T10" fmla="*/ 0 w 85"/>
              <a:gd name="T11" fmla="*/ 8 h 46"/>
              <a:gd name="T12" fmla="*/ 0 w 85"/>
              <a:gd name="T13" fmla="*/ 38 h 46"/>
              <a:gd name="T14" fmla="*/ 8 w 85"/>
              <a:gd name="T15" fmla="*/ 46 h 46"/>
              <a:gd name="T16" fmla="*/ 69 w 85"/>
              <a:gd name="T17" fmla="*/ 46 h 46"/>
              <a:gd name="T18" fmla="*/ 77 w 85"/>
              <a:gd name="T19" fmla="*/ 38 h 46"/>
              <a:gd name="T20" fmla="*/ 77 w 85"/>
              <a:gd name="T21" fmla="*/ 33 h 46"/>
              <a:gd name="T22" fmla="*/ 82 w 85"/>
              <a:gd name="T23" fmla="*/ 33 h 46"/>
              <a:gd name="T24" fmla="*/ 85 w 85"/>
              <a:gd name="T25" fmla="*/ 31 h 46"/>
              <a:gd name="T26" fmla="*/ 85 w 85"/>
              <a:gd name="T27" fmla="*/ 15 h 46"/>
              <a:gd name="T28" fmla="*/ 82 w 85"/>
              <a:gd name="T29" fmla="*/ 13 h 46"/>
              <a:gd name="T30" fmla="*/ 72 w 85"/>
              <a:gd name="T31" fmla="*/ 38 h 46"/>
              <a:gd name="T32" fmla="*/ 69 w 85"/>
              <a:gd name="T33" fmla="*/ 41 h 46"/>
              <a:gd name="T34" fmla="*/ 8 w 85"/>
              <a:gd name="T35" fmla="*/ 41 h 46"/>
              <a:gd name="T36" fmla="*/ 5 w 85"/>
              <a:gd name="T37" fmla="*/ 38 h 46"/>
              <a:gd name="T38" fmla="*/ 5 w 85"/>
              <a:gd name="T39" fmla="*/ 8 h 46"/>
              <a:gd name="T40" fmla="*/ 8 w 85"/>
              <a:gd name="T41" fmla="*/ 5 h 46"/>
              <a:gd name="T42" fmla="*/ 69 w 85"/>
              <a:gd name="T43" fmla="*/ 5 h 46"/>
              <a:gd name="T44" fmla="*/ 72 w 85"/>
              <a:gd name="T45" fmla="*/ 8 h 46"/>
              <a:gd name="T46" fmla="*/ 72 w 85"/>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5" h="46">
                <a:moveTo>
                  <a:pt x="82" y="13"/>
                </a:moveTo>
                <a:cubicBezTo>
                  <a:pt x="77" y="13"/>
                  <a:pt x="77" y="13"/>
                  <a:pt x="77" y="13"/>
                </a:cubicBezTo>
                <a:cubicBezTo>
                  <a:pt x="77" y="8"/>
                  <a:pt x="77" y="8"/>
                  <a:pt x="77" y="8"/>
                </a:cubicBezTo>
                <a:cubicBezTo>
                  <a:pt x="77" y="3"/>
                  <a:pt x="74" y="0"/>
                  <a:pt x="69" y="0"/>
                </a:cubicBezTo>
                <a:cubicBezTo>
                  <a:pt x="8" y="0"/>
                  <a:pt x="8" y="0"/>
                  <a:pt x="8" y="0"/>
                </a:cubicBezTo>
                <a:cubicBezTo>
                  <a:pt x="4" y="0"/>
                  <a:pt x="0" y="3"/>
                  <a:pt x="0" y="8"/>
                </a:cubicBezTo>
                <a:cubicBezTo>
                  <a:pt x="0" y="38"/>
                  <a:pt x="0" y="38"/>
                  <a:pt x="0" y="38"/>
                </a:cubicBezTo>
                <a:cubicBezTo>
                  <a:pt x="0" y="43"/>
                  <a:pt x="4" y="46"/>
                  <a:pt x="8" y="46"/>
                </a:cubicBezTo>
                <a:cubicBezTo>
                  <a:pt x="69" y="46"/>
                  <a:pt x="69" y="46"/>
                  <a:pt x="69" y="46"/>
                </a:cubicBezTo>
                <a:cubicBezTo>
                  <a:pt x="74" y="46"/>
                  <a:pt x="77" y="43"/>
                  <a:pt x="77" y="38"/>
                </a:cubicBezTo>
                <a:cubicBezTo>
                  <a:pt x="77" y="33"/>
                  <a:pt x="77" y="33"/>
                  <a:pt x="77" y="33"/>
                </a:cubicBezTo>
                <a:cubicBezTo>
                  <a:pt x="82" y="33"/>
                  <a:pt x="82" y="33"/>
                  <a:pt x="82" y="33"/>
                </a:cubicBezTo>
                <a:cubicBezTo>
                  <a:pt x="84" y="33"/>
                  <a:pt x="85" y="32"/>
                  <a:pt x="85" y="31"/>
                </a:cubicBezTo>
                <a:cubicBezTo>
                  <a:pt x="85" y="15"/>
                  <a:pt x="85" y="15"/>
                  <a:pt x="85" y="15"/>
                </a:cubicBezTo>
                <a:cubicBezTo>
                  <a:pt x="85" y="14"/>
                  <a:pt x="84" y="13"/>
                  <a:pt x="82" y="13"/>
                </a:cubicBezTo>
                <a:close/>
                <a:moveTo>
                  <a:pt x="72" y="38"/>
                </a:moveTo>
                <a:cubicBezTo>
                  <a:pt x="72" y="40"/>
                  <a:pt x="71" y="41"/>
                  <a:pt x="69" y="41"/>
                </a:cubicBezTo>
                <a:cubicBezTo>
                  <a:pt x="8" y="41"/>
                  <a:pt x="8" y="41"/>
                  <a:pt x="8" y="41"/>
                </a:cubicBezTo>
                <a:cubicBezTo>
                  <a:pt x="7" y="41"/>
                  <a:pt x="5" y="40"/>
                  <a:pt x="5" y="38"/>
                </a:cubicBezTo>
                <a:cubicBezTo>
                  <a:pt x="5" y="8"/>
                  <a:pt x="5" y="8"/>
                  <a:pt x="5" y="8"/>
                </a:cubicBezTo>
                <a:cubicBezTo>
                  <a:pt x="5" y="6"/>
                  <a:pt x="7" y="5"/>
                  <a:pt x="8" y="5"/>
                </a:cubicBezTo>
                <a:cubicBezTo>
                  <a:pt x="69" y="5"/>
                  <a:pt x="69" y="5"/>
                  <a:pt x="69" y="5"/>
                </a:cubicBezTo>
                <a:cubicBezTo>
                  <a:pt x="71" y="5"/>
                  <a:pt x="72" y="6"/>
                  <a:pt x="72" y="8"/>
                </a:cubicBezTo>
                <a:lnTo>
                  <a:pt x="72" y="38"/>
                </a:lnTo>
                <a:close/>
              </a:path>
            </a:pathLst>
          </a:custGeom>
          <a:solidFill>
            <a:srgbClr val="7030A0"/>
          </a:solidFill>
          <a:ln>
            <a:noFill/>
          </a:ln>
          <a:effectLst>
            <a:innerShdw blurRad="63500" dist="50800" dir="13500000">
              <a:prstClr val="black">
                <a:alpha val="8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矩形 43"/>
          <p:cNvSpPr/>
          <p:nvPr/>
        </p:nvSpPr>
        <p:spPr>
          <a:xfrm>
            <a:off x="7127979" y="1419824"/>
            <a:ext cx="73221" cy="305480"/>
          </a:xfrm>
          <a:prstGeom prst="rect">
            <a:avLst/>
          </a:prstGeom>
          <a:solidFill>
            <a:srgbClr val="7030A0"/>
          </a:solidFill>
          <a:ln>
            <a:noFill/>
          </a:ln>
          <a:effectLst>
            <a:innerShdw blurRad="63500" dist="50800" dir="135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矩形 44"/>
          <p:cNvSpPr/>
          <p:nvPr/>
        </p:nvSpPr>
        <p:spPr>
          <a:xfrm>
            <a:off x="7253602" y="1419824"/>
            <a:ext cx="73221" cy="305480"/>
          </a:xfrm>
          <a:prstGeom prst="rect">
            <a:avLst/>
          </a:prstGeom>
          <a:solidFill>
            <a:srgbClr val="7030A0"/>
          </a:solidFill>
          <a:ln>
            <a:noFill/>
          </a:ln>
          <a:effectLst>
            <a:innerShdw blurRad="63500" dist="50800" dir="135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矩形 45"/>
          <p:cNvSpPr/>
          <p:nvPr/>
        </p:nvSpPr>
        <p:spPr>
          <a:xfrm>
            <a:off x="7393103" y="1419824"/>
            <a:ext cx="73221" cy="305480"/>
          </a:xfrm>
          <a:prstGeom prst="rect">
            <a:avLst/>
          </a:prstGeom>
          <a:solidFill>
            <a:srgbClr val="7030A0"/>
          </a:solidFill>
          <a:ln>
            <a:noFill/>
          </a:ln>
          <a:effectLst>
            <a:innerShdw blurRad="63500" dist="50800" dir="135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矩形 46"/>
          <p:cNvSpPr/>
          <p:nvPr/>
        </p:nvSpPr>
        <p:spPr>
          <a:xfrm>
            <a:off x="7513010" y="1419824"/>
            <a:ext cx="73221" cy="305480"/>
          </a:xfrm>
          <a:prstGeom prst="rect">
            <a:avLst/>
          </a:prstGeom>
          <a:solidFill>
            <a:srgbClr val="7030A0"/>
          </a:solidFill>
          <a:ln>
            <a:noFill/>
          </a:ln>
          <a:effectLst>
            <a:innerShdw blurRad="63500" dist="50800" dir="135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矩形 47"/>
          <p:cNvSpPr/>
          <p:nvPr/>
        </p:nvSpPr>
        <p:spPr>
          <a:xfrm>
            <a:off x="7642502" y="1419824"/>
            <a:ext cx="73221" cy="305480"/>
          </a:xfrm>
          <a:prstGeom prst="rect">
            <a:avLst/>
          </a:prstGeom>
          <a:solidFill>
            <a:srgbClr val="7030A0"/>
          </a:solidFill>
          <a:ln>
            <a:noFill/>
          </a:ln>
          <a:effectLst>
            <a:innerShdw blurRad="63500" dist="50800" dir="135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文本框 74"/>
          <p:cNvSpPr txBox="1"/>
          <p:nvPr/>
        </p:nvSpPr>
        <p:spPr>
          <a:xfrm>
            <a:off x="1285707" y="1955231"/>
            <a:ext cx="744797" cy="461665"/>
          </a:xfrm>
          <a:prstGeom prst="rect">
            <a:avLst/>
          </a:prstGeom>
          <a:noFill/>
        </p:spPr>
        <p:txBody>
          <a:bodyPr wrap="square" rtlCol="0">
            <a:spAutoFit/>
          </a:bodyPr>
          <a:lstStyle/>
          <a:p>
            <a:pPr algn="ctr"/>
            <a:r>
              <a:rPr lang="en-US" altLang="zh-CN" sz="2400" dirty="0">
                <a:solidFill>
                  <a:srgbClr val="E76F71"/>
                </a:solidFill>
                <a:latin typeface="Impact" panose="020B0806030902050204" pitchFamily="34" charset="0"/>
              </a:rPr>
              <a:t>40</a:t>
            </a:r>
            <a:r>
              <a:rPr lang="en-US" altLang="zh-CN" sz="1500" dirty="0">
                <a:solidFill>
                  <a:srgbClr val="E76F71"/>
                </a:solidFill>
                <a:latin typeface="Impact" panose="020B0806030902050204" pitchFamily="34" charset="0"/>
              </a:rPr>
              <a:t>%</a:t>
            </a:r>
            <a:endParaRPr lang="zh-CN" altLang="en-US" sz="1500" dirty="0">
              <a:solidFill>
                <a:srgbClr val="E76F71"/>
              </a:solidFill>
              <a:latin typeface="Impact" panose="020B0806030902050204" pitchFamily="34" charset="0"/>
            </a:endParaRPr>
          </a:p>
        </p:txBody>
      </p:sp>
      <p:sp>
        <p:nvSpPr>
          <p:cNvPr id="50" name="文本框 75"/>
          <p:cNvSpPr txBox="1"/>
          <p:nvPr/>
        </p:nvSpPr>
        <p:spPr>
          <a:xfrm>
            <a:off x="3249312" y="1955231"/>
            <a:ext cx="744797" cy="461665"/>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60</a:t>
            </a:r>
            <a:r>
              <a:rPr lang="en-US" altLang="zh-CN" sz="1500" dirty="0">
                <a:solidFill>
                  <a:srgbClr val="01ACBE"/>
                </a:solidFill>
                <a:latin typeface="Impact" panose="020B0806030902050204" pitchFamily="34" charset="0"/>
              </a:rPr>
              <a:t>%</a:t>
            </a:r>
            <a:endParaRPr lang="zh-CN" altLang="en-US" sz="1500" dirty="0">
              <a:solidFill>
                <a:srgbClr val="01ACBE"/>
              </a:solidFill>
              <a:latin typeface="Impact" panose="020B0806030902050204" pitchFamily="34" charset="0"/>
            </a:endParaRPr>
          </a:p>
        </p:txBody>
      </p:sp>
      <p:sp>
        <p:nvSpPr>
          <p:cNvPr id="51" name="文本框 76"/>
          <p:cNvSpPr txBox="1"/>
          <p:nvPr/>
        </p:nvSpPr>
        <p:spPr>
          <a:xfrm>
            <a:off x="5147895" y="1955231"/>
            <a:ext cx="744797" cy="461665"/>
          </a:xfrm>
          <a:prstGeom prst="rect">
            <a:avLst/>
          </a:prstGeom>
          <a:noFill/>
        </p:spPr>
        <p:txBody>
          <a:bodyPr wrap="square" rtlCol="0">
            <a:spAutoFit/>
          </a:bodyPr>
          <a:lstStyle/>
          <a:p>
            <a:pPr algn="ctr"/>
            <a:r>
              <a:rPr lang="en-US" altLang="zh-CN" sz="2400" dirty="0">
                <a:solidFill>
                  <a:srgbClr val="FFB850"/>
                </a:solidFill>
                <a:latin typeface="Impact" panose="020B0806030902050204" pitchFamily="34" charset="0"/>
              </a:rPr>
              <a:t>80</a:t>
            </a:r>
            <a:r>
              <a:rPr lang="en-US" altLang="zh-CN" sz="1500" dirty="0">
                <a:solidFill>
                  <a:srgbClr val="FFB850"/>
                </a:solidFill>
                <a:latin typeface="Impact" panose="020B0806030902050204" pitchFamily="34" charset="0"/>
              </a:rPr>
              <a:t>%</a:t>
            </a:r>
            <a:endParaRPr lang="zh-CN" altLang="en-US" sz="2400" dirty="0">
              <a:solidFill>
                <a:srgbClr val="FFB850"/>
              </a:solidFill>
              <a:latin typeface="Impact" panose="020B0806030902050204" pitchFamily="34" charset="0"/>
            </a:endParaRPr>
          </a:p>
        </p:txBody>
      </p:sp>
      <p:sp>
        <p:nvSpPr>
          <p:cNvPr id="52" name="文本框 77"/>
          <p:cNvSpPr txBox="1"/>
          <p:nvPr/>
        </p:nvSpPr>
        <p:spPr>
          <a:xfrm>
            <a:off x="7032693" y="1955231"/>
            <a:ext cx="867262" cy="461665"/>
          </a:xfrm>
          <a:prstGeom prst="rect">
            <a:avLst/>
          </a:prstGeom>
          <a:noFill/>
        </p:spPr>
        <p:txBody>
          <a:bodyPr wrap="square" rtlCol="0">
            <a:spAutoFit/>
          </a:bodyPr>
          <a:lstStyle/>
          <a:p>
            <a:pPr algn="ctr"/>
            <a:r>
              <a:rPr lang="en-US" altLang="zh-CN" sz="2400" dirty="0">
                <a:solidFill>
                  <a:srgbClr val="7030A0"/>
                </a:solidFill>
                <a:latin typeface="Impact" panose="020B0806030902050204" pitchFamily="34" charset="0"/>
              </a:rPr>
              <a:t>100</a:t>
            </a:r>
            <a:r>
              <a:rPr lang="en-US" altLang="zh-CN" sz="1500" dirty="0">
                <a:solidFill>
                  <a:srgbClr val="7030A0"/>
                </a:solidFill>
                <a:latin typeface="Impact" panose="020B0806030902050204" pitchFamily="34" charset="0"/>
              </a:rPr>
              <a:t>%</a:t>
            </a:r>
            <a:endParaRPr lang="zh-CN" altLang="en-US" sz="1500" dirty="0">
              <a:solidFill>
                <a:srgbClr val="7030A0"/>
              </a:solidFill>
              <a:latin typeface="Impact" panose="020B0806030902050204" pitchFamily="34" charset="0"/>
            </a:endParaRPr>
          </a:p>
        </p:txBody>
      </p:sp>
      <p:sp>
        <p:nvSpPr>
          <p:cNvPr id="53" name="文本框 78"/>
          <p:cNvSpPr txBox="1"/>
          <p:nvPr/>
        </p:nvSpPr>
        <p:spPr>
          <a:xfrm>
            <a:off x="937208" y="2463764"/>
            <a:ext cx="1312469" cy="323165"/>
          </a:xfrm>
          <a:prstGeom prst="rect">
            <a:avLst/>
          </a:prstGeom>
          <a:noFill/>
        </p:spPr>
        <p:txBody>
          <a:bodyPr wrap="square" rtlCol="0">
            <a:spAutoFit/>
          </a:bodyPr>
          <a:lstStyle/>
          <a:p>
            <a:pPr algn="ctr"/>
            <a:r>
              <a:rPr lang="zh-CN" altLang="en-US" sz="1500" dirty="0">
                <a:solidFill>
                  <a:prstClr val="black">
                    <a:lumMod val="65000"/>
                    <a:lumOff val="35000"/>
                  </a:prstClr>
                </a:solidFill>
                <a:latin typeface="微软雅黑" panose="020B0503020204020204" pitchFamily="34" charset="-122"/>
                <a:ea typeface="微软雅黑" panose="020B0503020204020204" pitchFamily="34" charset="-122"/>
              </a:rPr>
              <a:t>第一季度</a:t>
            </a:r>
          </a:p>
        </p:txBody>
      </p:sp>
      <p:sp>
        <p:nvSpPr>
          <p:cNvPr id="54" name="文本框 79"/>
          <p:cNvSpPr txBox="1"/>
          <p:nvPr/>
        </p:nvSpPr>
        <p:spPr>
          <a:xfrm>
            <a:off x="2893276" y="2463764"/>
            <a:ext cx="1312469" cy="323165"/>
          </a:xfrm>
          <a:prstGeom prst="rect">
            <a:avLst/>
          </a:prstGeom>
          <a:noFill/>
        </p:spPr>
        <p:txBody>
          <a:bodyPr wrap="square" rtlCol="0">
            <a:spAutoFit/>
          </a:bodyPr>
          <a:lstStyle/>
          <a:p>
            <a:pPr algn="ctr"/>
            <a:r>
              <a:rPr lang="zh-CN" altLang="en-US" sz="1500" dirty="0">
                <a:solidFill>
                  <a:prstClr val="black">
                    <a:lumMod val="65000"/>
                    <a:lumOff val="35000"/>
                  </a:prstClr>
                </a:solidFill>
                <a:latin typeface="微软雅黑" panose="020B0503020204020204" pitchFamily="34" charset="-122"/>
                <a:ea typeface="微软雅黑" panose="020B0503020204020204" pitchFamily="34" charset="-122"/>
              </a:rPr>
              <a:t>第二季度</a:t>
            </a:r>
          </a:p>
        </p:txBody>
      </p:sp>
      <p:sp>
        <p:nvSpPr>
          <p:cNvPr id="55" name="文本框 80"/>
          <p:cNvSpPr txBox="1"/>
          <p:nvPr/>
        </p:nvSpPr>
        <p:spPr>
          <a:xfrm>
            <a:off x="4839612" y="2463764"/>
            <a:ext cx="1312469" cy="323165"/>
          </a:xfrm>
          <a:prstGeom prst="rect">
            <a:avLst/>
          </a:prstGeom>
          <a:noFill/>
        </p:spPr>
        <p:txBody>
          <a:bodyPr wrap="square" rtlCol="0">
            <a:spAutoFit/>
          </a:bodyPr>
          <a:lstStyle/>
          <a:p>
            <a:pPr algn="ctr"/>
            <a:r>
              <a:rPr lang="zh-CN" altLang="en-US" sz="1500" dirty="0">
                <a:solidFill>
                  <a:prstClr val="black">
                    <a:lumMod val="65000"/>
                    <a:lumOff val="35000"/>
                  </a:prstClr>
                </a:solidFill>
                <a:latin typeface="微软雅黑" panose="020B0503020204020204" pitchFamily="34" charset="-122"/>
                <a:ea typeface="微软雅黑" panose="020B0503020204020204" pitchFamily="34" charset="-122"/>
              </a:rPr>
              <a:t>第三季度</a:t>
            </a:r>
          </a:p>
        </p:txBody>
      </p:sp>
      <p:sp>
        <p:nvSpPr>
          <p:cNvPr id="56" name="文本框 81"/>
          <p:cNvSpPr txBox="1"/>
          <p:nvPr/>
        </p:nvSpPr>
        <p:spPr>
          <a:xfrm>
            <a:off x="6798056" y="2463764"/>
            <a:ext cx="1312469" cy="323165"/>
          </a:xfrm>
          <a:prstGeom prst="rect">
            <a:avLst/>
          </a:prstGeom>
          <a:noFill/>
        </p:spPr>
        <p:txBody>
          <a:bodyPr wrap="square" rtlCol="0">
            <a:spAutoFit/>
          </a:bodyPr>
          <a:lstStyle/>
          <a:p>
            <a:pPr algn="ctr"/>
            <a:r>
              <a:rPr lang="zh-CN" altLang="en-US" sz="1500" dirty="0">
                <a:solidFill>
                  <a:prstClr val="black">
                    <a:lumMod val="65000"/>
                    <a:lumOff val="35000"/>
                  </a:prstClr>
                </a:solidFill>
                <a:latin typeface="微软雅黑" panose="020B0503020204020204" pitchFamily="34" charset="-122"/>
                <a:ea typeface="微软雅黑" panose="020B0503020204020204" pitchFamily="34" charset="-122"/>
              </a:rPr>
              <a:t>第四季度</a:t>
            </a:r>
          </a:p>
        </p:txBody>
      </p:sp>
      <p:sp>
        <p:nvSpPr>
          <p:cNvPr id="57" name="文本框 113"/>
          <p:cNvSpPr txBox="1"/>
          <p:nvPr/>
        </p:nvSpPr>
        <p:spPr>
          <a:xfrm>
            <a:off x="1134544" y="2880199"/>
            <a:ext cx="989726"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8" name="文本框 113"/>
          <p:cNvSpPr txBox="1"/>
          <p:nvPr/>
        </p:nvSpPr>
        <p:spPr>
          <a:xfrm>
            <a:off x="3054648" y="2866770"/>
            <a:ext cx="989726"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9" name="文本框 113"/>
          <p:cNvSpPr txBox="1"/>
          <p:nvPr/>
        </p:nvSpPr>
        <p:spPr>
          <a:xfrm>
            <a:off x="4971193" y="2870416"/>
            <a:ext cx="989726"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0" name="文本框 113"/>
          <p:cNvSpPr txBox="1"/>
          <p:nvPr/>
        </p:nvSpPr>
        <p:spPr>
          <a:xfrm>
            <a:off x="6934849" y="2872239"/>
            <a:ext cx="989726"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05486064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37"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900" decel="100000" fill="hold"/>
                                        <p:tgtEl>
                                          <p:spTgt spid="10"/>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24" presetID="37" presetClass="entr" presetSubtype="0" fill="hold" grpId="0" nodeType="withEffect">
                                  <p:stCondLst>
                                    <p:cond delay="25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900" decel="100000" fill="hold"/>
                                        <p:tgtEl>
                                          <p:spTgt spid="11"/>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30" presetID="37" presetClass="entr" presetSubtype="0" fill="hold" grpId="0" nodeType="withEffect">
                                  <p:stCondLst>
                                    <p:cond delay="50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900" decel="100000" fill="hold"/>
                                        <p:tgtEl>
                                          <p:spTgt spid="12"/>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36" presetID="37" presetClass="entr" presetSubtype="0" fill="hold" grpId="0" nodeType="withEffect">
                                  <p:stCondLst>
                                    <p:cond delay="75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900" decel="100000" fill="hold"/>
                                        <p:tgtEl>
                                          <p:spTgt spid="13"/>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42" fill="hold">
                            <p:stCondLst>
                              <p:cond delay="3000"/>
                            </p:stCondLst>
                            <p:childTnLst>
                              <p:par>
                                <p:cTn id="43" presetID="31" presetClass="entr" presetSubtype="0"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 calcmode="lin" valueType="num">
                                      <p:cBhvr>
                                        <p:cTn id="47" dur="500" fill="hold"/>
                                        <p:tgtEl>
                                          <p:spTgt spid="28"/>
                                        </p:tgtEl>
                                        <p:attrNameLst>
                                          <p:attrName>style.rotation</p:attrName>
                                        </p:attrNameLst>
                                      </p:cBhvr>
                                      <p:tavLst>
                                        <p:tav tm="0">
                                          <p:val>
                                            <p:fltVal val="90"/>
                                          </p:val>
                                        </p:tav>
                                        <p:tav tm="100000">
                                          <p:val>
                                            <p:fltVal val="0"/>
                                          </p:val>
                                        </p:tav>
                                      </p:tavLst>
                                    </p:anim>
                                    <p:animEffect transition="in" filter="fade">
                                      <p:cBhvr>
                                        <p:cTn id="48" dur="500"/>
                                        <p:tgtEl>
                                          <p:spTgt spid="28"/>
                                        </p:tgtEl>
                                      </p:cBhvr>
                                    </p:animEffect>
                                  </p:childTnLst>
                                </p:cTn>
                              </p:par>
                            </p:childTnLst>
                          </p:cTn>
                        </p:par>
                        <p:par>
                          <p:cTn id="49" fill="hold">
                            <p:stCondLst>
                              <p:cond delay="3500"/>
                            </p:stCondLst>
                            <p:childTnLst>
                              <p:par>
                                <p:cTn id="50" presetID="31" presetClass="entr" presetSubtype="0" fill="hold"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 calcmode="lin" valueType="num">
                                      <p:cBhvr>
                                        <p:cTn id="54" dur="500" fill="hold"/>
                                        <p:tgtEl>
                                          <p:spTgt spid="23"/>
                                        </p:tgtEl>
                                        <p:attrNameLst>
                                          <p:attrName>style.rotation</p:attrName>
                                        </p:attrNameLst>
                                      </p:cBhvr>
                                      <p:tavLst>
                                        <p:tav tm="0">
                                          <p:val>
                                            <p:fltVal val="90"/>
                                          </p:val>
                                        </p:tav>
                                        <p:tav tm="100000">
                                          <p:val>
                                            <p:fltVal val="0"/>
                                          </p:val>
                                        </p:tav>
                                      </p:tavLst>
                                    </p:anim>
                                    <p:animEffect transition="in" filter="fade">
                                      <p:cBhvr>
                                        <p:cTn id="55" dur="500"/>
                                        <p:tgtEl>
                                          <p:spTgt spid="23"/>
                                        </p:tgtEl>
                                      </p:cBhvr>
                                    </p:animEffect>
                                  </p:childTnLst>
                                </p:cTn>
                              </p:par>
                            </p:childTnLst>
                          </p:cTn>
                        </p:par>
                        <p:par>
                          <p:cTn id="56" fill="hold">
                            <p:stCondLst>
                              <p:cond delay="4000"/>
                            </p:stCondLst>
                            <p:childTnLst>
                              <p:par>
                                <p:cTn id="57" presetID="31" presetClass="entr" presetSubtype="0"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 calcmode="lin" valueType="num">
                                      <p:cBhvr>
                                        <p:cTn id="61" dur="500" fill="hold"/>
                                        <p:tgtEl>
                                          <p:spTgt spid="14"/>
                                        </p:tgtEl>
                                        <p:attrNameLst>
                                          <p:attrName>style.rotation</p:attrName>
                                        </p:attrNameLst>
                                      </p:cBhvr>
                                      <p:tavLst>
                                        <p:tav tm="0">
                                          <p:val>
                                            <p:fltVal val="90"/>
                                          </p:val>
                                        </p:tav>
                                        <p:tav tm="100000">
                                          <p:val>
                                            <p:fltVal val="0"/>
                                          </p:val>
                                        </p:tav>
                                      </p:tavLst>
                                    </p:anim>
                                    <p:animEffect transition="in" filter="fade">
                                      <p:cBhvr>
                                        <p:cTn id="62" dur="500"/>
                                        <p:tgtEl>
                                          <p:spTgt spid="14"/>
                                        </p:tgtEl>
                                      </p:cBhvr>
                                    </p:animEffect>
                                  </p:childTnLst>
                                </p:cTn>
                              </p:par>
                            </p:childTnLst>
                          </p:cTn>
                        </p:par>
                        <p:par>
                          <p:cTn id="63" fill="hold">
                            <p:stCondLst>
                              <p:cond delay="4500"/>
                            </p:stCondLst>
                            <p:childTnLst>
                              <p:par>
                                <p:cTn id="64" presetID="31" presetClass="entr" presetSubtype="0" fill="hold" nodeType="after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p:cTn id="66" dur="500" fill="hold"/>
                                        <p:tgtEl>
                                          <p:spTgt spid="20"/>
                                        </p:tgtEl>
                                        <p:attrNameLst>
                                          <p:attrName>ppt_w</p:attrName>
                                        </p:attrNameLst>
                                      </p:cBhvr>
                                      <p:tavLst>
                                        <p:tav tm="0">
                                          <p:val>
                                            <p:fltVal val="0"/>
                                          </p:val>
                                        </p:tav>
                                        <p:tav tm="100000">
                                          <p:val>
                                            <p:strVal val="#ppt_w"/>
                                          </p:val>
                                        </p:tav>
                                      </p:tavLst>
                                    </p:anim>
                                    <p:anim calcmode="lin" valueType="num">
                                      <p:cBhvr>
                                        <p:cTn id="67" dur="500" fill="hold"/>
                                        <p:tgtEl>
                                          <p:spTgt spid="20"/>
                                        </p:tgtEl>
                                        <p:attrNameLst>
                                          <p:attrName>ppt_h</p:attrName>
                                        </p:attrNameLst>
                                      </p:cBhvr>
                                      <p:tavLst>
                                        <p:tav tm="0">
                                          <p:val>
                                            <p:fltVal val="0"/>
                                          </p:val>
                                        </p:tav>
                                        <p:tav tm="100000">
                                          <p:val>
                                            <p:strVal val="#ppt_h"/>
                                          </p:val>
                                        </p:tav>
                                      </p:tavLst>
                                    </p:anim>
                                    <p:anim calcmode="lin" valueType="num">
                                      <p:cBhvr>
                                        <p:cTn id="68" dur="500" fill="hold"/>
                                        <p:tgtEl>
                                          <p:spTgt spid="20"/>
                                        </p:tgtEl>
                                        <p:attrNameLst>
                                          <p:attrName>style.rotation</p:attrName>
                                        </p:attrNameLst>
                                      </p:cBhvr>
                                      <p:tavLst>
                                        <p:tav tm="0">
                                          <p:val>
                                            <p:fltVal val="90"/>
                                          </p:val>
                                        </p:tav>
                                        <p:tav tm="100000">
                                          <p:val>
                                            <p:fltVal val="0"/>
                                          </p:val>
                                        </p:tav>
                                      </p:tavLst>
                                    </p:anim>
                                    <p:animEffect transition="in" filter="fade">
                                      <p:cBhvr>
                                        <p:cTn id="69" dur="500"/>
                                        <p:tgtEl>
                                          <p:spTgt spid="20"/>
                                        </p:tgtEl>
                                      </p:cBhvr>
                                    </p:animEffect>
                                  </p:childTnLst>
                                </p:cTn>
                              </p:par>
                            </p:childTnLst>
                          </p:cTn>
                        </p:par>
                        <p:par>
                          <p:cTn id="70" fill="hold">
                            <p:stCondLst>
                              <p:cond delay="5000"/>
                            </p:stCondLst>
                            <p:childTnLst>
                              <p:par>
                                <p:cTn id="71" presetID="10" presetClass="entr" presetSubtype="0" fill="hold" grpId="0" nodeType="after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fade">
                                      <p:cBhvr>
                                        <p:cTn id="73" dur="250"/>
                                        <p:tgtEl>
                                          <p:spTgt spid="31"/>
                                        </p:tgtEl>
                                      </p:cBhvr>
                                    </p:animEffect>
                                  </p:childTnLst>
                                </p:cTn>
                              </p:par>
                            </p:childTnLst>
                          </p:cTn>
                        </p:par>
                        <p:par>
                          <p:cTn id="74" fill="hold">
                            <p:stCondLst>
                              <p:cond delay="5250"/>
                            </p:stCondLst>
                            <p:childTnLst>
                              <p:par>
                                <p:cTn id="75" presetID="10" presetClass="entr" presetSubtype="0" fill="hold" grpId="0" nodeType="after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fade">
                                      <p:cBhvr>
                                        <p:cTn id="77" dur="250"/>
                                        <p:tgtEl>
                                          <p:spTgt spid="32"/>
                                        </p:tgtEl>
                                      </p:cBhvr>
                                    </p:animEffect>
                                  </p:childTnLst>
                                </p:cTn>
                              </p:par>
                            </p:childTnLst>
                          </p:cTn>
                        </p:par>
                        <p:par>
                          <p:cTn id="78" fill="hold">
                            <p:stCondLst>
                              <p:cond delay="5500"/>
                            </p:stCondLst>
                            <p:childTnLst>
                              <p:par>
                                <p:cTn id="79" presetID="10" presetClass="entr" presetSubtype="0" fill="hold" grpId="0" nodeType="afterEffect">
                                  <p:stCondLst>
                                    <p:cond delay="0"/>
                                  </p:stCondLst>
                                  <p:childTnLst>
                                    <p:set>
                                      <p:cBhvr>
                                        <p:cTn id="80" dur="1" fill="hold">
                                          <p:stCondLst>
                                            <p:cond delay="0"/>
                                          </p:stCondLst>
                                        </p:cTn>
                                        <p:tgtEl>
                                          <p:spTgt spid="33"/>
                                        </p:tgtEl>
                                        <p:attrNameLst>
                                          <p:attrName>style.visibility</p:attrName>
                                        </p:attrNameLst>
                                      </p:cBhvr>
                                      <p:to>
                                        <p:strVal val="visible"/>
                                      </p:to>
                                    </p:set>
                                    <p:animEffect transition="in" filter="fade">
                                      <p:cBhvr>
                                        <p:cTn id="81" dur="250"/>
                                        <p:tgtEl>
                                          <p:spTgt spid="33"/>
                                        </p:tgtEl>
                                      </p:cBhvr>
                                    </p:animEffect>
                                  </p:childTnLst>
                                </p:cTn>
                              </p:par>
                            </p:childTnLst>
                          </p:cTn>
                        </p:par>
                        <p:par>
                          <p:cTn id="82" fill="hold">
                            <p:stCondLst>
                              <p:cond delay="5750"/>
                            </p:stCondLst>
                            <p:childTnLst>
                              <p:par>
                                <p:cTn id="83" presetID="10" presetClass="entr" presetSubtype="0" fill="hold" grpId="0" nodeType="after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fade">
                                      <p:cBhvr>
                                        <p:cTn id="85" dur="250"/>
                                        <p:tgtEl>
                                          <p:spTgt spid="34"/>
                                        </p:tgtEl>
                                      </p:cBhvr>
                                    </p:animEffect>
                                  </p:childTnLst>
                                </p:cTn>
                              </p:par>
                            </p:childTnLst>
                          </p:cTn>
                        </p:par>
                        <p:par>
                          <p:cTn id="86" fill="hold">
                            <p:stCondLst>
                              <p:cond delay="6000"/>
                            </p:stCondLst>
                            <p:childTnLst>
                              <p:par>
                                <p:cTn id="87" presetID="10" presetClass="entr" presetSubtype="0" fill="hold" grpId="0" nodeType="afterEffect">
                                  <p:stCondLst>
                                    <p:cond delay="0"/>
                                  </p:stCondLst>
                                  <p:childTnLst>
                                    <p:set>
                                      <p:cBhvr>
                                        <p:cTn id="88" dur="1" fill="hold">
                                          <p:stCondLst>
                                            <p:cond delay="0"/>
                                          </p:stCondLst>
                                        </p:cTn>
                                        <p:tgtEl>
                                          <p:spTgt spid="35"/>
                                        </p:tgtEl>
                                        <p:attrNameLst>
                                          <p:attrName>style.visibility</p:attrName>
                                        </p:attrNameLst>
                                      </p:cBhvr>
                                      <p:to>
                                        <p:strVal val="visible"/>
                                      </p:to>
                                    </p:set>
                                    <p:animEffect transition="in" filter="fade">
                                      <p:cBhvr>
                                        <p:cTn id="89" dur="250"/>
                                        <p:tgtEl>
                                          <p:spTgt spid="35"/>
                                        </p:tgtEl>
                                      </p:cBhvr>
                                    </p:animEffect>
                                  </p:childTnLst>
                                </p:cTn>
                              </p:par>
                            </p:childTnLst>
                          </p:cTn>
                        </p:par>
                        <p:par>
                          <p:cTn id="90" fill="hold">
                            <p:stCondLst>
                              <p:cond delay="6250"/>
                            </p:stCondLst>
                            <p:childTnLst>
                              <p:par>
                                <p:cTn id="91" presetID="10" presetClass="entr" presetSubtype="0" fill="hold" grpId="0" nodeType="afterEffect">
                                  <p:stCondLst>
                                    <p:cond delay="0"/>
                                  </p:stCondLst>
                                  <p:childTnLst>
                                    <p:set>
                                      <p:cBhvr>
                                        <p:cTn id="92" dur="1" fill="hold">
                                          <p:stCondLst>
                                            <p:cond delay="0"/>
                                          </p:stCondLst>
                                        </p:cTn>
                                        <p:tgtEl>
                                          <p:spTgt spid="36"/>
                                        </p:tgtEl>
                                        <p:attrNameLst>
                                          <p:attrName>style.visibility</p:attrName>
                                        </p:attrNameLst>
                                      </p:cBhvr>
                                      <p:to>
                                        <p:strVal val="visible"/>
                                      </p:to>
                                    </p:set>
                                    <p:animEffect transition="in" filter="fade">
                                      <p:cBhvr>
                                        <p:cTn id="93" dur="250"/>
                                        <p:tgtEl>
                                          <p:spTgt spid="36"/>
                                        </p:tgtEl>
                                      </p:cBhvr>
                                    </p:animEffect>
                                  </p:childTnLst>
                                </p:cTn>
                              </p:par>
                            </p:childTnLst>
                          </p:cTn>
                        </p:par>
                        <p:par>
                          <p:cTn id="94" fill="hold">
                            <p:stCondLst>
                              <p:cond delay="6500"/>
                            </p:stCondLst>
                            <p:childTnLst>
                              <p:par>
                                <p:cTn id="95" presetID="10" presetClass="entr" presetSubtype="0" fill="hold" grpId="0" nodeType="afterEffect">
                                  <p:stCondLst>
                                    <p:cond delay="0"/>
                                  </p:stCondLst>
                                  <p:childTnLst>
                                    <p:set>
                                      <p:cBhvr>
                                        <p:cTn id="96" dur="1" fill="hold">
                                          <p:stCondLst>
                                            <p:cond delay="0"/>
                                          </p:stCondLst>
                                        </p:cTn>
                                        <p:tgtEl>
                                          <p:spTgt spid="37"/>
                                        </p:tgtEl>
                                        <p:attrNameLst>
                                          <p:attrName>style.visibility</p:attrName>
                                        </p:attrNameLst>
                                      </p:cBhvr>
                                      <p:to>
                                        <p:strVal val="visible"/>
                                      </p:to>
                                    </p:set>
                                    <p:animEffect transition="in" filter="fade">
                                      <p:cBhvr>
                                        <p:cTn id="97" dur="250"/>
                                        <p:tgtEl>
                                          <p:spTgt spid="37"/>
                                        </p:tgtEl>
                                      </p:cBhvr>
                                    </p:animEffect>
                                  </p:childTnLst>
                                </p:cTn>
                              </p:par>
                            </p:childTnLst>
                          </p:cTn>
                        </p:par>
                        <p:par>
                          <p:cTn id="98" fill="hold">
                            <p:stCondLst>
                              <p:cond delay="6750"/>
                            </p:stCondLst>
                            <p:childTnLst>
                              <p:par>
                                <p:cTn id="99" presetID="10" presetClass="entr" presetSubtype="0" fill="hold" grpId="0" nodeType="afterEffect">
                                  <p:stCondLst>
                                    <p:cond delay="0"/>
                                  </p:stCondLst>
                                  <p:childTnLst>
                                    <p:set>
                                      <p:cBhvr>
                                        <p:cTn id="100" dur="1" fill="hold">
                                          <p:stCondLst>
                                            <p:cond delay="0"/>
                                          </p:stCondLst>
                                        </p:cTn>
                                        <p:tgtEl>
                                          <p:spTgt spid="38"/>
                                        </p:tgtEl>
                                        <p:attrNameLst>
                                          <p:attrName>style.visibility</p:attrName>
                                        </p:attrNameLst>
                                      </p:cBhvr>
                                      <p:to>
                                        <p:strVal val="visible"/>
                                      </p:to>
                                    </p:set>
                                    <p:animEffect transition="in" filter="fade">
                                      <p:cBhvr>
                                        <p:cTn id="101" dur="250"/>
                                        <p:tgtEl>
                                          <p:spTgt spid="38"/>
                                        </p:tgtEl>
                                      </p:cBhvr>
                                    </p:animEffect>
                                  </p:childTnLst>
                                </p:cTn>
                              </p:par>
                            </p:childTnLst>
                          </p:cTn>
                        </p:par>
                        <p:par>
                          <p:cTn id="102" fill="hold">
                            <p:stCondLst>
                              <p:cond delay="7000"/>
                            </p:stCondLst>
                            <p:childTnLst>
                              <p:par>
                                <p:cTn id="103" presetID="10" presetClass="entr" presetSubtype="0" fill="hold" grpId="0" nodeType="afterEffect">
                                  <p:stCondLst>
                                    <p:cond delay="0"/>
                                  </p:stCondLst>
                                  <p:childTnLst>
                                    <p:set>
                                      <p:cBhvr>
                                        <p:cTn id="104" dur="1" fill="hold">
                                          <p:stCondLst>
                                            <p:cond delay="0"/>
                                          </p:stCondLst>
                                        </p:cTn>
                                        <p:tgtEl>
                                          <p:spTgt spid="39"/>
                                        </p:tgtEl>
                                        <p:attrNameLst>
                                          <p:attrName>style.visibility</p:attrName>
                                        </p:attrNameLst>
                                      </p:cBhvr>
                                      <p:to>
                                        <p:strVal val="visible"/>
                                      </p:to>
                                    </p:set>
                                    <p:animEffect transition="in" filter="fade">
                                      <p:cBhvr>
                                        <p:cTn id="105" dur="250"/>
                                        <p:tgtEl>
                                          <p:spTgt spid="39"/>
                                        </p:tgtEl>
                                      </p:cBhvr>
                                    </p:animEffect>
                                  </p:childTnLst>
                                </p:cTn>
                              </p:par>
                            </p:childTnLst>
                          </p:cTn>
                        </p:par>
                        <p:par>
                          <p:cTn id="106" fill="hold">
                            <p:stCondLst>
                              <p:cond delay="7250"/>
                            </p:stCondLst>
                            <p:childTnLst>
                              <p:par>
                                <p:cTn id="107" presetID="10" presetClass="entr" presetSubtype="0" fill="hold" grpId="0" nodeType="afterEffect">
                                  <p:stCondLst>
                                    <p:cond delay="0"/>
                                  </p:stCondLst>
                                  <p:childTnLst>
                                    <p:set>
                                      <p:cBhvr>
                                        <p:cTn id="108" dur="1" fill="hold">
                                          <p:stCondLst>
                                            <p:cond delay="0"/>
                                          </p:stCondLst>
                                        </p:cTn>
                                        <p:tgtEl>
                                          <p:spTgt spid="40"/>
                                        </p:tgtEl>
                                        <p:attrNameLst>
                                          <p:attrName>style.visibility</p:attrName>
                                        </p:attrNameLst>
                                      </p:cBhvr>
                                      <p:to>
                                        <p:strVal val="visible"/>
                                      </p:to>
                                    </p:set>
                                    <p:animEffect transition="in" filter="fade">
                                      <p:cBhvr>
                                        <p:cTn id="109" dur="250"/>
                                        <p:tgtEl>
                                          <p:spTgt spid="40"/>
                                        </p:tgtEl>
                                      </p:cBhvr>
                                    </p:animEffect>
                                  </p:childTnLst>
                                </p:cTn>
                              </p:par>
                            </p:childTnLst>
                          </p:cTn>
                        </p:par>
                        <p:par>
                          <p:cTn id="110" fill="hold">
                            <p:stCondLst>
                              <p:cond delay="7500"/>
                            </p:stCondLst>
                            <p:childTnLst>
                              <p:par>
                                <p:cTn id="111" presetID="10" presetClass="entr" presetSubtype="0" fill="hold" grpId="0" nodeType="afterEffect">
                                  <p:stCondLst>
                                    <p:cond delay="0"/>
                                  </p:stCondLst>
                                  <p:childTnLst>
                                    <p:set>
                                      <p:cBhvr>
                                        <p:cTn id="112" dur="1" fill="hold">
                                          <p:stCondLst>
                                            <p:cond delay="0"/>
                                          </p:stCondLst>
                                        </p:cTn>
                                        <p:tgtEl>
                                          <p:spTgt spid="41"/>
                                        </p:tgtEl>
                                        <p:attrNameLst>
                                          <p:attrName>style.visibility</p:attrName>
                                        </p:attrNameLst>
                                      </p:cBhvr>
                                      <p:to>
                                        <p:strVal val="visible"/>
                                      </p:to>
                                    </p:set>
                                    <p:animEffect transition="in" filter="fade">
                                      <p:cBhvr>
                                        <p:cTn id="113" dur="250"/>
                                        <p:tgtEl>
                                          <p:spTgt spid="41"/>
                                        </p:tgtEl>
                                      </p:cBhvr>
                                    </p:animEffect>
                                  </p:childTnLst>
                                </p:cTn>
                              </p:par>
                            </p:childTnLst>
                          </p:cTn>
                        </p:par>
                        <p:par>
                          <p:cTn id="114" fill="hold">
                            <p:stCondLst>
                              <p:cond delay="7750"/>
                            </p:stCondLst>
                            <p:childTnLst>
                              <p:par>
                                <p:cTn id="115" presetID="10" presetClass="entr" presetSubtype="0" fill="hold" grpId="0" nodeType="afterEffect">
                                  <p:stCondLst>
                                    <p:cond delay="0"/>
                                  </p:stCondLst>
                                  <p:childTnLst>
                                    <p:set>
                                      <p:cBhvr>
                                        <p:cTn id="116" dur="1" fill="hold">
                                          <p:stCondLst>
                                            <p:cond delay="0"/>
                                          </p:stCondLst>
                                        </p:cTn>
                                        <p:tgtEl>
                                          <p:spTgt spid="42"/>
                                        </p:tgtEl>
                                        <p:attrNameLst>
                                          <p:attrName>style.visibility</p:attrName>
                                        </p:attrNameLst>
                                      </p:cBhvr>
                                      <p:to>
                                        <p:strVal val="visible"/>
                                      </p:to>
                                    </p:set>
                                    <p:animEffect transition="in" filter="fade">
                                      <p:cBhvr>
                                        <p:cTn id="117" dur="250"/>
                                        <p:tgtEl>
                                          <p:spTgt spid="42"/>
                                        </p:tgtEl>
                                      </p:cBhvr>
                                    </p:animEffect>
                                  </p:childTnLst>
                                </p:cTn>
                              </p:par>
                            </p:childTnLst>
                          </p:cTn>
                        </p:par>
                        <p:par>
                          <p:cTn id="118" fill="hold">
                            <p:stCondLst>
                              <p:cond delay="8000"/>
                            </p:stCondLst>
                            <p:childTnLst>
                              <p:par>
                                <p:cTn id="119" presetID="10" presetClass="entr" presetSubtype="0" fill="hold" grpId="0" nodeType="afterEffect">
                                  <p:stCondLst>
                                    <p:cond delay="0"/>
                                  </p:stCondLst>
                                  <p:childTnLst>
                                    <p:set>
                                      <p:cBhvr>
                                        <p:cTn id="120" dur="1" fill="hold">
                                          <p:stCondLst>
                                            <p:cond delay="0"/>
                                          </p:stCondLst>
                                        </p:cTn>
                                        <p:tgtEl>
                                          <p:spTgt spid="43"/>
                                        </p:tgtEl>
                                        <p:attrNameLst>
                                          <p:attrName>style.visibility</p:attrName>
                                        </p:attrNameLst>
                                      </p:cBhvr>
                                      <p:to>
                                        <p:strVal val="visible"/>
                                      </p:to>
                                    </p:set>
                                    <p:animEffect transition="in" filter="fade">
                                      <p:cBhvr>
                                        <p:cTn id="121" dur="250"/>
                                        <p:tgtEl>
                                          <p:spTgt spid="43"/>
                                        </p:tgtEl>
                                      </p:cBhvr>
                                    </p:animEffect>
                                  </p:childTnLst>
                                </p:cTn>
                              </p:par>
                            </p:childTnLst>
                          </p:cTn>
                        </p:par>
                        <p:par>
                          <p:cTn id="122" fill="hold">
                            <p:stCondLst>
                              <p:cond delay="8250"/>
                            </p:stCondLst>
                            <p:childTnLst>
                              <p:par>
                                <p:cTn id="123" presetID="10" presetClass="entr" presetSubtype="0" fill="hold" grpId="0" nodeType="afterEffect">
                                  <p:stCondLst>
                                    <p:cond delay="0"/>
                                  </p:stCondLst>
                                  <p:childTnLst>
                                    <p:set>
                                      <p:cBhvr>
                                        <p:cTn id="124" dur="1" fill="hold">
                                          <p:stCondLst>
                                            <p:cond delay="0"/>
                                          </p:stCondLst>
                                        </p:cTn>
                                        <p:tgtEl>
                                          <p:spTgt spid="44"/>
                                        </p:tgtEl>
                                        <p:attrNameLst>
                                          <p:attrName>style.visibility</p:attrName>
                                        </p:attrNameLst>
                                      </p:cBhvr>
                                      <p:to>
                                        <p:strVal val="visible"/>
                                      </p:to>
                                    </p:set>
                                    <p:animEffect transition="in" filter="fade">
                                      <p:cBhvr>
                                        <p:cTn id="125" dur="250"/>
                                        <p:tgtEl>
                                          <p:spTgt spid="44"/>
                                        </p:tgtEl>
                                      </p:cBhvr>
                                    </p:animEffect>
                                  </p:childTnLst>
                                </p:cTn>
                              </p:par>
                            </p:childTnLst>
                          </p:cTn>
                        </p:par>
                        <p:par>
                          <p:cTn id="126" fill="hold">
                            <p:stCondLst>
                              <p:cond delay="8500"/>
                            </p:stCondLst>
                            <p:childTnLst>
                              <p:par>
                                <p:cTn id="127" presetID="10" presetClass="entr" presetSubtype="0" fill="hold" grpId="0" nodeType="afterEffect">
                                  <p:stCondLst>
                                    <p:cond delay="0"/>
                                  </p:stCondLst>
                                  <p:childTnLst>
                                    <p:set>
                                      <p:cBhvr>
                                        <p:cTn id="128" dur="1" fill="hold">
                                          <p:stCondLst>
                                            <p:cond delay="0"/>
                                          </p:stCondLst>
                                        </p:cTn>
                                        <p:tgtEl>
                                          <p:spTgt spid="45"/>
                                        </p:tgtEl>
                                        <p:attrNameLst>
                                          <p:attrName>style.visibility</p:attrName>
                                        </p:attrNameLst>
                                      </p:cBhvr>
                                      <p:to>
                                        <p:strVal val="visible"/>
                                      </p:to>
                                    </p:set>
                                    <p:animEffect transition="in" filter="fade">
                                      <p:cBhvr>
                                        <p:cTn id="129" dur="250"/>
                                        <p:tgtEl>
                                          <p:spTgt spid="45"/>
                                        </p:tgtEl>
                                      </p:cBhvr>
                                    </p:animEffect>
                                  </p:childTnLst>
                                </p:cTn>
                              </p:par>
                            </p:childTnLst>
                          </p:cTn>
                        </p:par>
                        <p:par>
                          <p:cTn id="130" fill="hold">
                            <p:stCondLst>
                              <p:cond delay="8750"/>
                            </p:stCondLst>
                            <p:childTnLst>
                              <p:par>
                                <p:cTn id="131" presetID="10" presetClass="entr" presetSubtype="0" fill="hold" grpId="0" nodeType="afterEffect">
                                  <p:stCondLst>
                                    <p:cond delay="0"/>
                                  </p:stCondLst>
                                  <p:childTnLst>
                                    <p:set>
                                      <p:cBhvr>
                                        <p:cTn id="132" dur="1" fill="hold">
                                          <p:stCondLst>
                                            <p:cond delay="0"/>
                                          </p:stCondLst>
                                        </p:cTn>
                                        <p:tgtEl>
                                          <p:spTgt spid="46"/>
                                        </p:tgtEl>
                                        <p:attrNameLst>
                                          <p:attrName>style.visibility</p:attrName>
                                        </p:attrNameLst>
                                      </p:cBhvr>
                                      <p:to>
                                        <p:strVal val="visible"/>
                                      </p:to>
                                    </p:set>
                                    <p:animEffect transition="in" filter="fade">
                                      <p:cBhvr>
                                        <p:cTn id="133" dur="250"/>
                                        <p:tgtEl>
                                          <p:spTgt spid="46"/>
                                        </p:tgtEl>
                                      </p:cBhvr>
                                    </p:animEffect>
                                  </p:childTnLst>
                                </p:cTn>
                              </p:par>
                            </p:childTnLst>
                          </p:cTn>
                        </p:par>
                        <p:par>
                          <p:cTn id="134" fill="hold">
                            <p:stCondLst>
                              <p:cond delay="9000"/>
                            </p:stCondLst>
                            <p:childTnLst>
                              <p:par>
                                <p:cTn id="135" presetID="10" presetClass="entr" presetSubtype="0" fill="hold" grpId="0" nodeType="afterEffect">
                                  <p:stCondLst>
                                    <p:cond delay="0"/>
                                  </p:stCondLst>
                                  <p:childTnLst>
                                    <p:set>
                                      <p:cBhvr>
                                        <p:cTn id="136" dur="1" fill="hold">
                                          <p:stCondLst>
                                            <p:cond delay="0"/>
                                          </p:stCondLst>
                                        </p:cTn>
                                        <p:tgtEl>
                                          <p:spTgt spid="47"/>
                                        </p:tgtEl>
                                        <p:attrNameLst>
                                          <p:attrName>style.visibility</p:attrName>
                                        </p:attrNameLst>
                                      </p:cBhvr>
                                      <p:to>
                                        <p:strVal val="visible"/>
                                      </p:to>
                                    </p:set>
                                    <p:animEffect transition="in" filter="fade">
                                      <p:cBhvr>
                                        <p:cTn id="137" dur="250"/>
                                        <p:tgtEl>
                                          <p:spTgt spid="47"/>
                                        </p:tgtEl>
                                      </p:cBhvr>
                                    </p:animEffect>
                                  </p:childTnLst>
                                </p:cTn>
                              </p:par>
                            </p:childTnLst>
                          </p:cTn>
                        </p:par>
                        <p:par>
                          <p:cTn id="138" fill="hold">
                            <p:stCondLst>
                              <p:cond delay="9250"/>
                            </p:stCondLst>
                            <p:childTnLst>
                              <p:par>
                                <p:cTn id="139" presetID="10" presetClass="entr" presetSubtype="0" fill="hold" grpId="0" nodeType="afterEffect">
                                  <p:stCondLst>
                                    <p:cond delay="0"/>
                                  </p:stCondLst>
                                  <p:childTnLst>
                                    <p:set>
                                      <p:cBhvr>
                                        <p:cTn id="140" dur="1" fill="hold">
                                          <p:stCondLst>
                                            <p:cond delay="0"/>
                                          </p:stCondLst>
                                        </p:cTn>
                                        <p:tgtEl>
                                          <p:spTgt spid="48"/>
                                        </p:tgtEl>
                                        <p:attrNameLst>
                                          <p:attrName>style.visibility</p:attrName>
                                        </p:attrNameLst>
                                      </p:cBhvr>
                                      <p:to>
                                        <p:strVal val="visible"/>
                                      </p:to>
                                    </p:set>
                                    <p:animEffect transition="in" filter="fade">
                                      <p:cBhvr>
                                        <p:cTn id="141" dur="250"/>
                                        <p:tgtEl>
                                          <p:spTgt spid="48"/>
                                        </p:tgtEl>
                                      </p:cBhvr>
                                    </p:animEffect>
                                  </p:childTnLst>
                                </p:cTn>
                              </p:par>
                            </p:childTnLst>
                          </p:cTn>
                        </p:par>
                        <p:par>
                          <p:cTn id="142" fill="hold">
                            <p:stCondLst>
                              <p:cond delay="9500"/>
                            </p:stCondLst>
                            <p:childTnLst>
                              <p:par>
                                <p:cTn id="143" presetID="14" presetClass="entr" presetSubtype="10" fill="hold" grpId="0" nodeType="afterEffect">
                                  <p:stCondLst>
                                    <p:cond delay="0"/>
                                  </p:stCondLst>
                                  <p:childTnLst>
                                    <p:set>
                                      <p:cBhvr>
                                        <p:cTn id="144" dur="1" fill="hold">
                                          <p:stCondLst>
                                            <p:cond delay="0"/>
                                          </p:stCondLst>
                                        </p:cTn>
                                        <p:tgtEl>
                                          <p:spTgt spid="49"/>
                                        </p:tgtEl>
                                        <p:attrNameLst>
                                          <p:attrName>style.visibility</p:attrName>
                                        </p:attrNameLst>
                                      </p:cBhvr>
                                      <p:to>
                                        <p:strVal val="visible"/>
                                      </p:to>
                                    </p:set>
                                    <p:animEffect transition="in" filter="randombar(horizontal)">
                                      <p:cBhvr>
                                        <p:cTn id="145" dur="500"/>
                                        <p:tgtEl>
                                          <p:spTgt spid="49"/>
                                        </p:tgtEl>
                                      </p:cBhvr>
                                    </p:animEffect>
                                  </p:childTnLst>
                                </p:cTn>
                              </p:par>
                              <p:par>
                                <p:cTn id="146" presetID="14" presetClass="entr" presetSubtype="10" fill="hold" grpId="0" nodeType="withEffect">
                                  <p:stCondLst>
                                    <p:cond delay="0"/>
                                  </p:stCondLst>
                                  <p:childTnLst>
                                    <p:set>
                                      <p:cBhvr>
                                        <p:cTn id="147" dur="1" fill="hold">
                                          <p:stCondLst>
                                            <p:cond delay="0"/>
                                          </p:stCondLst>
                                        </p:cTn>
                                        <p:tgtEl>
                                          <p:spTgt spid="50"/>
                                        </p:tgtEl>
                                        <p:attrNameLst>
                                          <p:attrName>style.visibility</p:attrName>
                                        </p:attrNameLst>
                                      </p:cBhvr>
                                      <p:to>
                                        <p:strVal val="visible"/>
                                      </p:to>
                                    </p:set>
                                    <p:animEffect transition="in" filter="randombar(horizontal)">
                                      <p:cBhvr>
                                        <p:cTn id="148" dur="500"/>
                                        <p:tgtEl>
                                          <p:spTgt spid="50"/>
                                        </p:tgtEl>
                                      </p:cBhvr>
                                    </p:animEffect>
                                  </p:childTnLst>
                                </p:cTn>
                              </p:par>
                              <p:par>
                                <p:cTn id="149" presetID="14" presetClass="entr" presetSubtype="10" fill="hold" grpId="0" nodeType="withEffect">
                                  <p:stCondLst>
                                    <p:cond delay="0"/>
                                  </p:stCondLst>
                                  <p:childTnLst>
                                    <p:set>
                                      <p:cBhvr>
                                        <p:cTn id="150" dur="1" fill="hold">
                                          <p:stCondLst>
                                            <p:cond delay="0"/>
                                          </p:stCondLst>
                                        </p:cTn>
                                        <p:tgtEl>
                                          <p:spTgt spid="51"/>
                                        </p:tgtEl>
                                        <p:attrNameLst>
                                          <p:attrName>style.visibility</p:attrName>
                                        </p:attrNameLst>
                                      </p:cBhvr>
                                      <p:to>
                                        <p:strVal val="visible"/>
                                      </p:to>
                                    </p:set>
                                    <p:animEffect transition="in" filter="randombar(horizontal)">
                                      <p:cBhvr>
                                        <p:cTn id="151" dur="500"/>
                                        <p:tgtEl>
                                          <p:spTgt spid="51"/>
                                        </p:tgtEl>
                                      </p:cBhvr>
                                    </p:animEffect>
                                  </p:childTnLst>
                                </p:cTn>
                              </p:par>
                              <p:par>
                                <p:cTn id="152" presetID="14" presetClass="entr" presetSubtype="10" fill="hold" grpId="0" nodeType="withEffect">
                                  <p:stCondLst>
                                    <p:cond delay="0"/>
                                  </p:stCondLst>
                                  <p:childTnLst>
                                    <p:set>
                                      <p:cBhvr>
                                        <p:cTn id="153" dur="1" fill="hold">
                                          <p:stCondLst>
                                            <p:cond delay="0"/>
                                          </p:stCondLst>
                                        </p:cTn>
                                        <p:tgtEl>
                                          <p:spTgt spid="52"/>
                                        </p:tgtEl>
                                        <p:attrNameLst>
                                          <p:attrName>style.visibility</p:attrName>
                                        </p:attrNameLst>
                                      </p:cBhvr>
                                      <p:to>
                                        <p:strVal val="visible"/>
                                      </p:to>
                                    </p:set>
                                    <p:animEffect transition="in" filter="randombar(horizontal)">
                                      <p:cBhvr>
                                        <p:cTn id="154" dur="500"/>
                                        <p:tgtEl>
                                          <p:spTgt spid="52"/>
                                        </p:tgtEl>
                                      </p:cBhvr>
                                    </p:animEffect>
                                  </p:childTnLst>
                                </p:cTn>
                              </p:par>
                            </p:childTnLst>
                          </p:cTn>
                        </p:par>
                        <p:par>
                          <p:cTn id="155" fill="hold">
                            <p:stCondLst>
                              <p:cond delay="10000"/>
                            </p:stCondLst>
                            <p:childTnLst>
                              <p:par>
                                <p:cTn id="156" presetID="22" presetClass="entr" presetSubtype="8" fill="hold" grpId="0" nodeType="afterEffect">
                                  <p:stCondLst>
                                    <p:cond delay="0"/>
                                  </p:stCondLst>
                                  <p:childTnLst>
                                    <p:set>
                                      <p:cBhvr>
                                        <p:cTn id="157" dur="1" fill="hold">
                                          <p:stCondLst>
                                            <p:cond delay="0"/>
                                          </p:stCondLst>
                                        </p:cTn>
                                        <p:tgtEl>
                                          <p:spTgt spid="53"/>
                                        </p:tgtEl>
                                        <p:attrNameLst>
                                          <p:attrName>style.visibility</p:attrName>
                                        </p:attrNameLst>
                                      </p:cBhvr>
                                      <p:to>
                                        <p:strVal val="visible"/>
                                      </p:to>
                                    </p:set>
                                    <p:animEffect transition="in" filter="wipe(left)">
                                      <p:cBhvr>
                                        <p:cTn id="158" dur="500"/>
                                        <p:tgtEl>
                                          <p:spTgt spid="53"/>
                                        </p:tgtEl>
                                      </p:cBhvr>
                                    </p:animEffect>
                                  </p:childTnLst>
                                </p:cTn>
                              </p:par>
                              <p:par>
                                <p:cTn id="159" presetID="22" presetClass="entr" presetSubtype="8" fill="hold" grpId="0" nodeType="withEffect">
                                  <p:stCondLst>
                                    <p:cond delay="0"/>
                                  </p:stCondLst>
                                  <p:childTnLst>
                                    <p:set>
                                      <p:cBhvr>
                                        <p:cTn id="160" dur="1" fill="hold">
                                          <p:stCondLst>
                                            <p:cond delay="0"/>
                                          </p:stCondLst>
                                        </p:cTn>
                                        <p:tgtEl>
                                          <p:spTgt spid="54"/>
                                        </p:tgtEl>
                                        <p:attrNameLst>
                                          <p:attrName>style.visibility</p:attrName>
                                        </p:attrNameLst>
                                      </p:cBhvr>
                                      <p:to>
                                        <p:strVal val="visible"/>
                                      </p:to>
                                    </p:set>
                                    <p:animEffect transition="in" filter="wipe(left)">
                                      <p:cBhvr>
                                        <p:cTn id="161" dur="500"/>
                                        <p:tgtEl>
                                          <p:spTgt spid="54"/>
                                        </p:tgtEl>
                                      </p:cBhvr>
                                    </p:animEffect>
                                  </p:childTnLst>
                                </p:cTn>
                              </p:par>
                              <p:par>
                                <p:cTn id="162" presetID="22" presetClass="entr" presetSubtype="8" fill="hold" grpId="0" nodeType="withEffect">
                                  <p:stCondLst>
                                    <p:cond delay="0"/>
                                  </p:stCondLst>
                                  <p:childTnLst>
                                    <p:set>
                                      <p:cBhvr>
                                        <p:cTn id="163" dur="1" fill="hold">
                                          <p:stCondLst>
                                            <p:cond delay="0"/>
                                          </p:stCondLst>
                                        </p:cTn>
                                        <p:tgtEl>
                                          <p:spTgt spid="55"/>
                                        </p:tgtEl>
                                        <p:attrNameLst>
                                          <p:attrName>style.visibility</p:attrName>
                                        </p:attrNameLst>
                                      </p:cBhvr>
                                      <p:to>
                                        <p:strVal val="visible"/>
                                      </p:to>
                                    </p:set>
                                    <p:animEffect transition="in" filter="wipe(left)">
                                      <p:cBhvr>
                                        <p:cTn id="164" dur="500"/>
                                        <p:tgtEl>
                                          <p:spTgt spid="55"/>
                                        </p:tgtEl>
                                      </p:cBhvr>
                                    </p:animEffect>
                                  </p:childTnLst>
                                </p:cTn>
                              </p:par>
                              <p:par>
                                <p:cTn id="165" presetID="22" presetClass="entr" presetSubtype="8" fill="hold" grpId="0" nodeType="withEffect">
                                  <p:stCondLst>
                                    <p:cond delay="0"/>
                                  </p:stCondLst>
                                  <p:childTnLst>
                                    <p:set>
                                      <p:cBhvr>
                                        <p:cTn id="166" dur="1" fill="hold">
                                          <p:stCondLst>
                                            <p:cond delay="0"/>
                                          </p:stCondLst>
                                        </p:cTn>
                                        <p:tgtEl>
                                          <p:spTgt spid="56"/>
                                        </p:tgtEl>
                                        <p:attrNameLst>
                                          <p:attrName>style.visibility</p:attrName>
                                        </p:attrNameLst>
                                      </p:cBhvr>
                                      <p:to>
                                        <p:strVal val="visible"/>
                                      </p:to>
                                    </p:set>
                                    <p:animEffect transition="in" filter="wipe(left)">
                                      <p:cBhvr>
                                        <p:cTn id="167" dur="500"/>
                                        <p:tgtEl>
                                          <p:spTgt spid="56"/>
                                        </p:tgtEl>
                                      </p:cBhvr>
                                    </p:animEffect>
                                  </p:childTnLst>
                                </p:cTn>
                              </p:par>
                            </p:childTnLst>
                          </p:cTn>
                        </p:par>
                        <p:par>
                          <p:cTn id="168" fill="hold">
                            <p:stCondLst>
                              <p:cond delay="10500"/>
                            </p:stCondLst>
                            <p:childTnLst>
                              <p:par>
                                <p:cTn id="169" presetID="22" presetClass="entr" presetSubtype="1" fill="hold" grpId="0" nodeType="afterEffect">
                                  <p:stCondLst>
                                    <p:cond delay="0"/>
                                  </p:stCondLst>
                                  <p:childTnLst>
                                    <p:set>
                                      <p:cBhvr>
                                        <p:cTn id="170" dur="1" fill="hold">
                                          <p:stCondLst>
                                            <p:cond delay="0"/>
                                          </p:stCondLst>
                                        </p:cTn>
                                        <p:tgtEl>
                                          <p:spTgt spid="57"/>
                                        </p:tgtEl>
                                        <p:attrNameLst>
                                          <p:attrName>style.visibility</p:attrName>
                                        </p:attrNameLst>
                                      </p:cBhvr>
                                      <p:to>
                                        <p:strVal val="visible"/>
                                      </p:to>
                                    </p:set>
                                    <p:animEffect transition="in" filter="wipe(up)">
                                      <p:cBhvr>
                                        <p:cTn id="171" dur="500"/>
                                        <p:tgtEl>
                                          <p:spTgt spid="57"/>
                                        </p:tgtEl>
                                      </p:cBhvr>
                                    </p:animEffect>
                                  </p:childTnLst>
                                </p:cTn>
                              </p:par>
                              <p:par>
                                <p:cTn id="172" presetID="22" presetClass="entr" presetSubtype="1" fill="hold" grpId="0" nodeType="withEffect">
                                  <p:stCondLst>
                                    <p:cond delay="0"/>
                                  </p:stCondLst>
                                  <p:childTnLst>
                                    <p:set>
                                      <p:cBhvr>
                                        <p:cTn id="173" dur="1" fill="hold">
                                          <p:stCondLst>
                                            <p:cond delay="0"/>
                                          </p:stCondLst>
                                        </p:cTn>
                                        <p:tgtEl>
                                          <p:spTgt spid="58"/>
                                        </p:tgtEl>
                                        <p:attrNameLst>
                                          <p:attrName>style.visibility</p:attrName>
                                        </p:attrNameLst>
                                      </p:cBhvr>
                                      <p:to>
                                        <p:strVal val="visible"/>
                                      </p:to>
                                    </p:set>
                                    <p:animEffect transition="in" filter="wipe(up)">
                                      <p:cBhvr>
                                        <p:cTn id="174" dur="500"/>
                                        <p:tgtEl>
                                          <p:spTgt spid="58"/>
                                        </p:tgtEl>
                                      </p:cBhvr>
                                    </p:animEffect>
                                  </p:childTnLst>
                                </p:cTn>
                              </p:par>
                              <p:par>
                                <p:cTn id="175" presetID="22" presetClass="entr" presetSubtype="1" fill="hold" grpId="0" nodeType="withEffect">
                                  <p:stCondLst>
                                    <p:cond delay="0"/>
                                  </p:stCondLst>
                                  <p:childTnLst>
                                    <p:set>
                                      <p:cBhvr>
                                        <p:cTn id="176" dur="1" fill="hold">
                                          <p:stCondLst>
                                            <p:cond delay="0"/>
                                          </p:stCondLst>
                                        </p:cTn>
                                        <p:tgtEl>
                                          <p:spTgt spid="59"/>
                                        </p:tgtEl>
                                        <p:attrNameLst>
                                          <p:attrName>style.visibility</p:attrName>
                                        </p:attrNameLst>
                                      </p:cBhvr>
                                      <p:to>
                                        <p:strVal val="visible"/>
                                      </p:to>
                                    </p:set>
                                    <p:animEffect transition="in" filter="wipe(up)">
                                      <p:cBhvr>
                                        <p:cTn id="177" dur="500"/>
                                        <p:tgtEl>
                                          <p:spTgt spid="59"/>
                                        </p:tgtEl>
                                      </p:cBhvr>
                                    </p:animEffect>
                                  </p:childTnLst>
                                </p:cTn>
                              </p:par>
                              <p:par>
                                <p:cTn id="178" presetID="22" presetClass="entr" presetSubtype="1" fill="hold" grpId="0" nodeType="withEffect">
                                  <p:stCondLst>
                                    <p:cond delay="0"/>
                                  </p:stCondLst>
                                  <p:childTnLst>
                                    <p:set>
                                      <p:cBhvr>
                                        <p:cTn id="179" dur="1" fill="hold">
                                          <p:stCondLst>
                                            <p:cond delay="0"/>
                                          </p:stCondLst>
                                        </p:cTn>
                                        <p:tgtEl>
                                          <p:spTgt spid="60"/>
                                        </p:tgtEl>
                                        <p:attrNameLst>
                                          <p:attrName>style.visibility</p:attrName>
                                        </p:attrNameLst>
                                      </p:cBhvr>
                                      <p:to>
                                        <p:strVal val="visible"/>
                                      </p:to>
                                    </p:set>
                                    <p:animEffect transition="in" filter="wipe(up)">
                                      <p:cBhvr>
                                        <p:cTn id="180"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animBg="1"/>
      <p:bldP spid="12" grpId="0" animBg="1"/>
      <p:bldP spid="13"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p:bldP spid="50" grpId="0"/>
      <p:bldP spid="51" grpId="0"/>
      <p:bldP spid="52" grpId="0"/>
      <p:bldP spid="53" grpId="0"/>
      <p:bldP spid="54" grpId="0"/>
      <p:bldP spid="55" grpId="0"/>
      <p:bldP spid="56" grpId="0"/>
      <p:bldP spid="57" grpId="0"/>
      <p:bldP spid="58" grpId="0"/>
      <p:bldP spid="59" grpId="0"/>
      <p:bldP spid="6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929081" y="1564272"/>
            <a:ext cx="2072420" cy="2584081"/>
            <a:chOff x="3295850" y="1908877"/>
            <a:chExt cx="3738030" cy="4660916"/>
          </a:xfrm>
        </p:grpSpPr>
        <p:sp>
          <p:nvSpPr>
            <p:cNvPr id="3" name="圆角矩形 2"/>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4"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5" name="圆角矩形 4"/>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6"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75000"/>
              </a:schemeClr>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sp>
        <p:nvSpPr>
          <p:cNvPr id="7" name="圆角矩形 6"/>
          <p:cNvSpPr/>
          <p:nvPr/>
        </p:nvSpPr>
        <p:spPr>
          <a:xfrm>
            <a:off x="3400501" y="1969434"/>
            <a:ext cx="3893937" cy="750884"/>
          </a:xfrm>
          <a:prstGeom prst="roundRect">
            <a:avLst>
              <a:gd name="adj" fmla="val 9976"/>
            </a:avLst>
          </a:prstGeom>
          <a:solidFill>
            <a:schemeClr val="accent5">
              <a:lumMod val="75000"/>
            </a:schemeClr>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nvGrpSpPr>
          <p:cNvPr id="8" name="组合 7"/>
          <p:cNvGrpSpPr/>
          <p:nvPr/>
        </p:nvGrpSpPr>
        <p:grpSpPr>
          <a:xfrm>
            <a:off x="3470771" y="2283209"/>
            <a:ext cx="118477" cy="118478"/>
            <a:chOff x="4486616" y="3001075"/>
            <a:chExt cx="274695" cy="274699"/>
          </a:xfrm>
        </p:grpSpPr>
        <p:sp>
          <p:nvSpPr>
            <p:cNvPr id="9" name="椭圆 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7030A0"/>
                </a:solidFill>
              </a:endParaRPr>
            </a:p>
          </p:txBody>
        </p:sp>
        <p:sp>
          <p:nvSpPr>
            <p:cNvPr id="10" name="椭圆 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7030A0"/>
                </a:solidFill>
              </a:endParaRPr>
            </a:p>
          </p:txBody>
        </p:sp>
      </p:grpSp>
      <p:grpSp>
        <p:nvGrpSpPr>
          <p:cNvPr id="11" name="组合 10"/>
          <p:cNvGrpSpPr/>
          <p:nvPr/>
        </p:nvGrpSpPr>
        <p:grpSpPr>
          <a:xfrm>
            <a:off x="3171345" y="2283209"/>
            <a:ext cx="118477" cy="118478"/>
            <a:chOff x="4486616" y="3001075"/>
            <a:chExt cx="274695" cy="274699"/>
          </a:xfrm>
        </p:grpSpPr>
        <p:sp>
          <p:nvSpPr>
            <p:cNvPr id="12" name="椭圆 11"/>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13" name="椭圆 12"/>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grpSp>
        <p:nvGrpSpPr>
          <p:cNvPr id="14" name="组合 13"/>
          <p:cNvGrpSpPr/>
          <p:nvPr/>
        </p:nvGrpSpPr>
        <p:grpSpPr>
          <a:xfrm>
            <a:off x="3237885" y="2316861"/>
            <a:ext cx="288163" cy="46061"/>
            <a:chOff x="4318304" y="3089060"/>
            <a:chExt cx="384317" cy="61430"/>
          </a:xfrm>
        </p:grpSpPr>
        <p:sp>
          <p:nvSpPr>
            <p:cNvPr id="15" name="圆角矩形 14"/>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16" name="圆角矩形 15"/>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sp>
        <p:nvSpPr>
          <p:cNvPr id="17" name="文本框 40"/>
          <p:cNvSpPr txBox="1"/>
          <p:nvPr/>
        </p:nvSpPr>
        <p:spPr>
          <a:xfrm>
            <a:off x="4210438" y="2115166"/>
            <a:ext cx="2629224" cy="507703"/>
          </a:xfrm>
          <a:prstGeom prst="rect">
            <a:avLst/>
          </a:prstGeom>
          <a:noFill/>
        </p:spPr>
        <p:txBody>
          <a:bodyPr wrap="square" rtlCol="0">
            <a:spAutoFit/>
          </a:bodyPr>
          <a:lstStyle/>
          <a:p>
            <a:pPr algn="ctr"/>
            <a:r>
              <a:rPr lang="zh-CN" altLang="en-US" sz="2699"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2699" b="1" dirty="0">
              <a:solidFill>
                <a:schemeClr val="bg1"/>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3772214" y="2163187"/>
            <a:ext cx="492852" cy="429536"/>
            <a:chOff x="5030931" y="2884106"/>
            <a:chExt cx="657308" cy="572863"/>
          </a:xfrm>
        </p:grpSpPr>
        <p:sp>
          <p:nvSpPr>
            <p:cNvPr id="19" name="椭圆 18"/>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accent5">
                    <a:lumMod val="75000"/>
                  </a:schemeClr>
                </a:solidFill>
                <a:latin typeface="Impact MT Std" pitchFamily="34" charset="0"/>
              </a:endParaRPr>
            </a:p>
          </p:txBody>
        </p:sp>
        <p:sp>
          <p:nvSpPr>
            <p:cNvPr id="20" name="文本框 58"/>
            <p:cNvSpPr txBox="1"/>
            <p:nvPr/>
          </p:nvSpPr>
          <p:spPr>
            <a:xfrm>
              <a:off x="5030931" y="2902999"/>
              <a:ext cx="657308" cy="553970"/>
            </a:xfrm>
            <a:prstGeom prst="rect">
              <a:avLst/>
            </a:prstGeom>
            <a:noFill/>
          </p:spPr>
          <p:txBody>
            <a:bodyPr wrap="square" rtlCol="0">
              <a:spAutoFit/>
            </a:bodyPr>
            <a:lstStyle/>
            <a:p>
              <a:pPr algn="ctr"/>
              <a:r>
                <a:rPr lang="en-US" altLang="zh-CN" sz="2099" dirty="0">
                  <a:solidFill>
                    <a:schemeClr val="accent5">
                      <a:lumMod val="75000"/>
                    </a:schemeClr>
                  </a:solidFill>
                  <a:latin typeface="Impact MT Std" pitchFamily="34" charset="0"/>
                </a:rPr>
                <a:t>05</a:t>
              </a:r>
              <a:endParaRPr lang="zh-CN" altLang="en-US" sz="2099" dirty="0">
                <a:solidFill>
                  <a:schemeClr val="accent5">
                    <a:lumMod val="75000"/>
                  </a:schemeClr>
                </a:solidFill>
                <a:latin typeface="Impact MT Std" pitchFamily="34" charset="0"/>
              </a:endParaRPr>
            </a:p>
          </p:txBody>
        </p:sp>
      </p:grpSp>
      <p:sp>
        <p:nvSpPr>
          <p:cNvPr id="21" name="KSO_Shape"/>
          <p:cNvSpPr/>
          <p:nvPr/>
        </p:nvSpPr>
        <p:spPr bwMode="auto">
          <a:xfrm>
            <a:off x="2359677" y="2085822"/>
            <a:ext cx="592565" cy="568862"/>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Tree>
    <p:extLst>
      <p:ext uri="{BB962C8B-B14F-4D97-AF65-F5344CB8AC3E}">
        <p14:creationId xmlns:p14="http://schemas.microsoft.com/office/powerpoint/2010/main" val="169288583"/>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25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25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25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nodeType="withEffect">
                                  <p:stCondLst>
                                    <p:cond delay="25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2" presetClass="entr" presetSubtype="4" fill="hold" grpId="0" nodeType="withEffect">
                                  <p:stCondLst>
                                    <p:cond delay="25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ppt_x"/>
                                          </p:val>
                                        </p:tav>
                                        <p:tav tm="100000">
                                          <p:val>
                                            <p:strVal val="#ppt_x"/>
                                          </p:val>
                                        </p:tav>
                                      </p:tavLst>
                                    </p:anim>
                                    <p:anim calcmode="lin" valueType="num">
                                      <p:cBhvr additive="base">
                                        <p:cTn id="26" dur="500" fill="hold"/>
                                        <p:tgtEl>
                                          <p:spTgt spid="21"/>
                                        </p:tgtEl>
                                        <p:attrNameLst>
                                          <p:attrName>ppt_y</p:attrName>
                                        </p:attrNameLst>
                                      </p:cBhvr>
                                      <p:tavLst>
                                        <p:tav tm="0">
                                          <p:val>
                                            <p:strVal val="1+#ppt_h/2"/>
                                          </p:val>
                                        </p:tav>
                                        <p:tav tm="100000">
                                          <p:val>
                                            <p:strVal val="#ppt_y"/>
                                          </p:val>
                                        </p:tav>
                                      </p:tavLst>
                                    </p:anim>
                                  </p:childTnLst>
                                </p:cTn>
                              </p:par>
                            </p:childTnLst>
                          </p:cTn>
                        </p:par>
                        <p:par>
                          <p:cTn id="27" fill="hold">
                            <p:stCondLst>
                              <p:cond delay="750"/>
                            </p:stCondLst>
                            <p:childTnLst>
                              <p:par>
                                <p:cTn id="28" presetID="42" presetClass="entr" presetSubtype="0"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000"/>
                                        <p:tgtEl>
                                          <p:spTgt spid="17"/>
                                        </p:tgtEl>
                                      </p:cBhvr>
                                    </p:animEffect>
                                    <p:anim calcmode="lin" valueType="num">
                                      <p:cBhvr>
                                        <p:cTn id="31" dur="1000" fill="hold"/>
                                        <p:tgtEl>
                                          <p:spTgt spid="17"/>
                                        </p:tgtEl>
                                        <p:attrNameLst>
                                          <p:attrName>ppt_x</p:attrName>
                                        </p:attrNameLst>
                                      </p:cBhvr>
                                      <p:tavLst>
                                        <p:tav tm="0">
                                          <p:val>
                                            <p:strVal val="#ppt_x"/>
                                          </p:val>
                                        </p:tav>
                                        <p:tav tm="100000">
                                          <p:val>
                                            <p:strVal val="#ppt_x"/>
                                          </p:val>
                                        </p:tav>
                                      </p:tavLst>
                                    </p:anim>
                                    <p:anim calcmode="lin" valueType="num">
                                      <p:cBhvr>
                                        <p:cTn id="3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7" grpId="0"/>
      <p:bldP spid="2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01ABB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DB74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E87071"/>
                </a:solidFill>
                <a:latin typeface="微软雅黑" panose="020B0503020204020204" pitchFamily="34" charset="-122"/>
                <a:ea typeface="微软雅黑" panose="020B0503020204020204" pitchFamily="34" charset="-122"/>
              </a:rPr>
              <a:t>点击输入标题内容</a:t>
            </a:r>
            <a:endParaRPr lang="zh-CN" altLang="en-US" sz="1800" b="1" dirty="0">
              <a:solidFill>
                <a:srgbClr val="E8707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4181676" y="889630"/>
            <a:ext cx="2161436" cy="3679880"/>
            <a:chOff x="5574841" y="1186447"/>
            <a:chExt cx="2881540" cy="4907643"/>
          </a:xfrm>
        </p:grpSpPr>
        <p:grpSp>
          <p:nvGrpSpPr>
            <p:cNvPr id="11" name="组合 10"/>
            <p:cNvGrpSpPr/>
            <p:nvPr/>
          </p:nvGrpSpPr>
          <p:grpSpPr>
            <a:xfrm>
              <a:off x="5574841" y="1186447"/>
              <a:ext cx="2881540" cy="4907643"/>
              <a:chOff x="5574841" y="1186447"/>
              <a:chExt cx="2881540" cy="4907643"/>
            </a:xfrm>
          </p:grpSpPr>
          <p:sp>
            <p:nvSpPr>
              <p:cNvPr id="19" name="圆角矩形 18"/>
              <p:cNvSpPr/>
              <p:nvPr/>
            </p:nvSpPr>
            <p:spPr>
              <a:xfrm>
                <a:off x="5574841" y="1186447"/>
                <a:ext cx="2881540" cy="4907643"/>
              </a:xfrm>
              <a:prstGeom prst="roundRect">
                <a:avLst>
                  <a:gd name="adj" fmla="val 12701"/>
                </a:avLst>
              </a:prstGeom>
              <a:gradFill>
                <a:gsLst>
                  <a:gs pos="0">
                    <a:srgbClr val="F1F1F1"/>
                  </a:gs>
                  <a:gs pos="100000">
                    <a:srgbClr val="C0C1C3"/>
                  </a:gs>
                </a:gsLst>
                <a:lin ang="2700000" scaled="1"/>
              </a:gradFill>
              <a:ln w="15875">
                <a:gradFill flip="none" rotWithShape="1">
                  <a:gsLst>
                    <a:gs pos="0">
                      <a:schemeClr val="bg1"/>
                    </a:gs>
                    <a:gs pos="100000">
                      <a:schemeClr val="bg1">
                        <a:lumMod val="75000"/>
                      </a:schemeClr>
                    </a:gs>
                  </a:gsLst>
                  <a:lin ang="2700000" scaled="1"/>
                  <a:tileRect/>
                </a:gradFill>
              </a:ln>
              <a:effectLst>
                <a:outerShdw blurRad="685800" dist="203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圆角矩形 19"/>
              <p:cNvSpPr/>
              <p:nvPr/>
            </p:nvSpPr>
            <p:spPr>
              <a:xfrm>
                <a:off x="6500017" y="1399902"/>
                <a:ext cx="1032548" cy="66349"/>
              </a:xfrm>
              <a:prstGeom prst="roundRect">
                <a:avLst>
                  <a:gd name="adj" fmla="val 50000"/>
                </a:avLst>
              </a:prstGeom>
              <a:solidFill>
                <a:srgbClr val="4D4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2" name="矩形 11"/>
            <p:cNvSpPr/>
            <p:nvPr/>
          </p:nvSpPr>
          <p:spPr>
            <a:xfrm flipH="1">
              <a:off x="5658072" y="1840268"/>
              <a:ext cx="161310" cy="3600000"/>
            </a:xfrm>
            <a:prstGeom prst="rect">
              <a:avLst/>
            </a:prstGeom>
            <a:gradFill>
              <a:gsLst>
                <a:gs pos="62000">
                  <a:schemeClr val="tx1">
                    <a:alpha val="10000"/>
                  </a:schemeClr>
                </a:gs>
                <a:gs pos="100000">
                  <a:schemeClr val="tx1">
                    <a:alpha val="34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矩形 12"/>
            <p:cNvSpPr/>
            <p:nvPr/>
          </p:nvSpPr>
          <p:spPr>
            <a:xfrm>
              <a:off x="8208731" y="1835877"/>
              <a:ext cx="163519" cy="3600000"/>
            </a:xfrm>
            <a:prstGeom prst="rect">
              <a:avLst/>
            </a:prstGeom>
            <a:gradFill>
              <a:gsLst>
                <a:gs pos="62000">
                  <a:schemeClr val="tx1">
                    <a:alpha val="10000"/>
                  </a:schemeClr>
                </a:gs>
                <a:gs pos="100000">
                  <a:schemeClr val="tx1">
                    <a:alpha val="34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矩形 13"/>
            <p:cNvSpPr/>
            <p:nvPr/>
          </p:nvSpPr>
          <p:spPr>
            <a:xfrm rot="16200000">
              <a:off x="6920801" y="565938"/>
              <a:ext cx="187330" cy="2715573"/>
            </a:xfrm>
            <a:prstGeom prst="rect">
              <a:avLst/>
            </a:prstGeom>
            <a:gradFill>
              <a:gsLst>
                <a:gs pos="62000">
                  <a:schemeClr val="tx1">
                    <a:alpha val="10000"/>
                  </a:schemeClr>
                </a:gs>
                <a:gs pos="100000">
                  <a:schemeClr val="tx1">
                    <a:alpha val="34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矩形 14"/>
            <p:cNvSpPr/>
            <p:nvPr/>
          </p:nvSpPr>
          <p:spPr>
            <a:xfrm rot="16200000">
              <a:off x="6878258" y="1525877"/>
              <a:ext cx="272415" cy="2715573"/>
            </a:xfrm>
            <a:prstGeom prst="rect">
              <a:avLst/>
            </a:prstGeom>
            <a:gradFill>
              <a:gsLst>
                <a:gs pos="62000">
                  <a:schemeClr val="tx1">
                    <a:alpha val="10000"/>
                  </a:schemeClr>
                </a:gs>
                <a:gs pos="100000">
                  <a:schemeClr val="tx1">
                    <a:alpha val="34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矩形 15"/>
            <p:cNvSpPr/>
            <p:nvPr/>
          </p:nvSpPr>
          <p:spPr>
            <a:xfrm rot="16200000">
              <a:off x="6878258" y="2414298"/>
              <a:ext cx="272415" cy="2715573"/>
            </a:xfrm>
            <a:prstGeom prst="rect">
              <a:avLst/>
            </a:prstGeom>
            <a:gradFill>
              <a:gsLst>
                <a:gs pos="62000">
                  <a:schemeClr val="tx1">
                    <a:alpha val="10000"/>
                  </a:schemeClr>
                </a:gs>
                <a:gs pos="100000">
                  <a:schemeClr val="tx1">
                    <a:alpha val="34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矩形 16"/>
            <p:cNvSpPr/>
            <p:nvPr/>
          </p:nvSpPr>
          <p:spPr>
            <a:xfrm rot="16200000">
              <a:off x="6878258" y="3318907"/>
              <a:ext cx="272415" cy="2715573"/>
            </a:xfrm>
            <a:prstGeom prst="rect">
              <a:avLst/>
            </a:prstGeom>
            <a:gradFill>
              <a:gsLst>
                <a:gs pos="62000">
                  <a:schemeClr val="tx1">
                    <a:alpha val="10000"/>
                  </a:schemeClr>
                </a:gs>
                <a:gs pos="100000">
                  <a:schemeClr val="tx1">
                    <a:alpha val="34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矩形 17"/>
            <p:cNvSpPr/>
            <p:nvPr/>
          </p:nvSpPr>
          <p:spPr>
            <a:xfrm rot="5400000" flipV="1">
              <a:off x="6938270" y="3999699"/>
              <a:ext cx="152392" cy="2715573"/>
            </a:xfrm>
            <a:prstGeom prst="rect">
              <a:avLst/>
            </a:prstGeom>
            <a:gradFill>
              <a:gsLst>
                <a:gs pos="61000">
                  <a:schemeClr val="tx1">
                    <a:alpha val="10000"/>
                  </a:schemeClr>
                </a:gs>
                <a:gs pos="100000">
                  <a:schemeClr val="tx1">
                    <a:alpha val="48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1" name="矩形 20"/>
          <p:cNvSpPr/>
          <p:nvPr/>
        </p:nvSpPr>
        <p:spPr>
          <a:xfrm>
            <a:off x="4244107" y="1379882"/>
            <a:ext cx="2036573" cy="674844"/>
          </a:xfrm>
          <a:prstGeom prst="rect">
            <a:avLst/>
          </a:prstGeom>
          <a:solidFill>
            <a:srgbClr val="FFC46D"/>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矩形 21"/>
          <p:cNvSpPr/>
          <p:nvPr/>
        </p:nvSpPr>
        <p:spPr>
          <a:xfrm>
            <a:off x="4244107" y="2054725"/>
            <a:ext cx="2036573" cy="674844"/>
          </a:xfrm>
          <a:prstGeom prst="rect">
            <a:avLst/>
          </a:prstGeom>
          <a:solidFill>
            <a:srgbClr val="EF9F9F"/>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矩形 22"/>
          <p:cNvSpPr/>
          <p:nvPr/>
        </p:nvSpPr>
        <p:spPr>
          <a:xfrm>
            <a:off x="4244107" y="2729569"/>
            <a:ext cx="2036573" cy="674844"/>
          </a:xfrm>
          <a:prstGeom prst="rect">
            <a:avLst/>
          </a:prstGeom>
          <a:solidFill>
            <a:srgbClr val="01BBCF"/>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矩形 23"/>
          <p:cNvSpPr/>
          <p:nvPr/>
        </p:nvSpPr>
        <p:spPr>
          <a:xfrm>
            <a:off x="4244107" y="3404413"/>
            <a:ext cx="2036573" cy="674844"/>
          </a:xfrm>
          <a:prstGeom prst="rect">
            <a:avLst/>
          </a:prstGeom>
          <a:solidFill>
            <a:srgbClr val="7D479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5" name="组合 24"/>
          <p:cNvGrpSpPr/>
          <p:nvPr/>
        </p:nvGrpSpPr>
        <p:grpSpPr>
          <a:xfrm>
            <a:off x="709833" y="1967599"/>
            <a:ext cx="3466127" cy="849095"/>
            <a:chOff x="946321" y="2624074"/>
            <a:chExt cx="4620900" cy="1132388"/>
          </a:xfrm>
        </p:grpSpPr>
        <p:sp>
          <p:nvSpPr>
            <p:cNvPr id="26" name="矩形 25"/>
            <p:cNvSpPr/>
            <p:nvPr/>
          </p:nvSpPr>
          <p:spPr>
            <a:xfrm>
              <a:off x="1508352" y="2740268"/>
              <a:ext cx="4058869" cy="900000"/>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矩形 26"/>
            <p:cNvSpPr/>
            <p:nvPr/>
          </p:nvSpPr>
          <p:spPr>
            <a:xfrm rot="16200000">
              <a:off x="3403536" y="988464"/>
              <a:ext cx="407598" cy="3918038"/>
            </a:xfrm>
            <a:prstGeom prst="rect">
              <a:avLst/>
            </a:prstGeom>
            <a:gradFill>
              <a:gsLst>
                <a:gs pos="60000">
                  <a:schemeClr val="tx1">
                    <a:alpha val="10000"/>
                  </a:schemeClr>
                </a:gs>
                <a:gs pos="100000">
                  <a:schemeClr val="tx1">
                    <a:alpha val="34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椭圆 27"/>
            <p:cNvSpPr/>
            <p:nvPr/>
          </p:nvSpPr>
          <p:spPr>
            <a:xfrm>
              <a:off x="946321" y="2624074"/>
              <a:ext cx="1132388" cy="1132388"/>
            </a:xfrm>
            <a:prstGeom prst="ellipse">
              <a:avLst/>
            </a:prstGeom>
            <a:gradFill>
              <a:gsLst>
                <a:gs pos="100000">
                  <a:schemeClr val="bg1">
                    <a:lumMod val="95000"/>
                  </a:schemeClr>
                </a:gs>
                <a:gs pos="0">
                  <a:schemeClr val="bg1">
                    <a:lumMod val="75000"/>
                  </a:schemeClr>
                </a:gs>
              </a:gsLst>
              <a:lin ang="2700000" scaled="1"/>
            </a:gradFill>
            <a:ln w="15875">
              <a:gradFill flip="none" rotWithShape="1">
                <a:gsLst>
                  <a:gs pos="0">
                    <a:schemeClr val="bg1"/>
                  </a:gs>
                  <a:gs pos="100000">
                    <a:schemeClr val="bg1">
                      <a:lumMod val="75000"/>
                    </a:schemeClr>
                  </a:gs>
                </a:gsLst>
                <a:lin ang="2700000" scaled="1"/>
                <a:tileRect/>
              </a:gradFill>
            </a:ln>
            <a:effectLst>
              <a:outerShdw blurRad="2540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文本框 43"/>
            <p:cNvSpPr txBox="1"/>
            <p:nvPr/>
          </p:nvSpPr>
          <p:spPr>
            <a:xfrm>
              <a:off x="1107628" y="2831949"/>
              <a:ext cx="801447" cy="738835"/>
            </a:xfrm>
            <a:prstGeom prst="rect">
              <a:avLst/>
            </a:prstGeom>
            <a:noFill/>
          </p:spPr>
          <p:txBody>
            <a:bodyPr wrap="square" rtlCol="0">
              <a:spAutoFit/>
            </a:bodyPr>
            <a:lstStyle/>
            <a:p>
              <a:pPr algn="ctr"/>
              <a:r>
                <a:rPr lang="en-US" altLang="zh-CN" sz="3000" dirty="0">
                  <a:solidFill>
                    <a:srgbClr val="E87071"/>
                  </a:solidFill>
                  <a:latin typeface="Impact" panose="020B0806030902050204" pitchFamily="34" charset="0"/>
                </a:rPr>
                <a:t>02</a:t>
              </a:r>
              <a:endParaRPr lang="zh-CN" altLang="en-US" sz="3000" dirty="0">
                <a:solidFill>
                  <a:srgbClr val="E87071"/>
                </a:solidFill>
                <a:latin typeface="Impact" panose="020B0806030902050204" pitchFamily="34" charset="0"/>
              </a:endParaRPr>
            </a:p>
          </p:txBody>
        </p:sp>
      </p:grpSp>
      <p:grpSp>
        <p:nvGrpSpPr>
          <p:cNvPr id="30" name="组合 29"/>
          <p:cNvGrpSpPr/>
          <p:nvPr/>
        </p:nvGrpSpPr>
        <p:grpSpPr>
          <a:xfrm>
            <a:off x="1655270" y="1158589"/>
            <a:ext cx="2520690" cy="1701529"/>
            <a:chOff x="2206738" y="1545143"/>
            <a:chExt cx="3360483" cy="2269230"/>
          </a:xfrm>
        </p:grpSpPr>
        <p:sp>
          <p:nvSpPr>
            <p:cNvPr id="31" name="矩形 30"/>
            <p:cNvSpPr/>
            <p:nvPr/>
          </p:nvSpPr>
          <p:spPr>
            <a:xfrm>
              <a:off x="2772932" y="1840268"/>
              <a:ext cx="2794289" cy="900000"/>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2" name="组合 31"/>
            <p:cNvGrpSpPr/>
            <p:nvPr/>
          </p:nvGrpSpPr>
          <p:grpSpPr>
            <a:xfrm>
              <a:off x="2206738" y="1545143"/>
              <a:ext cx="1673823" cy="2269230"/>
              <a:chOff x="3944882" y="1432753"/>
              <a:chExt cx="1673823" cy="2269230"/>
            </a:xfrm>
          </p:grpSpPr>
          <p:sp>
            <p:nvSpPr>
              <p:cNvPr id="34" name="圆角矩形 33"/>
              <p:cNvSpPr/>
              <p:nvPr/>
            </p:nvSpPr>
            <p:spPr>
              <a:xfrm rot="2760000">
                <a:off x="3735659" y="1818936"/>
                <a:ext cx="2269230" cy="1496863"/>
              </a:xfrm>
              <a:prstGeom prst="roundRect">
                <a:avLst>
                  <a:gd name="adj" fmla="val 50000"/>
                </a:avLst>
              </a:prstGeom>
              <a:gradFill>
                <a:gsLst>
                  <a:gs pos="51000">
                    <a:schemeClr val="tx1">
                      <a:alpha val="19000"/>
                    </a:scheme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椭圆 34"/>
              <p:cNvSpPr/>
              <p:nvPr/>
            </p:nvSpPr>
            <p:spPr>
              <a:xfrm>
                <a:off x="3944882" y="1611684"/>
                <a:ext cx="1132388" cy="1132388"/>
              </a:xfrm>
              <a:prstGeom prst="ellipse">
                <a:avLst/>
              </a:prstGeom>
              <a:gradFill>
                <a:gsLst>
                  <a:gs pos="100000">
                    <a:schemeClr val="bg1">
                      <a:lumMod val="95000"/>
                    </a:schemeClr>
                  </a:gs>
                  <a:gs pos="0">
                    <a:schemeClr val="bg1">
                      <a:lumMod val="75000"/>
                    </a:schemeClr>
                  </a:gs>
                </a:gsLst>
                <a:lin ang="2700000" scaled="1"/>
              </a:gradFill>
              <a:ln w="15875">
                <a:gradFill flip="none" rotWithShape="1">
                  <a:gsLst>
                    <a:gs pos="0">
                      <a:schemeClr val="bg1"/>
                    </a:gs>
                    <a:gs pos="100000">
                      <a:schemeClr val="bg1">
                        <a:lumMod val="75000"/>
                      </a:schemeClr>
                    </a:gs>
                  </a:gsLst>
                  <a:lin ang="2700000" scaled="1"/>
                  <a:tileRect/>
                </a:gradFill>
              </a:ln>
              <a:effectLst>
                <a:outerShdw blurRad="2540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3" name="文本框 42"/>
            <p:cNvSpPr txBox="1"/>
            <p:nvPr/>
          </p:nvSpPr>
          <p:spPr>
            <a:xfrm>
              <a:off x="2328579" y="1936325"/>
              <a:ext cx="801448" cy="738835"/>
            </a:xfrm>
            <a:prstGeom prst="rect">
              <a:avLst/>
            </a:prstGeom>
            <a:noFill/>
          </p:spPr>
          <p:txBody>
            <a:bodyPr wrap="square" rtlCol="0">
              <a:spAutoFit/>
            </a:bodyPr>
            <a:lstStyle/>
            <a:p>
              <a:pPr algn="ctr"/>
              <a:r>
                <a:rPr lang="en-US" altLang="zh-CN" sz="3000" dirty="0">
                  <a:solidFill>
                    <a:srgbClr val="FFB850"/>
                  </a:solidFill>
                  <a:latin typeface="Impact" panose="020B0806030902050204" pitchFamily="34" charset="0"/>
                </a:rPr>
                <a:t>01</a:t>
              </a:r>
              <a:endParaRPr lang="zh-CN" altLang="en-US" sz="3000" dirty="0">
                <a:solidFill>
                  <a:srgbClr val="FFB850"/>
                </a:solidFill>
                <a:latin typeface="Impact" panose="020B0806030902050204" pitchFamily="34" charset="0"/>
              </a:endParaRPr>
            </a:p>
          </p:txBody>
        </p:sp>
      </p:grpSp>
      <p:grpSp>
        <p:nvGrpSpPr>
          <p:cNvPr id="36" name="组合 35"/>
          <p:cNvGrpSpPr/>
          <p:nvPr/>
        </p:nvGrpSpPr>
        <p:grpSpPr>
          <a:xfrm>
            <a:off x="708984" y="3317287"/>
            <a:ext cx="3466976" cy="849095"/>
            <a:chOff x="945189" y="4424074"/>
            <a:chExt cx="4622032" cy="1132388"/>
          </a:xfrm>
        </p:grpSpPr>
        <p:sp>
          <p:nvSpPr>
            <p:cNvPr id="37" name="矩形 36"/>
            <p:cNvSpPr/>
            <p:nvPr/>
          </p:nvSpPr>
          <p:spPr>
            <a:xfrm>
              <a:off x="1508352" y="4540268"/>
              <a:ext cx="4058869" cy="900000"/>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矩形 37"/>
            <p:cNvSpPr/>
            <p:nvPr/>
          </p:nvSpPr>
          <p:spPr>
            <a:xfrm rot="16200000">
              <a:off x="4073631" y="3453871"/>
              <a:ext cx="407598" cy="2577845"/>
            </a:xfrm>
            <a:prstGeom prst="rect">
              <a:avLst/>
            </a:prstGeom>
            <a:gradFill>
              <a:gsLst>
                <a:gs pos="60000">
                  <a:schemeClr val="tx1">
                    <a:alpha val="10000"/>
                  </a:schemeClr>
                </a:gs>
                <a:gs pos="100000">
                  <a:schemeClr val="tx1">
                    <a:alpha val="34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椭圆 38"/>
            <p:cNvSpPr/>
            <p:nvPr/>
          </p:nvSpPr>
          <p:spPr>
            <a:xfrm>
              <a:off x="945189" y="4424074"/>
              <a:ext cx="1132388" cy="1132388"/>
            </a:xfrm>
            <a:prstGeom prst="ellipse">
              <a:avLst/>
            </a:prstGeom>
            <a:gradFill>
              <a:gsLst>
                <a:gs pos="100000">
                  <a:schemeClr val="bg1">
                    <a:lumMod val="95000"/>
                  </a:schemeClr>
                </a:gs>
                <a:gs pos="0">
                  <a:schemeClr val="bg1">
                    <a:lumMod val="75000"/>
                  </a:schemeClr>
                </a:gs>
              </a:gsLst>
              <a:lin ang="2700000" scaled="1"/>
            </a:gradFill>
            <a:ln w="15875">
              <a:gradFill flip="none" rotWithShape="1">
                <a:gsLst>
                  <a:gs pos="0">
                    <a:schemeClr val="bg1"/>
                  </a:gs>
                  <a:gs pos="100000">
                    <a:schemeClr val="bg1">
                      <a:lumMod val="75000"/>
                    </a:schemeClr>
                  </a:gs>
                </a:gsLst>
                <a:lin ang="2700000" scaled="1"/>
                <a:tileRect/>
              </a:gradFill>
            </a:ln>
            <a:effectLst>
              <a:outerShdw blurRad="2540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文本框 45"/>
            <p:cNvSpPr txBox="1"/>
            <p:nvPr/>
          </p:nvSpPr>
          <p:spPr>
            <a:xfrm>
              <a:off x="1110243" y="4631929"/>
              <a:ext cx="801447" cy="738835"/>
            </a:xfrm>
            <a:prstGeom prst="rect">
              <a:avLst/>
            </a:prstGeom>
            <a:noFill/>
          </p:spPr>
          <p:txBody>
            <a:bodyPr wrap="square" rtlCol="0">
              <a:spAutoFit/>
            </a:bodyPr>
            <a:lstStyle/>
            <a:p>
              <a:pPr algn="ctr"/>
              <a:r>
                <a:rPr lang="en-US" altLang="zh-CN" sz="3000" dirty="0">
                  <a:solidFill>
                    <a:srgbClr val="663A77"/>
                  </a:solidFill>
                  <a:latin typeface="Impact" panose="020B0806030902050204" pitchFamily="34" charset="0"/>
                </a:rPr>
                <a:t>04</a:t>
              </a:r>
              <a:endParaRPr lang="zh-CN" altLang="en-US" sz="3000" dirty="0">
                <a:solidFill>
                  <a:srgbClr val="663A77"/>
                </a:solidFill>
                <a:latin typeface="Impact" panose="020B0806030902050204" pitchFamily="34" charset="0"/>
              </a:endParaRPr>
            </a:p>
          </p:txBody>
        </p:sp>
      </p:grpSp>
      <p:grpSp>
        <p:nvGrpSpPr>
          <p:cNvPr id="41" name="组合 40"/>
          <p:cNvGrpSpPr/>
          <p:nvPr/>
        </p:nvGrpSpPr>
        <p:grpSpPr>
          <a:xfrm>
            <a:off x="1621667" y="2642443"/>
            <a:ext cx="2554293" cy="849095"/>
            <a:chOff x="2161940" y="3524074"/>
            <a:chExt cx="3405281" cy="1132388"/>
          </a:xfrm>
        </p:grpSpPr>
        <p:sp>
          <p:nvSpPr>
            <p:cNvPr id="42" name="矩形 41"/>
            <p:cNvSpPr/>
            <p:nvPr/>
          </p:nvSpPr>
          <p:spPr>
            <a:xfrm>
              <a:off x="2772932" y="3640268"/>
              <a:ext cx="2794289" cy="900000"/>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矩形 42"/>
            <p:cNvSpPr/>
            <p:nvPr/>
          </p:nvSpPr>
          <p:spPr>
            <a:xfrm rot="16200000">
              <a:off x="4012129" y="2496200"/>
              <a:ext cx="407598" cy="2686953"/>
            </a:xfrm>
            <a:prstGeom prst="rect">
              <a:avLst/>
            </a:prstGeom>
            <a:gradFill>
              <a:gsLst>
                <a:gs pos="60000">
                  <a:schemeClr val="tx1">
                    <a:alpha val="10000"/>
                  </a:schemeClr>
                </a:gs>
                <a:gs pos="100000">
                  <a:schemeClr val="tx1">
                    <a:alpha val="41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椭圆 43"/>
            <p:cNvSpPr/>
            <p:nvPr/>
          </p:nvSpPr>
          <p:spPr>
            <a:xfrm>
              <a:off x="2161940" y="3524074"/>
              <a:ext cx="1132388" cy="1132388"/>
            </a:xfrm>
            <a:prstGeom prst="ellipse">
              <a:avLst/>
            </a:prstGeom>
            <a:gradFill>
              <a:gsLst>
                <a:gs pos="100000">
                  <a:schemeClr val="bg1">
                    <a:lumMod val="95000"/>
                  </a:schemeClr>
                </a:gs>
                <a:gs pos="0">
                  <a:schemeClr val="bg1">
                    <a:lumMod val="75000"/>
                  </a:schemeClr>
                </a:gs>
              </a:gsLst>
              <a:lin ang="2700000" scaled="1"/>
            </a:gradFill>
            <a:ln w="15875">
              <a:gradFill flip="none" rotWithShape="1">
                <a:gsLst>
                  <a:gs pos="0">
                    <a:schemeClr val="bg1"/>
                  </a:gs>
                  <a:gs pos="100000">
                    <a:schemeClr val="bg1">
                      <a:lumMod val="75000"/>
                    </a:schemeClr>
                  </a:gs>
                </a:gsLst>
                <a:lin ang="2700000" scaled="1"/>
                <a:tileRect/>
              </a:gradFill>
            </a:ln>
            <a:effectLst>
              <a:outerShdw blurRad="2540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文本框 44"/>
            <p:cNvSpPr txBox="1"/>
            <p:nvPr/>
          </p:nvSpPr>
          <p:spPr>
            <a:xfrm>
              <a:off x="2330682" y="3734503"/>
              <a:ext cx="801448" cy="738835"/>
            </a:xfrm>
            <a:prstGeom prst="rect">
              <a:avLst/>
            </a:prstGeom>
            <a:noFill/>
          </p:spPr>
          <p:txBody>
            <a:bodyPr wrap="square" rtlCol="0">
              <a:spAutoFit/>
            </a:bodyPr>
            <a:lstStyle/>
            <a:p>
              <a:pPr algn="ctr"/>
              <a:r>
                <a:rPr lang="en-US" altLang="zh-CN" sz="3000" dirty="0">
                  <a:solidFill>
                    <a:srgbClr val="01ACBE"/>
                  </a:solidFill>
                  <a:latin typeface="Impact" panose="020B0806030902050204" pitchFamily="34" charset="0"/>
                </a:rPr>
                <a:t>03</a:t>
              </a:r>
              <a:endParaRPr lang="zh-CN" altLang="en-US" sz="3000" dirty="0">
                <a:solidFill>
                  <a:srgbClr val="01ACBE"/>
                </a:solidFill>
                <a:latin typeface="Impact" panose="020B0806030902050204" pitchFamily="34" charset="0"/>
              </a:endParaRPr>
            </a:p>
          </p:txBody>
        </p:sp>
      </p:grpSp>
      <p:sp>
        <p:nvSpPr>
          <p:cNvPr id="46" name="文本框 58"/>
          <p:cNvSpPr txBox="1"/>
          <p:nvPr/>
        </p:nvSpPr>
        <p:spPr>
          <a:xfrm>
            <a:off x="6948573" y="1526278"/>
            <a:ext cx="1512365" cy="646331"/>
          </a:xfrm>
          <a:prstGeom prst="rect">
            <a:avLst/>
          </a:prstGeom>
          <a:noFill/>
        </p:spPr>
        <p:txBody>
          <a:bodyPr wrap="square" rtlCol="0">
            <a:spAutoFit/>
          </a:bodyPr>
          <a:lstStyle/>
          <a:p>
            <a:r>
              <a:rPr lang="zh-CN" altLang="en-US" sz="1800" dirty="0">
                <a:solidFill>
                  <a:srgbClr val="01ACBE"/>
                </a:solidFill>
                <a:latin typeface="微软雅黑" panose="020B0503020204020204" pitchFamily="34" charset="-122"/>
                <a:ea typeface="微软雅黑" panose="020B0503020204020204" pitchFamily="34" charset="-122"/>
              </a:rPr>
              <a:t>在此添加标题</a:t>
            </a:r>
          </a:p>
        </p:txBody>
      </p:sp>
      <p:sp>
        <p:nvSpPr>
          <p:cNvPr id="47" name="文本框 113"/>
          <p:cNvSpPr txBox="1"/>
          <p:nvPr/>
        </p:nvSpPr>
        <p:spPr>
          <a:xfrm>
            <a:off x="6961871" y="1977823"/>
            <a:ext cx="1445054" cy="1788951"/>
          </a:xfrm>
          <a:prstGeom prst="rect">
            <a:avLst/>
          </a:prstGeom>
          <a:noFill/>
        </p:spPr>
        <p:txBody>
          <a:bodyPr wrap="square" rtlCol="0">
            <a:spAutoFit/>
          </a:bodyPr>
          <a:lstStyle/>
          <a:p>
            <a:pPr algn="just">
              <a:lnSpc>
                <a:spcPct val="15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单击添加详细文字说明，或复制文本黏贴自此右键只保留文字单击添加详细文字说明，或复制文本黏贴自此右键只保留文字</a:t>
            </a:r>
          </a:p>
        </p:txBody>
      </p:sp>
      <p:sp>
        <p:nvSpPr>
          <p:cNvPr id="48" name="文本框 113"/>
          <p:cNvSpPr txBox="1"/>
          <p:nvPr/>
        </p:nvSpPr>
        <p:spPr>
          <a:xfrm>
            <a:off x="2585508" y="1422559"/>
            <a:ext cx="1445054" cy="632481"/>
          </a:xfrm>
          <a:prstGeom prst="rect">
            <a:avLst/>
          </a:prstGeom>
          <a:noFill/>
        </p:spPr>
        <p:txBody>
          <a:bodyPr wrap="square" rtlCol="0">
            <a:spAutoFit/>
          </a:bodyPr>
          <a:lstStyle/>
          <a:p>
            <a:pPr algn="just">
              <a:lnSpc>
                <a:spcPct val="130000"/>
              </a:lnSpc>
            </a:pPr>
            <a:r>
              <a:rPr lang="zh-CN" altLang="en-US" sz="900" dirty="0">
                <a:solidFill>
                  <a:schemeClr val="bg1"/>
                </a:solidFill>
                <a:latin typeface="微软雅黑" panose="020B0503020204020204" pitchFamily="34" charset="-122"/>
                <a:ea typeface="微软雅黑" panose="020B0503020204020204" pitchFamily="34" charset="-122"/>
              </a:rPr>
              <a:t>        单击添加详细文字说明，或复制文本黏贴自此右键只保留文字</a:t>
            </a:r>
          </a:p>
        </p:txBody>
      </p:sp>
      <p:sp>
        <p:nvSpPr>
          <p:cNvPr id="49" name="文本框 113"/>
          <p:cNvSpPr txBox="1"/>
          <p:nvPr/>
        </p:nvSpPr>
        <p:spPr>
          <a:xfrm>
            <a:off x="2585508" y="2087519"/>
            <a:ext cx="1445054" cy="632481"/>
          </a:xfrm>
          <a:prstGeom prst="rect">
            <a:avLst/>
          </a:prstGeom>
          <a:noFill/>
        </p:spPr>
        <p:txBody>
          <a:bodyPr wrap="square" rtlCol="0">
            <a:spAutoFit/>
          </a:bodyPr>
          <a:lstStyle/>
          <a:p>
            <a:pPr algn="just">
              <a:lnSpc>
                <a:spcPct val="130000"/>
              </a:lnSpc>
            </a:pPr>
            <a:r>
              <a:rPr lang="zh-CN" altLang="en-US" sz="900" dirty="0">
                <a:solidFill>
                  <a:schemeClr val="bg1"/>
                </a:solidFill>
                <a:latin typeface="微软雅黑" panose="020B0503020204020204" pitchFamily="34" charset="-122"/>
                <a:ea typeface="微软雅黑" panose="020B0503020204020204" pitchFamily="34" charset="-122"/>
              </a:rPr>
              <a:t>        单击添加详细文字说明，或复制文本黏贴自此右键只保留文字</a:t>
            </a:r>
          </a:p>
        </p:txBody>
      </p:sp>
      <p:sp>
        <p:nvSpPr>
          <p:cNvPr id="50" name="文本框 113"/>
          <p:cNvSpPr txBox="1"/>
          <p:nvPr/>
        </p:nvSpPr>
        <p:spPr>
          <a:xfrm>
            <a:off x="2585508" y="2773693"/>
            <a:ext cx="1445054" cy="632481"/>
          </a:xfrm>
          <a:prstGeom prst="rect">
            <a:avLst/>
          </a:prstGeom>
          <a:noFill/>
        </p:spPr>
        <p:txBody>
          <a:bodyPr wrap="square" rtlCol="0">
            <a:spAutoFit/>
          </a:bodyPr>
          <a:lstStyle/>
          <a:p>
            <a:pPr algn="just">
              <a:lnSpc>
                <a:spcPct val="130000"/>
              </a:lnSpc>
            </a:pPr>
            <a:r>
              <a:rPr lang="zh-CN" altLang="en-US" sz="900" dirty="0">
                <a:solidFill>
                  <a:schemeClr val="bg1"/>
                </a:solidFill>
                <a:latin typeface="微软雅黑" panose="020B0503020204020204" pitchFamily="34" charset="-122"/>
                <a:ea typeface="微软雅黑" panose="020B0503020204020204" pitchFamily="34" charset="-122"/>
              </a:rPr>
              <a:t>        单击添加详细文字说明，或复制文本黏贴自此右键只保留文字</a:t>
            </a:r>
          </a:p>
        </p:txBody>
      </p:sp>
      <p:sp>
        <p:nvSpPr>
          <p:cNvPr id="51" name="文本框 113"/>
          <p:cNvSpPr txBox="1"/>
          <p:nvPr/>
        </p:nvSpPr>
        <p:spPr>
          <a:xfrm>
            <a:off x="2585508" y="3438653"/>
            <a:ext cx="1445054" cy="632481"/>
          </a:xfrm>
          <a:prstGeom prst="rect">
            <a:avLst/>
          </a:prstGeom>
          <a:noFill/>
        </p:spPr>
        <p:txBody>
          <a:bodyPr wrap="square" rtlCol="0">
            <a:spAutoFit/>
          </a:bodyPr>
          <a:lstStyle/>
          <a:p>
            <a:pPr algn="just">
              <a:lnSpc>
                <a:spcPct val="130000"/>
              </a:lnSpc>
            </a:pPr>
            <a:r>
              <a:rPr lang="zh-CN" altLang="en-US" sz="900" dirty="0">
                <a:solidFill>
                  <a:schemeClr val="bg1"/>
                </a:solidFill>
                <a:latin typeface="微软雅黑" panose="020B0503020204020204" pitchFamily="34" charset="-122"/>
                <a:ea typeface="微软雅黑" panose="020B0503020204020204" pitchFamily="34" charset="-122"/>
              </a:rPr>
              <a:t>        单击添加详细文字说明，或复制文本黏贴自此右键只保留文字</a:t>
            </a:r>
          </a:p>
        </p:txBody>
      </p:sp>
      <p:grpSp>
        <p:nvGrpSpPr>
          <p:cNvPr id="52" name="组合 51"/>
          <p:cNvGrpSpPr/>
          <p:nvPr/>
        </p:nvGrpSpPr>
        <p:grpSpPr>
          <a:xfrm>
            <a:off x="5680800" y="1498886"/>
            <a:ext cx="475876" cy="475703"/>
            <a:chOff x="7573413" y="1998977"/>
            <a:chExt cx="634418" cy="634418"/>
          </a:xfrm>
        </p:grpSpPr>
        <p:sp>
          <p:nvSpPr>
            <p:cNvPr id="53" name="椭圆 52"/>
            <p:cNvSpPr/>
            <p:nvPr/>
          </p:nvSpPr>
          <p:spPr>
            <a:xfrm>
              <a:off x="7573413" y="1998977"/>
              <a:ext cx="634418" cy="634418"/>
            </a:xfrm>
            <a:prstGeom prst="ellipse">
              <a:avLst/>
            </a:prstGeom>
            <a:solidFill>
              <a:srgbClr val="FFDB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4" name="组合 53"/>
            <p:cNvGrpSpPr/>
            <p:nvPr/>
          </p:nvGrpSpPr>
          <p:grpSpPr>
            <a:xfrm>
              <a:off x="7588992" y="2004731"/>
              <a:ext cx="609042" cy="573463"/>
              <a:chOff x="8219461" y="1873293"/>
              <a:chExt cx="609042" cy="573463"/>
            </a:xfrm>
          </p:grpSpPr>
          <p:sp>
            <p:nvSpPr>
              <p:cNvPr id="55" name="文本框 80"/>
              <p:cNvSpPr txBox="1"/>
              <p:nvPr/>
            </p:nvSpPr>
            <p:spPr>
              <a:xfrm>
                <a:off x="8288012" y="1873293"/>
                <a:ext cx="471940" cy="554126"/>
              </a:xfrm>
              <a:prstGeom prst="rect">
                <a:avLst/>
              </a:prstGeom>
              <a:noFill/>
            </p:spPr>
            <p:txBody>
              <a:bodyPr wrap="square" rtlCol="0">
                <a:spAutoFit/>
              </a:bodyPr>
              <a:lstStyle/>
              <a:p>
                <a:pPr algn="ctr"/>
                <a:r>
                  <a:rPr lang="en-US" altLang="zh-CN" sz="2100" dirty="0">
                    <a:solidFill>
                      <a:prstClr val="black">
                        <a:lumMod val="50000"/>
                        <a:lumOff val="50000"/>
                      </a:prstClr>
                    </a:solidFill>
                    <a:latin typeface="Impact" panose="020B0806030902050204" pitchFamily="34" charset="0"/>
                  </a:rPr>
                  <a:t>A</a:t>
                </a:r>
                <a:endParaRPr lang="zh-CN" altLang="en-US" sz="2100" dirty="0">
                  <a:solidFill>
                    <a:prstClr val="black">
                      <a:lumMod val="50000"/>
                      <a:lumOff val="50000"/>
                    </a:prstClr>
                  </a:solidFill>
                  <a:latin typeface="Impact" panose="020B0806030902050204" pitchFamily="34" charset="0"/>
                </a:endParaRPr>
              </a:p>
            </p:txBody>
          </p:sp>
          <p:sp>
            <p:nvSpPr>
              <p:cNvPr id="56" name="文本框 81"/>
              <p:cNvSpPr txBox="1"/>
              <p:nvPr/>
            </p:nvSpPr>
            <p:spPr>
              <a:xfrm>
                <a:off x="8219461" y="2215870"/>
                <a:ext cx="609042" cy="230886"/>
              </a:xfrm>
              <a:prstGeom prst="rect">
                <a:avLst/>
              </a:prstGeom>
              <a:noFill/>
            </p:spPr>
            <p:txBody>
              <a:bodyPr wrap="square" rtlCol="0">
                <a:spAutoFit/>
              </a:bodyPr>
              <a:lstStyle/>
              <a:p>
                <a:pPr algn="ctr"/>
                <a:r>
                  <a:rPr lang="en-US" altLang="zh-CN" sz="525" dirty="0">
                    <a:solidFill>
                      <a:prstClr val="black">
                        <a:lumMod val="50000"/>
                        <a:lumOff val="50000"/>
                      </a:prstClr>
                    </a:solidFill>
                    <a:latin typeface="时尚中黑简体" panose="01010104010101010101" pitchFamily="2" charset="-122"/>
                    <a:ea typeface="时尚中黑简体" panose="01010104010101010101" pitchFamily="2" charset="-122"/>
                  </a:rPr>
                  <a:t>ITEM</a:t>
                </a:r>
                <a:endParaRPr lang="zh-CN" altLang="en-US" sz="525" dirty="0">
                  <a:solidFill>
                    <a:prstClr val="black">
                      <a:lumMod val="50000"/>
                      <a:lumOff val="50000"/>
                    </a:prstClr>
                  </a:solidFill>
                  <a:latin typeface="时尚中黑简体" panose="01010104010101010101" pitchFamily="2" charset="-122"/>
                  <a:ea typeface="时尚中黑简体" panose="01010104010101010101" pitchFamily="2" charset="-122"/>
                </a:endParaRPr>
              </a:p>
            </p:txBody>
          </p:sp>
        </p:grpSp>
      </p:grpSp>
      <p:grpSp>
        <p:nvGrpSpPr>
          <p:cNvPr id="57" name="组合 56"/>
          <p:cNvGrpSpPr/>
          <p:nvPr/>
        </p:nvGrpSpPr>
        <p:grpSpPr>
          <a:xfrm>
            <a:off x="4360060" y="2154549"/>
            <a:ext cx="475876" cy="475703"/>
            <a:chOff x="5812656" y="2873396"/>
            <a:chExt cx="634418" cy="634418"/>
          </a:xfrm>
        </p:grpSpPr>
        <p:sp>
          <p:nvSpPr>
            <p:cNvPr id="58" name="椭圆 57"/>
            <p:cNvSpPr/>
            <p:nvPr/>
          </p:nvSpPr>
          <p:spPr>
            <a:xfrm>
              <a:off x="5812656" y="2873396"/>
              <a:ext cx="634418" cy="634418"/>
            </a:xfrm>
            <a:prstGeom prst="ellipse">
              <a:avLst/>
            </a:prstGeom>
            <a:solidFill>
              <a:srgbClr val="F6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9" name="组合 58"/>
            <p:cNvGrpSpPr/>
            <p:nvPr/>
          </p:nvGrpSpPr>
          <p:grpSpPr>
            <a:xfrm>
              <a:off x="5828235" y="2879150"/>
              <a:ext cx="609042" cy="573463"/>
              <a:chOff x="8219461" y="1873293"/>
              <a:chExt cx="609042" cy="573463"/>
            </a:xfrm>
          </p:grpSpPr>
          <p:sp>
            <p:nvSpPr>
              <p:cNvPr id="60" name="文本框 85"/>
              <p:cNvSpPr txBox="1"/>
              <p:nvPr/>
            </p:nvSpPr>
            <p:spPr>
              <a:xfrm>
                <a:off x="8288012" y="1873293"/>
                <a:ext cx="471940" cy="554126"/>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rPr>
                  <a:t>B</a:t>
                </a:r>
                <a:endParaRPr lang="zh-CN" altLang="en-US" sz="2100" dirty="0">
                  <a:solidFill>
                    <a:prstClr val="white"/>
                  </a:solidFill>
                  <a:latin typeface="Impact" panose="020B0806030902050204" pitchFamily="34" charset="0"/>
                </a:endParaRPr>
              </a:p>
            </p:txBody>
          </p:sp>
          <p:sp>
            <p:nvSpPr>
              <p:cNvPr id="61" name="文本框 86"/>
              <p:cNvSpPr txBox="1"/>
              <p:nvPr/>
            </p:nvSpPr>
            <p:spPr>
              <a:xfrm>
                <a:off x="8219461" y="2215870"/>
                <a:ext cx="609042" cy="230886"/>
              </a:xfrm>
              <a:prstGeom prst="rect">
                <a:avLst/>
              </a:prstGeom>
              <a:noFill/>
            </p:spPr>
            <p:txBody>
              <a:bodyPr wrap="square" rtlCol="0">
                <a:spAutoFit/>
              </a:bodyPr>
              <a:lstStyle/>
              <a:p>
                <a:pPr algn="ctr"/>
                <a:r>
                  <a:rPr lang="en-US" altLang="zh-CN" sz="525" dirty="0">
                    <a:solidFill>
                      <a:prstClr val="white"/>
                    </a:solidFill>
                    <a:latin typeface="时尚中黑简体" panose="01010104010101010101" pitchFamily="2" charset="-122"/>
                    <a:ea typeface="时尚中黑简体" panose="01010104010101010101" pitchFamily="2" charset="-122"/>
                  </a:rPr>
                  <a:t>ITEM</a:t>
                </a:r>
                <a:endParaRPr lang="zh-CN" altLang="en-US" sz="525"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62" name="组合 61"/>
          <p:cNvGrpSpPr/>
          <p:nvPr/>
        </p:nvGrpSpPr>
        <p:grpSpPr>
          <a:xfrm>
            <a:off x="5668765" y="2817605"/>
            <a:ext cx="475876" cy="475703"/>
            <a:chOff x="7557369" y="3757676"/>
            <a:chExt cx="634418" cy="634418"/>
          </a:xfrm>
        </p:grpSpPr>
        <p:sp>
          <p:nvSpPr>
            <p:cNvPr id="63" name="椭圆 62"/>
            <p:cNvSpPr/>
            <p:nvPr/>
          </p:nvSpPr>
          <p:spPr>
            <a:xfrm>
              <a:off x="7557369" y="3757676"/>
              <a:ext cx="634418" cy="634418"/>
            </a:xfrm>
            <a:prstGeom prst="ellipse">
              <a:avLst/>
            </a:prstGeom>
            <a:solidFill>
              <a:srgbClr val="01E5FD">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4" name="组合 63"/>
            <p:cNvGrpSpPr/>
            <p:nvPr/>
          </p:nvGrpSpPr>
          <p:grpSpPr>
            <a:xfrm>
              <a:off x="7572948" y="3763430"/>
              <a:ext cx="609042" cy="573463"/>
              <a:chOff x="8219461" y="1873293"/>
              <a:chExt cx="609042" cy="573463"/>
            </a:xfrm>
          </p:grpSpPr>
          <p:sp>
            <p:nvSpPr>
              <p:cNvPr id="65" name="文本框 89"/>
              <p:cNvSpPr txBox="1"/>
              <p:nvPr/>
            </p:nvSpPr>
            <p:spPr>
              <a:xfrm>
                <a:off x="8288012" y="1873293"/>
                <a:ext cx="471940" cy="554126"/>
              </a:xfrm>
              <a:prstGeom prst="rect">
                <a:avLst/>
              </a:prstGeom>
              <a:noFill/>
            </p:spPr>
            <p:txBody>
              <a:bodyPr wrap="square" rtlCol="0">
                <a:spAutoFit/>
              </a:bodyPr>
              <a:lstStyle/>
              <a:p>
                <a:pPr algn="ctr"/>
                <a:r>
                  <a:rPr lang="en-US" altLang="zh-CN" sz="2100" dirty="0">
                    <a:solidFill>
                      <a:prstClr val="black">
                        <a:lumMod val="50000"/>
                        <a:lumOff val="50000"/>
                      </a:prstClr>
                    </a:solidFill>
                    <a:latin typeface="Impact" panose="020B0806030902050204" pitchFamily="34" charset="0"/>
                  </a:rPr>
                  <a:t>C</a:t>
                </a:r>
                <a:endParaRPr lang="zh-CN" altLang="en-US" sz="2100" dirty="0">
                  <a:solidFill>
                    <a:prstClr val="black">
                      <a:lumMod val="50000"/>
                      <a:lumOff val="50000"/>
                    </a:prstClr>
                  </a:solidFill>
                  <a:latin typeface="Impact" panose="020B0806030902050204" pitchFamily="34" charset="0"/>
                </a:endParaRPr>
              </a:p>
            </p:txBody>
          </p:sp>
          <p:sp>
            <p:nvSpPr>
              <p:cNvPr id="66" name="文本框 90"/>
              <p:cNvSpPr txBox="1"/>
              <p:nvPr/>
            </p:nvSpPr>
            <p:spPr>
              <a:xfrm>
                <a:off x="8219461" y="2215870"/>
                <a:ext cx="609042" cy="230886"/>
              </a:xfrm>
              <a:prstGeom prst="rect">
                <a:avLst/>
              </a:prstGeom>
              <a:noFill/>
            </p:spPr>
            <p:txBody>
              <a:bodyPr wrap="square" rtlCol="0">
                <a:spAutoFit/>
              </a:bodyPr>
              <a:lstStyle/>
              <a:p>
                <a:pPr algn="ctr"/>
                <a:r>
                  <a:rPr lang="en-US" altLang="zh-CN" sz="525" dirty="0">
                    <a:solidFill>
                      <a:prstClr val="black">
                        <a:lumMod val="50000"/>
                        <a:lumOff val="50000"/>
                      </a:prstClr>
                    </a:solidFill>
                    <a:latin typeface="时尚中黑简体" panose="01010104010101010101" pitchFamily="2" charset="-122"/>
                    <a:ea typeface="时尚中黑简体" panose="01010104010101010101" pitchFamily="2" charset="-122"/>
                  </a:rPr>
                  <a:t>ITEM</a:t>
                </a:r>
                <a:endParaRPr lang="zh-CN" altLang="en-US" sz="525" dirty="0">
                  <a:solidFill>
                    <a:prstClr val="black">
                      <a:lumMod val="50000"/>
                      <a:lumOff val="50000"/>
                    </a:prstClr>
                  </a:solidFill>
                  <a:latin typeface="时尚中黑简体" panose="01010104010101010101" pitchFamily="2" charset="-122"/>
                  <a:ea typeface="时尚中黑简体" panose="01010104010101010101" pitchFamily="2" charset="-122"/>
                </a:endParaRPr>
              </a:p>
            </p:txBody>
          </p:sp>
        </p:grpSp>
      </p:grpSp>
      <p:grpSp>
        <p:nvGrpSpPr>
          <p:cNvPr id="67" name="组合 66"/>
          <p:cNvGrpSpPr/>
          <p:nvPr/>
        </p:nvGrpSpPr>
        <p:grpSpPr>
          <a:xfrm>
            <a:off x="4364431" y="3504291"/>
            <a:ext cx="475876" cy="475703"/>
            <a:chOff x="5818484" y="4673469"/>
            <a:chExt cx="634418" cy="634418"/>
          </a:xfrm>
        </p:grpSpPr>
        <p:sp>
          <p:nvSpPr>
            <p:cNvPr id="68" name="椭圆 67"/>
            <p:cNvSpPr/>
            <p:nvPr/>
          </p:nvSpPr>
          <p:spPr>
            <a:xfrm>
              <a:off x="5818484" y="4673469"/>
              <a:ext cx="634418" cy="634418"/>
            </a:xfrm>
            <a:prstGeom prst="ellipse">
              <a:avLst/>
            </a:prstGeom>
            <a:solidFill>
              <a:srgbClr val="AC7B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9" name="组合 68"/>
            <p:cNvGrpSpPr/>
            <p:nvPr/>
          </p:nvGrpSpPr>
          <p:grpSpPr>
            <a:xfrm>
              <a:off x="5834063" y="4679223"/>
              <a:ext cx="609042" cy="573463"/>
              <a:chOff x="8219461" y="1873293"/>
              <a:chExt cx="609042" cy="573463"/>
            </a:xfrm>
          </p:grpSpPr>
          <p:sp>
            <p:nvSpPr>
              <p:cNvPr id="70" name="文本框 93"/>
              <p:cNvSpPr txBox="1"/>
              <p:nvPr/>
            </p:nvSpPr>
            <p:spPr>
              <a:xfrm>
                <a:off x="8288012" y="1873293"/>
                <a:ext cx="471940" cy="554126"/>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rPr>
                  <a:t>D</a:t>
                </a:r>
                <a:endParaRPr lang="zh-CN" altLang="en-US" sz="2100" dirty="0">
                  <a:solidFill>
                    <a:prstClr val="white"/>
                  </a:solidFill>
                  <a:latin typeface="Impact" panose="020B0806030902050204" pitchFamily="34" charset="0"/>
                </a:endParaRPr>
              </a:p>
            </p:txBody>
          </p:sp>
          <p:sp>
            <p:nvSpPr>
              <p:cNvPr id="71" name="文本框 94"/>
              <p:cNvSpPr txBox="1"/>
              <p:nvPr/>
            </p:nvSpPr>
            <p:spPr>
              <a:xfrm>
                <a:off x="8219461" y="2215870"/>
                <a:ext cx="609042" cy="230886"/>
              </a:xfrm>
              <a:prstGeom prst="rect">
                <a:avLst/>
              </a:prstGeom>
              <a:noFill/>
            </p:spPr>
            <p:txBody>
              <a:bodyPr wrap="square" rtlCol="0">
                <a:spAutoFit/>
              </a:bodyPr>
              <a:lstStyle/>
              <a:p>
                <a:pPr algn="ctr"/>
                <a:r>
                  <a:rPr lang="en-US" altLang="zh-CN" sz="525" dirty="0">
                    <a:solidFill>
                      <a:prstClr val="white"/>
                    </a:solidFill>
                    <a:latin typeface="时尚中黑简体" panose="01010104010101010101" pitchFamily="2" charset="-122"/>
                    <a:ea typeface="时尚中黑简体" panose="01010104010101010101" pitchFamily="2" charset="-122"/>
                  </a:rPr>
                  <a:t>ITEM</a:t>
                </a:r>
                <a:endParaRPr lang="zh-CN" altLang="en-US" sz="525" dirty="0">
                  <a:solidFill>
                    <a:prstClr val="white"/>
                  </a:solidFill>
                  <a:latin typeface="时尚中黑简体" panose="01010104010101010101" pitchFamily="2" charset="-122"/>
                  <a:ea typeface="时尚中黑简体" panose="01010104010101010101" pitchFamily="2" charset="-122"/>
                </a:endParaRPr>
              </a:p>
            </p:txBody>
          </p:sp>
        </p:grpSp>
      </p:grpSp>
      <p:sp>
        <p:nvSpPr>
          <p:cNvPr id="72" name="文本框 58"/>
          <p:cNvSpPr txBox="1"/>
          <p:nvPr/>
        </p:nvSpPr>
        <p:spPr>
          <a:xfrm>
            <a:off x="4517986" y="1581858"/>
            <a:ext cx="1003994" cy="323165"/>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添加标题</a:t>
            </a:r>
          </a:p>
        </p:txBody>
      </p:sp>
      <p:sp>
        <p:nvSpPr>
          <p:cNvPr id="73" name="文本框 58"/>
          <p:cNvSpPr txBox="1"/>
          <p:nvPr/>
        </p:nvSpPr>
        <p:spPr>
          <a:xfrm>
            <a:off x="5014876" y="2238859"/>
            <a:ext cx="1003994" cy="323165"/>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添加标题</a:t>
            </a:r>
          </a:p>
        </p:txBody>
      </p:sp>
      <p:sp>
        <p:nvSpPr>
          <p:cNvPr id="74" name="文本框 58"/>
          <p:cNvSpPr txBox="1"/>
          <p:nvPr/>
        </p:nvSpPr>
        <p:spPr>
          <a:xfrm>
            <a:off x="4517986" y="2915619"/>
            <a:ext cx="1003994" cy="323165"/>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添加标题</a:t>
            </a:r>
          </a:p>
        </p:txBody>
      </p:sp>
      <p:sp>
        <p:nvSpPr>
          <p:cNvPr id="75" name="文本框 58"/>
          <p:cNvSpPr txBox="1"/>
          <p:nvPr/>
        </p:nvSpPr>
        <p:spPr>
          <a:xfrm>
            <a:off x="4989218" y="3591828"/>
            <a:ext cx="1003994" cy="323165"/>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添加标题</a:t>
            </a:r>
          </a:p>
        </p:txBody>
      </p:sp>
    </p:spTree>
    <p:extLst>
      <p:ext uri="{BB962C8B-B14F-4D97-AF65-F5344CB8AC3E}">
        <p14:creationId xmlns:p14="http://schemas.microsoft.com/office/powerpoint/2010/main" val="2392564656"/>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37" presetClass="entr" presetSubtype="0"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900" decel="100000" fill="hold"/>
                                        <p:tgtEl>
                                          <p:spTgt spid="10"/>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24" fill="hold">
                            <p:stCondLst>
                              <p:cond delay="2250"/>
                            </p:stCondLst>
                            <p:childTnLst>
                              <p:par>
                                <p:cTn id="25" presetID="16" presetClass="entr" presetSubtype="37"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barn(outVertical)">
                                      <p:cBhvr>
                                        <p:cTn id="27" dur="500"/>
                                        <p:tgtEl>
                                          <p:spTgt spid="21"/>
                                        </p:tgtEl>
                                      </p:cBhvr>
                                    </p:animEffect>
                                  </p:childTnLst>
                                </p:cTn>
                              </p:par>
                            </p:childTnLst>
                          </p:cTn>
                        </p:par>
                        <p:par>
                          <p:cTn id="28" fill="hold">
                            <p:stCondLst>
                              <p:cond delay="2750"/>
                            </p:stCondLst>
                            <p:childTnLst>
                              <p:par>
                                <p:cTn id="29" presetID="16" presetClass="entr" presetSubtype="37"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barn(outVertical)">
                                      <p:cBhvr>
                                        <p:cTn id="31" dur="500"/>
                                        <p:tgtEl>
                                          <p:spTgt spid="22"/>
                                        </p:tgtEl>
                                      </p:cBhvr>
                                    </p:animEffect>
                                  </p:childTnLst>
                                </p:cTn>
                              </p:par>
                            </p:childTnLst>
                          </p:cTn>
                        </p:par>
                        <p:par>
                          <p:cTn id="32" fill="hold">
                            <p:stCondLst>
                              <p:cond delay="3250"/>
                            </p:stCondLst>
                            <p:childTnLst>
                              <p:par>
                                <p:cTn id="33" presetID="16" presetClass="entr" presetSubtype="37"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barn(outVertical)">
                                      <p:cBhvr>
                                        <p:cTn id="35" dur="500"/>
                                        <p:tgtEl>
                                          <p:spTgt spid="23"/>
                                        </p:tgtEl>
                                      </p:cBhvr>
                                    </p:animEffect>
                                  </p:childTnLst>
                                </p:cTn>
                              </p:par>
                            </p:childTnLst>
                          </p:cTn>
                        </p:par>
                        <p:par>
                          <p:cTn id="36" fill="hold">
                            <p:stCondLst>
                              <p:cond delay="3750"/>
                            </p:stCondLst>
                            <p:childTnLst>
                              <p:par>
                                <p:cTn id="37" presetID="16" presetClass="entr" presetSubtype="37"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barn(outVertical)">
                                      <p:cBhvr>
                                        <p:cTn id="39" dur="500"/>
                                        <p:tgtEl>
                                          <p:spTgt spid="24"/>
                                        </p:tgtEl>
                                      </p:cBhvr>
                                    </p:animEffect>
                                  </p:childTnLst>
                                </p:cTn>
                              </p:par>
                            </p:childTnLst>
                          </p:cTn>
                        </p:par>
                        <p:par>
                          <p:cTn id="40" fill="hold">
                            <p:stCondLst>
                              <p:cond delay="4250"/>
                            </p:stCondLst>
                            <p:childTnLst>
                              <p:par>
                                <p:cTn id="41" presetID="53" presetClass="entr" presetSubtype="16" fill="hold" nodeType="afterEffect">
                                  <p:stCondLst>
                                    <p:cond delay="0"/>
                                  </p:stCondLst>
                                  <p:childTnLst>
                                    <p:set>
                                      <p:cBhvr>
                                        <p:cTn id="42" dur="1" fill="hold">
                                          <p:stCondLst>
                                            <p:cond delay="0"/>
                                          </p:stCondLst>
                                        </p:cTn>
                                        <p:tgtEl>
                                          <p:spTgt spid="52"/>
                                        </p:tgtEl>
                                        <p:attrNameLst>
                                          <p:attrName>style.visibility</p:attrName>
                                        </p:attrNameLst>
                                      </p:cBhvr>
                                      <p:to>
                                        <p:strVal val="visible"/>
                                      </p:to>
                                    </p:set>
                                    <p:anim calcmode="lin" valueType="num">
                                      <p:cBhvr>
                                        <p:cTn id="43" dur="500" fill="hold"/>
                                        <p:tgtEl>
                                          <p:spTgt spid="52"/>
                                        </p:tgtEl>
                                        <p:attrNameLst>
                                          <p:attrName>ppt_w</p:attrName>
                                        </p:attrNameLst>
                                      </p:cBhvr>
                                      <p:tavLst>
                                        <p:tav tm="0">
                                          <p:val>
                                            <p:fltVal val="0"/>
                                          </p:val>
                                        </p:tav>
                                        <p:tav tm="100000">
                                          <p:val>
                                            <p:strVal val="#ppt_w"/>
                                          </p:val>
                                        </p:tav>
                                      </p:tavLst>
                                    </p:anim>
                                    <p:anim calcmode="lin" valueType="num">
                                      <p:cBhvr>
                                        <p:cTn id="44" dur="500" fill="hold"/>
                                        <p:tgtEl>
                                          <p:spTgt spid="52"/>
                                        </p:tgtEl>
                                        <p:attrNameLst>
                                          <p:attrName>ppt_h</p:attrName>
                                        </p:attrNameLst>
                                      </p:cBhvr>
                                      <p:tavLst>
                                        <p:tav tm="0">
                                          <p:val>
                                            <p:fltVal val="0"/>
                                          </p:val>
                                        </p:tav>
                                        <p:tav tm="100000">
                                          <p:val>
                                            <p:strVal val="#ppt_h"/>
                                          </p:val>
                                        </p:tav>
                                      </p:tavLst>
                                    </p:anim>
                                    <p:animEffect transition="in" filter="fade">
                                      <p:cBhvr>
                                        <p:cTn id="45" dur="500"/>
                                        <p:tgtEl>
                                          <p:spTgt spid="52"/>
                                        </p:tgtEl>
                                      </p:cBhvr>
                                    </p:animEffect>
                                  </p:childTnLst>
                                </p:cTn>
                              </p:par>
                            </p:childTnLst>
                          </p:cTn>
                        </p:par>
                        <p:par>
                          <p:cTn id="46" fill="hold">
                            <p:stCondLst>
                              <p:cond delay="4750"/>
                            </p:stCondLst>
                            <p:childTnLst>
                              <p:par>
                                <p:cTn id="47" presetID="53" presetClass="entr" presetSubtype="16" fill="hold" nodeType="afterEffect">
                                  <p:stCondLst>
                                    <p:cond delay="0"/>
                                  </p:stCondLst>
                                  <p:childTnLst>
                                    <p:set>
                                      <p:cBhvr>
                                        <p:cTn id="48" dur="1" fill="hold">
                                          <p:stCondLst>
                                            <p:cond delay="0"/>
                                          </p:stCondLst>
                                        </p:cTn>
                                        <p:tgtEl>
                                          <p:spTgt spid="57"/>
                                        </p:tgtEl>
                                        <p:attrNameLst>
                                          <p:attrName>style.visibility</p:attrName>
                                        </p:attrNameLst>
                                      </p:cBhvr>
                                      <p:to>
                                        <p:strVal val="visible"/>
                                      </p:to>
                                    </p:set>
                                    <p:anim calcmode="lin" valueType="num">
                                      <p:cBhvr>
                                        <p:cTn id="49" dur="500" fill="hold"/>
                                        <p:tgtEl>
                                          <p:spTgt spid="57"/>
                                        </p:tgtEl>
                                        <p:attrNameLst>
                                          <p:attrName>ppt_w</p:attrName>
                                        </p:attrNameLst>
                                      </p:cBhvr>
                                      <p:tavLst>
                                        <p:tav tm="0">
                                          <p:val>
                                            <p:fltVal val="0"/>
                                          </p:val>
                                        </p:tav>
                                        <p:tav tm="100000">
                                          <p:val>
                                            <p:strVal val="#ppt_w"/>
                                          </p:val>
                                        </p:tav>
                                      </p:tavLst>
                                    </p:anim>
                                    <p:anim calcmode="lin" valueType="num">
                                      <p:cBhvr>
                                        <p:cTn id="50" dur="500" fill="hold"/>
                                        <p:tgtEl>
                                          <p:spTgt spid="57"/>
                                        </p:tgtEl>
                                        <p:attrNameLst>
                                          <p:attrName>ppt_h</p:attrName>
                                        </p:attrNameLst>
                                      </p:cBhvr>
                                      <p:tavLst>
                                        <p:tav tm="0">
                                          <p:val>
                                            <p:fltVal val="0"/>
                                          </p:val>
                                        </p:tav>
                                        <p:tav tm="100000">
                                          <p:val>
                                            <p:strVal val="#ppt_h"/>
                                          </p:val>
                                        </p:tav>
                                      </p:tavLst>
                                    </p:anim>
                                    <p:animEffect transition="in" filter="fade">
                                      <p:cBhvr>
                                        <p:cTn id="51" dur="500"/>
                                        <p:tgtEl>
                                          <p:spTgt spid="57"/>
                                        </p:tgtEl>
                                      </p:cBhvr>
                                    </p:animEffect>
                                  </p:childTnLst>
                                </p:cTn>
                              </p:par>
                            </p:childTnLst>
                          </p:cTn>
                        </p:par>
                        <p:par>
                          <p:cTn id="52" fill="hold">
                            <p:stCondLst>
                              <p:cond delay="5250"/>
                            </p:stCondLst>
                            <p:childTnLst>
                              <p:par>
                                <p:cTn id="53" presetID="53" presetClass="entr" presetSubtype="16" fill="hold" nodeType="afterEffect">
                                  <p:stCondLst>
                                    <p:cond delay="0"/>
                                  </p:stCondLst>
                                  <p:childTnLst>
                                    <p:set>
                                      <p:cBhvr>
                                        <p:cTn id="54" dur="1" fill="hold">
                                          <p:stCondLst>
                                            <p:cond delay="0"/>
                                          </p:stCondLst>
                                        </p:cTn>
                                        <p:tgtEl>
                                          <p:spTgt spid="62"/>
                                        </p:tgtEl>
                                        <p:attrNameLst>
                                          <p:attrName>style.visibility</p:attrName>
                                        </p:attrNameLst>
                                      </p:cBhvr>
                                      <p:to>
                                        <p:strVal val="visible"/>
                                      </p:to>
                                    </p:set>
                                    <p:anim calcmode="lin" valueType="num">
                                      <p:cBhvr>
                                        <p:cTn id="55" dur="500" fill="hold"/>
                                        <p:tgtEl>
                                          <p:spTgt spid="62"/>
                                        </p:tgtEl>
                                        <p:attrNameLst>
                                          <p:attrName>ppt_w</p:attrName>
                                        </p:attrNameLst>
                                      </p:cBhvr>
                                      <p:tavLst>
                                        <p:tav tm="0">
                                          <p:val>
                                            <p:fltVal val="0"/>
                                          </p:val>
                                        </p:tav>
                                        <p:tav tm="100000">
                                          <p:val>
                                            <p:strVal val="#ppt_w"/>
                                          </p:val>
                                        </p:tav>
                                      </p:tavLst>
                                    </p:anim>
                                    <p:anim calcmode="lin" valueType="num">
                                      <p:cBhvr>
                                        <p:cTn id="56" dur="500" fill="hold"/>
                                        <p:tgtEl>
                                          <p:spTgt spid="62"/>
                                        </p:tgtEl>
                                        <p:attrNameLst>
                                          <p:attrName>ppt_h</p:attrName>
                                        </p:attrNameLst>
                                      </p:cBhvr>
                                      <p:tavLst>
                                        <p:tav tm="0">
                                          <p:val>
                                            <p:fltVal val="0"/>
                                          </p:val>
                                        </p:tav>
                                        <p:tav tm="100000">
                                          <p:val>
                                            <p:strVal val="#ppt_h"/>
                                          </p:val>
                                        </p:tav>
                                      </p:tavLst>
                                    </p:anim>
                                    <p:animEffect transition="in" filter="fade">
                                      <p:cBhvr>
                                        <p:cTn id="57" dur="500"/>
                                        <p:tgtEl>
                                          <p:spTgt spid="62"/>
                                        </p:tgtEl>
                                      </p:cBhvr>
                                    </p:animEffect>
                                  </p:childTnLst>
                                </p:cTn>
                              </p:par>
                            </p:childTnLst>
                          </p:cTn>
                        </p:par>
                        <p:par>
                          <p:cTn id="58" fill="hold">
                            <p:stCondLst>
                              <p:cond delay="5750"/>
                            </p:stCondLst>
                            <p:childTnLst>
                              <p:par>
                                <p:cTn id="59" presetID="53" presetClass="entr" presetSubtype="16" fill="hold" nodeType="afterEffect">
                                  <p:stCondLst>
                                    <p:cond delay="0"/>
                                  </p:stCondLst>
                                  <p:childTnLst>
                                    <p:set>
                                      <p:cBhvr>
                                        <p:cTn id="60" dur="1" fill="hold">
                                          <p:stCondLst>
                                            <p:cond delay="0"/>
                                          </p:stCondLst>
                                        </p:cTn>
                                        <p:tgtEl>
                                          <p:spTgt spid="67"/>
                                        </p:tgtEl>
                                        <p:attrNameLst>
                                          <p:attrName>style.visibility</p:attrName>
                                        </p:attrNameLst>
                                      </p:cBhvr>
                                      <p:to>
                                        <p:strVal val="visible"/>
                                      </p:to>
                                    </p:set>
                                    <p:anim calcmode="lin" valueType="num">
                                      <p:cBhvr>
                                        <p:cTn id="61" dur="500" fill="hold"/>
                                        <p:tgtEl>
                                          <p:spTgt spid="67"/>
                                        </p:tgtEl>
                                        <p:attrNameLst>
                                          <p:attrName>ppt_w</p:attrName>
                                        </p:attrNameLst>
                                      </p:cBhvr>
                                      <p:tavLst>
                                        <p:tav tm="0">
                                          <p:val>
                                            <p:fltVal val="0"/>
                                          </p:val>
                                        </p:tav>
                                        <p:tav tm="100000">
                                          <p:val>
                                            <p:strVal val="#ppt_w"/>
                                          </p:val>
                                        </p:tav>
                                      </p:tavLst>
                                    </p:anim>
                                    <p:anim calcmode="lin" valueType="num">
                                      <p:cBhvr>
                                        <p:cTn id="62" dur="500" fill="hold"/>
                                        <p:tgtEl>
                                          <p:spTgt spid="67"/>
                                        </p:tgtEl>
                                        <p:attrNameLst>
                                          <p:attrName>ppt_h</p:attrName>
                                        </p:attrNameLst>
                                      </p:cBhvr>
                                      <p:tavLst>
                                        <p:tav tm="0">
                                          <p:val>
                                            <p:fltVal val="0"/>
                                          </p:val>
                                        </p:tav>
                                        <p:tav tm="100000">
                                          <p:val>
                                            <p:strVal val="#ppt_h"/>
                                          </p:val>
                                        </p:tav>
                                      </p:tavLst>
                                    </p:anim>
                                    <p:animEffect transition="in" filter="fade">
                                      <p:cBhvr>
                                        <p:cTn id="63" dur="500"/>
                                        <p:tgtEl>
                                          <p:spTgt spid="67"/>
                                        </p:tgtEl>
                                      </p:cBhvr>
                                    </p:animEffect>
                                  </p:childTnLst>
                                </p:cTn>
                              </p:par>
                            </p:childTnLst>
                          </p:cTn>
                        </p:par>
                        <p:par>
                          <p:cTn id="64" fill="hold">
                            <p:stCondLst>
                              <p:cond delay="6250"/>
                            </p:stCondLst>
                            <p:childTnLst>
                              <p:par>
                                <p:cTn id="65" presetID="45" presetClass="entr" presetSubtype="0" fill="hold" grpId="0" nodeType="afterEffect">
                                  <p:stCondLst>
                                    <p:cond delay="0"/>
                                  </p:stCondLst>
                                  <p:childTnLst>
                                    <p:set>
                                      <p:cBhvr>
                                        <p:cTn id="66" dur="1" fill="hold">
                                          <p:stCondLst>
                                            <p:cond delay="0"/>
                                          </p:stCondLst>
                                        </p:cTn>
                                        <p:tgtEl>
                                          <p:spTgt spid="72"/>
                                        </p:tgtEl>
                                        <p:attrNameLst>
                                          <p:attrName>style.visibility</p:attrName>
                                        </p:attrNameLst>
                                      </p:cBhvr>
                                      <p:to>
                                        <p:strVal val="visible"/>
                                      </p:to>
                                    </p:set>
                                    <p:animEffect transition="in" filter="fade">
                                      <p:cBhvr>
                                        <p:cTn id="67" dur="1000"/>
                                        <p:tgtEl>
                                          <p:spTgt spid="72"/>
                                        </p:tgtEl>
                                      </p:cBhvr>
                                    </p:animEffect>
                                    <p:anim calcmode="lin" valueType="num">
                                      <p:cBhvr>
                                        <p:cTn id="68" dur="1000" fill="hold"/>
                                        <p:tgtEl>
                                          <p:spTgt spid="72"/>
                                        </p:tgtEl>
                                        <p:attrNameLst>
                                          <p:attrName>ppt_w</p:attrName>
                                        </p:attrNameLst>
                                      </p:cBhvr>
                                      <p:tavLst>
                                        <p:tav tm="0" fmla="#ppt_w*sin(2.5*pi*$)">
                                          <p:val>
                                            <p:fltVal val="0"/>
                                          </p:val>
                                        </p:tav>
                                        <p:tav tm="100000">
                                          <p:val>
                                            <p:fltVal val="1"/>
                                          </p:val>
                                        </p:tav>
                                      </p:tavLst>
                                    </p:anim>
                                    <p:anim calcmode="lin" valueType="num">
                                      <p:cBhvr>
                                        <p:cTn id="69" dur="1000" fill="hold"/>
                                        <p:tgtEl>
                                          <p:spTgt spid="72"/>
                                        </p:tgtEl>
                                        <p:attrNameLst>
                                          <p:attrName>ppt_h</p:attrName>
                                        </p:attrNameLst>
                                      </p:cBhvr>
                                      <p:tavLst>
                                        <p:tav tm="0">
                                          <p:val>
                                            <p:strVal val="#ppt_h"/>
                                          </p:val>
                                        </p:tav>
                                        <p:tav tm="100000">
                                          <p:val>
                                            <p:strVal val="#ppt_h"/>
                                          </p:val>
                                        </p:tav>
                                      </p:tavLst>
                                    </p:anim>
                                  </p:childTnLst>
                                </p:cTn>
                              </p:par>
                              <p:par>
                                <p:cTn id="70" presetID="45" presetClass="entr" presetSubtype="0" fill="hold" grpId="0" nodeType="withEffect">
                                  <p:stCondLst>
                                    <p:cond delay="0"/>
                                  </p:stCondLst>
                                  <p:childTnLst>
                                    <p:set>
                                      <p:cBhvr>
                                        <p:cTn id="71" dur="1" fill="hold">
                                          <p:stCondLst>
                                            <p:cond delay="0"/>
                                          </p:stCondLst>
                                        </p:cTn>
                                        <p:tgtEl>
                                          <p:spTgt spid="73"/>
                                        </p:tgtEl>
                                        <p:attrNameLst>
                                          <p:attrName>style.visibility</p:attrName>
                                        </p:attrNameLst>
                                      </p:cBhvr>
                                      <p:to>
                                        <p:strVal val="visible"/>
                                      </p:to>
                                    </p:set>
                                    <p:animEffect transition="in" filter="fade">
                                      <p:cBhvr>
                                        <p:cTn id="72" dur="1000"/>
                                        <p:tgtEl>
                                          <p:spTgt spid="73"/>
                                        </p:tgtEl>
                                      </p:cBhvr>
                                    </p:animEffect>
                                    <p:anim calcmode="lin" valueType="num">
                                      <p:cBhvr>
                                        <p:cTn id="73" dur="1000" fill="hold"/>
                                        <p:tgtEl>
                                          <p:spTgt spid="73"/>
                                        </p:tgtEl>
                                        <p:attrNameLst>
                                          <p:attrName>ppt_w</p:attrName>
                                        </p:attrNameLst>
                                      </p:cBhvr>
                                      <p:tavLst>
                                        <p:tav tm="0" fmla="#ppt_w*sin(2.5*pi*$)">
                                          <p:val>
                                            <p:fltVal val="0"/>
                                          </p:val>
                                        </p:tav>
                                        <p:tav tm="100000">
                                          <p:val>
                                            <p:fltVal val="1"/>
                                          </p:val>
                                        </p:tav>
                                      </p:tavLst>
                                    </p:anim>
                                    <p:anim calcmode="lin" valueType="num">
                                      <p:cBhvr>
                                        <p:cTn id="74" dur="1000" fill="hold"/>
                                        <p:tgtEl>
                                          <p:spTgt spid="73"/>
                                        </p:tgtEl>
                                        <p:attrNameLst>
                                          <p:attrName>ppt_h</p:attrName>
                                        </p:attrNameLst>
                                      </p:cBhvr>
                                      <p:tavLst>
                                        <p:tav tm="0">
                                          <p:val>
                                            <p:strVal val="#ppt_h"/>
                                          </p:val>
                                        </p:tav>
                                        <p:tav tm="100000">
                                          <p:val>
                                            <p:strVal val="#ppt_h"/>
                                          </p:val>
                                        </p:tav>
                                      </p:tavLst>
                                    </p:anim>
                                  </p:childTnLst>
                                </p:cTn>
                              </p:par>
                              <p:par>
                                <p:cTn id="75" presetID="45" presetClass="entr" presetSubtype="0" fill="hold" grpId="0" nodeType="withEffect">
                                  <p:stCondLst>
                                    <p:cond delay="0"/>
                                  </p:stCondLst>
                                  <p:childTnLst>
                                    <p:set>
                                      <p:cBhvr>
                                        <p:cTn id="76" dur="1" fill="hold">
                                          <p:stCondLst>
                                            <p:cond delay="0"/>
                                          </p:stCondLst>
                                        </p:cTn>
                                        <p:tgtEl>
                                          <p:spTgt spid="74"/>
                                        </p:tgtEl>
                                        <p:attrNameLst>
                                          <p:attrName>style.visibility</p:attrName>
                                        </p:attrNameLst>
                                      </p:cBhvr>
                                      <p:to>
                                        <p:strVal val="visible"/>
                                      </p:to>
                                    </p:set>
                                    <p:animEffect transition="in" filter="fade">
                                      <p:cBhvr>
                                        <p:cTn id="77" dur="1000"/>
                                        <p:tgtEl>
                                          <p:spTgt spid="74"/>
                                        </p:tgtEl>
                                      </p:cBhvr>
                                    </p:animEffect>
                                    <p:anim calcmode="lin" valueType="num">
                                      <p:cBhvr>
                                        <p:cTn id="78" dur="1000" fill="hold"/>
                                        <p:tgtEl>
                                          <p:spTgt spid="74"/>
                                        </p:tgtEl>
                                        <p:attrNameLst>
                                          <p:attrName>ppt_w</p:attrName>
                                        </p:attrNameLst>
                                      </p:cBhvr>
                                      <p:tavLst>
                                        <p:tav tm="0" fmla="#ppt_w*sin(2.5*pi*$)">
                                          <p:val>
                                            <p:fltVal val="0"/>
                                          </p:val>
                                        </p:tav>
                                        <p:tav tm="100000">
                                          <p:val>
                                            <p:fltVal val="1"/>
                                          </p:val>
                                        </p:tav>
                                      </p:tavLst>
                                    </p:anim>
                                    <p:anim calcmode="lin" valueType="num">
                                      <p:cBhvr>
                                        <p:cTn id="79" dur="1000" fill="hold"/>
                                        <p:tgtEl>
                                          <p:spTgt spid="74"/>
                                        </p:tgtEl>
                                        <p:attrNameLst>
                                          <p:attrName>ppt_h</p:attrName>
                                        </p:attrNameLst>
                                      </p:cBhvr>
                                      <p:tavLst>
                                        <p:tav tm="0">
                                          <p:val>
                                            <p:strVal val="#ppt_h"/>
                                          </p:val>
                                        </p:tav>
                                        <p:tav tm="100000">
                                          <p:val>
                                            <p:strVal val="#ppt_h"/>
                                          </p:val>
                                        </p:tav>
                                      </p:tavLst>
                                    </p:anim>
                                  </p:childTnLst>
                                </p:cTn>
                              </p:par>
                              <p:par>
                                <p:cTn id="80" presetID="45" presetClass="entr" presetSubtype="0" fill="hold" grpId="0" nodeType="withEffect">
                                  <p:stCondLst>
                                    <p:cond delay="0"/>
                                  </p:stCondLst>
                                  <p:childTnLst>
                                    <p:set>
                                      <p:cBhvr>
                                        <p:cTn id="81" dur="1" fill="hold">
                                          <p:stCondLst>
                                            <p:cond delay="0"/>
                                          </p:stCondLst>
                                        </p:cTn>
                                        <p:tgtEl>
                                          <p:spTgt spid="75"/>
                                        </p:tgtEl>
                                        <p:attrNameLst>
                                          <p:attrName>style.visibility</p:attrName>
                                        </p:attrNameLst>
                                      </p:cBhvr>
                                      <p:to>
                                        <p:strVal val="visible"/>
                                      </p:to>
                                    </p:set>
                                    <p:animEffect transition="in" filter="fade">
                                      <p:cBhvr>
                                        <p:cTn id="82" dur="1000"/>
                                        <p:tgtEl>
                                          <p:spTgt spid="75"/>
                                        </p:tgtEl>
                                      </p:cBhvr>
                                    </p:animEffect>
                                    <p:anim calcmode="lin" valueType="num">
                                      <p:cBhvr>
                                        <p:cTn id="83" dur="1000" fill="hold"/>
                                        <p:tgtEl>
                                          <p:spTgt spid="75"/>
                                        </p:tgtEl>
                                        <p:attrNameLst>
                                          <p:attrName>ppt_w</p:attrName>
                                        </p:attrNameLst>
                                      </p:cBhvr>
                                      <p:tavLst>
                                        <p:tav tm="0" fmla="#ppt_w*sin(2.5*pi*$)">
                                          <p:val>
                                            <p:fltVal val="0"/>
                                          </p:val>
                                        </p:tav>
                                        <p:tav tm="100000">
                                          <p:val>
                                            <p:fltVal val="1"/>
                                          </p:val>
                                        </p:tav>
                                      </p:tavLst>
                                    </p:anim>
                                    <p:anim calcmode="lin" valueType="num">
                                      <p:cBhvr>
                                        <p:cTn id="84" dur="1000" fill="hold"/>
                                        <p:tgtEl>
                                          <p:spTgt spid="75"/>
                                        </p:tgtEl>
                                        <p:attrNameLst>
                                          <p:attrName>ppt_h</p:attrName>
                                        </p:attrNameLst>
                                      </p:cBhvr>
                                      <p:tavLst>
                                        <p:tav tm="0">
                                          <p:val>
                                            <p:strVal val="#ppt_h"/>
                                          </p:val>
                                        </p:tav>
                                        <p:tav tm="100000">
                                          <p:val>
                                            <p:strVal val="#ppt_h"/>
                                          </p:val>
                                        </p:tav>
                                      </p:tavLst>
                                    </p:anim>
                                  </p:childTnLst>
                                </p:cTn>
                              </p:par>
                            </p:childTnLst>
                          </p:cTn>
                        </p:par>
                        <p:par>
                          <p:cTn id="85" fill="hold">
                            <p:stCondLst>
                              <p:cond delay="7250"/>
                            </p:stCondLst>
                            <p:childTnLst>
                              <p:par>
                                <p:cTn id="86" presetID="22" presetClass="entr" presetSubtype="2" fill="hold" nodeType="afterEffect">
                                  <p:stCondLst>
                                    <p:cond delay="0"/>
                                  </p:stCondLst>
                                  <p:childTnLst>
                                    <p:set>
                                      <p:cBhvr>
                                        <p:cTn id="87" dur="1" fill="hold">
                                          <p:stCondLst>
                                            <p:cond delay="0"/>
                                          </p:stCondLst>
                                        </p:cTn>
                                        <p:tgtEl>
                                          <p:spTgt spid="30"/>
                                        </p:tgtEl>
                                        <p:attrNameLst>
                                          <p:attrName>style.visibility</p:attrName>
                                        </p:attrNameLst>
                                      </p:cBhvr>
                                      <p:to>
                                        <p:strVal val="visible"/>
                                      </p:to>
                                    </p:set>
                                    <p:animEffect transition="in" filter="wipe(right)">
                                      <p:cBhvr>
                                        <p:cTn id="88" dur="500"/>
                                        <p:tgtEl>
                                          <p:spTgt spid="30"/>
                                        </p:tgtEl>
                                      </p:cBhvr>
                                    </p:animEffect>
                                  </p:childTnLst>
                                </p:cTn>
                              </p:par>
                            </p:childTnLst>
                          </p:cTn>
                        </p:par>
                        <p:par>
                          <p:cTn id="89" fill="hold">
                            <p:stCondLst>
                              <p:cond delay="7750"/>
                            </p:stCondLst>
                            <p:childTnLst>
                              <p:par>
                                <p:cTn id="90" presetID="14" presetClass="entr" presetSubtype="10" fill="hold" grpId="0" nodeType="afterEffect">
                                  <p:stCondLst>
                                    <p:cond delay="0"/>
                                  </p:stCondLst>
                                  <p:childTnLst>
                                    <p:set>
                                      <p:cBhvr>
                                        <p:cTn id="91" dur="1" fill="hold">
                                          <p:stCondLst>
                                            <p:cond delay="0"/>
                                          </p:stCondLst>
                                        </p:cTn>
                                        <p:tgtEl>
                                          <p:spTgt spid="48"/>
                                        </p:tgtEl>
                                        <p:attrNameLst>
                                          <p:attrName>style.visibility</p:attrName>
                                        </p:attrNameLst>
                                      </p:cBhvr>
                                      <p:to>
                                        <p:strVal val="visible"/>
                                      </p:to>
                                    </p:set>
                                    <p:animEffect transition="in" filter="randombar(horizontal)">
                                      <p:cBhvr>
                                        <p:cTn id="92" dur="500"/>
                                        <p:tgtEl>
                                          <p:spTgt spid="48"/>
                                        </p:tgtEl>
                                      </p:cBhvr>
                                    </p:animEffect>
                                  </p:childTnLst>
                                </p:cTn>
                              </p:par>
                            </p:childTnLst>
                          </p:cTn>
                        </p:par>
                        <p:par>
                          <p:cTn id="93" fill="hold">
                            <p:stCondLst>
                              <p:cond delay="8250"/>
                            </p:stCondLst>
                            <p:childTnLst>
                              <p:par>
                                <p:cTn id="94" presetID="22" presetClass="entr" presetSubtype="2" fill="hold" nodeType="afterEffect">
                                  <p:stCondLst>
                                    <p:cond delay="0"/>
                                  </p:stCondLst>
                                  <p:childTnLst>
                                    <p:set>
                                      <p:cBhvr>
                                        <p:cTn id="95" dur="1" fill="hold">
                                          <p:stCondLst>
                                            <p:cond delay="0"/>
                                          </p:stCondLst>
                                        </p:cTn>
                                        <p:tgtEl>
                                          <p:spTgt spid="25"/>
                                        </p:tgtEl>
                                        <p:attrNameLst>
                                          <p:attrName>style.visibility</p:attrName>
                                        </p:attrNameLst>
                                      </p:cBhvr>
                                      <p:to>
                                        <p:strVal val="visible"/>
                                      </p:to>
                                    </p:set>
                                    <p:animEffect transition="in" filter="wipe(right)">
                                      <p:cBhvr>
                                        <p:cTn id="96" dur="500"/>
                                        <p:tgtEl>
                                          <p:spTgt spid="25"/>
                                        </p:tgtEl>
                                      </p:cBhvr>
                                    </p:animEffect>
                                  </p:childTnLst>
                                </p:cTn>
                              </p:par>
                            </p:childTnLst>
                          </p:cTn>
                        </p:par>
                        <p:par>
                          <p:cTn id="97" fill="hold">
                            <p:stCondLst>
                              <p:cond delay="8750"/>
                            </p:stCondLst>
                            <p:childTnLst>
                              <p:par>
                                <p:cTn id="98" presetID="14" presetClass="entr" presetSubtype="10" fill="hold" grpId="0" nodeType="afterEffect">
                                  <p:stCondLst>
                                    <p:cond delay="0"/>
                                  </p:stCondLst>
                                  <p:childTnLst>
                                    <p:set>
                                      <p:cBhvr>
                                        <p:cTn id="99" dur="1" fill="hold">
                                          <p:stCondLst>
                                            <p:cond delay="0"/>
                                          </p:stCondLst>
                                        </p:cTn>
                                        <p:tgtEl>
                                          <p:spTgt spid="49"/>
                                        </p:tgtEl>
                                        <p:attrNameLst>
                                          <p:attrName>style.visibility</p:attrName>
                                        </p:attrNameLst>
                                      </p:cBhvr>
                                      <p:to>
                                        <p:strVal val="visible"/>
                                      </p:to>
                                    </p:set>
                                    <p:animEffect transition="in" filter="randombar(horizontal)">
                                      <p:cBhvr>
                                        <p:cTn id="100" dur="500"/>
                                        <p:tgtEl>
                                          <p:spTgt spid="49"/>
                                        </p:tgtEl>
                                      </p:cBhvr>
                                    </p:animEffect>
                                  </p:childTnLst>
                                </p:cTn>
                              </p:par>
                            </p:childTnLst>
                          </p:cTn>
                        </p:par>
                        <p:par>
                          <p:cTn id="101" fill="hold">
                            <p:stCondLst>
                              <p:cond delay="9250"/>
                            </p:stCondLst>
                            <p:childTnLst>
                              <p:par>
                                <p:cTn id="102" presetID="22" presetClass="entr" presetSubtype="2" fill="hold" nodeType="afterEffect">
                                  <p:stCondLst>
                                    <p:cond delay="0"/>
                                  </p:stCondLst>
                                  <p:childTnLst>
                                    <p:set>
                                      <p:cBhvr>
                                        <p:cTn id="103" dur="1" fill="hold">
                                          <p:stCondLst>
                                            <p:cond delay="0"/>
                                          </p:stCondLst>
                                        </p:cTn>
                                        <p:tgtEl>
                                          <p:spTgt spid="41"/>
                                        </p:tgtEl>
                                        <p:attrNameLst>
                                          <p:attrName>style.visibility</p:attrName>
                                        </p:attrNameLst>
                                      </p:cBhvr>
                                      <p:to>
                                        <p:strVal val="visible"/>
                                      </p:to>
                                    </p:set>
                                    <p:animEffect transition="in" filter="wipe(right)">
                                      <p:cBhvr>
                                        <p:cTn id="104" dur="500"/>
                                        <p:tgtEl>
                                          <p:spTgt spid="41"/>
                                        </p:tgtEl>
                                      </p:cBhvr>
                                    </p:animEffect>
                                  </p:childTnLst>
                                </p:cTn>
                              </p:par>
                            </p:childTnLst>
                          </p:cTn>
                        </p:par>
                        <p:par>
                          <p:cTn id="105" fill="hold">
                            <p:stCondLst>
                              <p:cond delay="9750"/>
                            </p:stCondLst>
                            <p:childTnLst>
                              <p:par>
                                <p:cTn id="106" presetID="14" presetClass="entr" presetSubtype="10" fill="hold" grpId="0" nodeType="afterEffect">
                                  <p:stCondLst>
                                    <p:cond delay="0"/>
                                  </p:stCondLst>
                                  <p:childTnLst>
                                    <p:set>
                                      <p:cBhvr>
                                        <p:cTn id="107" dur="1" fill="hold">
                                          <p:stCondLst>
                                            <p:cond delay="0"/>
                                          </p:stCondLst>
                                        </p:cTn>
                                        <p:tgtEl>
                                          <p:spTgt spid="50"/>
                                        </p:tgtEl>
                                        <p:attrNameLst>
                                          <p:attrName>style.visibility</p:attrName>
                                        </p:attrNameLst>
                                      </p:cBhvr>
                                      <p:to>
                                        <p:strVal val="visible"/>
                                      </p:to>
                                    </p:set>
                                    <p:animEffect transition="in" filter="randombar(horizontal)">
                                      <p:cBhvr>
                                        <p:cTn id="108" dur="500"/>
                                        <p:tgtEl>
                                          <p:spTgt spid="50"/>
                                        </p:tgtEl>
                                      </p:cBhvr>
                                    </p:animEffect>
                                  </p:childTnLst>
                                </p:cTn>
                              </p:par>
                            </p:childTnLst>
                          </p:cTn>
                        </p:par>
                        <p:par>
                          <p:cTn id="109" fill="hold">
                            <p:stCondLst>
                              <p:cond delay="10250"/>
                            </p:stCondLst>
                            <p:childTnLst>
                              <p:par>
                                <p:cTn id="110" presetID="22" presetClass="entr" presetSubtype="2" fill="hold" nodeType="afterEffect">
                                  <p:stCondLst>
                                    <p:cond delay="0"/>
                                  </p:stCondLst>
                                  <p:childTnLst>
                                    <p:set>
                                      <p:cBhvr>
                                        <p:cTn id="111" dur="1" fill="hold">
                                          <p:stCondLst>
                                            <p:cond delay="0"/>
                                          </p:stCondLst>
                                        </p:cTn>
                                        <p:tgtEl>
                                          <p:spTgt spid="36"/>
                                        </p:tgtEl>
                                        <p:attrNameLst>
                                          <p:attrName>style.visibility</p:attrName>
                                        </p:attrNameLst>
                                      </p:cBhvr>
                                      <p:to>
                                        <p:strVal val="visible"/>
                                      </p:to>
                                    </p:set>
                                    <p:animEffect transition="in" filter="wipe(right)">
                                      <p:cBhvr>
                                        <p:cTn id="112" dur="500"/>
                                        <p:tgtEl>
                                          <p:spTgt spid="36"/>
                                        </p:tgtEl>
                                      </p:cBhvr>
                                    </p:animEffect>
                                  </p:childTnLst>
                                </p:cTn>
                              </p:par>
                            </p:childTnLst>
                          </p:cTn>
                        </p:par>
                        <p:par>
                          <p:cTn id="113" fill="hold">
                            <p:stCondLst>
                              <p:cond delay="10750"/>
                            </p:stCondLst>
                            <p:childTnLst>
                              <p:par>
                                <p:cTn id="114" presetID="14" presetClass="entr" presetSubtype="10" fill="hold" grpId="0" nodeType="afterEffect">
                                  <p:stCondLst>
                                    <p:cond delay="0"/>
                                  </p:stCondLst>
                                  <p:childTnLst>
                                    <p:set>
                                      <p:cBhvr>
                                        <p:cTn id="115" dur="1" fill="hold">
                                          <p:stCondLst>
                                            <p:cond delay="0"/>
                                          </p:stCondLst>
                                        </p:cTn>
                                        <p:tgtEl>
                                          <p:spTgt spid="51"/>
                                        </p:tgtEl>
                                        <p:attrNameLst>
                                          <p:attrName>style.visibility</p:attrName>
                                        </p:attrNameLst>
                                      </p:cBhvr>
                                      <p:to>
                                        <p:strVal val="visible"/>
                                      </p:to>
                                    </p:set>
                                    <p:animEffect transition="in" filter="randombar(horizontal)">
                                      <p:cBhvr>
                                        <p:cTn id="116" dur="500"/>
                                        <p:tgtEl>
                                          <p:spTgt spid="51"/>
                                        </p:tgtEl>
                                      </p:cBhvr>
                                    </p:animEffect>
                                  </p:childTnLst>
                                </p:cTn>
                              </p:par>
                            </p:childTnLst>
                          </p:cTn>
                        </p:par>
                        <p:par>
                          <p:cTn id="117" fill="hold">
                            <p:stCondLst>
                              <p:cond delay="11250"/>
                            </p:stCondLst>
                            <p:childTnLst>
                              <p:par>
                                <p:cTn id="118" presetID="26" presetClass="entr" presetSubtype="0" fill="hold" grpId="0" nodeType="afterEffect">
                                  <p:stCondLst>
                                    <p:cond delay="0"/>
                                  </p:stCondLst>
                                  <p:childTnLst>
                                    <p:set>
                                      <p:cBhvr>
                                        <p:cTn id="119" dur="1" fill="hold">
                                          <p:stCondLst>
                                            <p:cond delay="0"/>
                                          </p:stCondLst>
                                        </p:cTn>
                                        <p:tgtEl>
                                          <p:spTgt spid="46"/>
                                        </p:tgtEl>
                                        <p:attrNameLst>
                                          <p:attrName>style.visibility</p:attrName>
                                        </p:attrNameLst>
                                      </p:cBhvr>
                                      <p:to>
                                        <p:strVal val="visible"/>
                                      </p:to>
                                    </p:set>
                                    <p:animEffect transition="in" filter="wipe(down)">
                                      <p:cBhvr>
                                        <p:cTn id="120" dur="580">
                                          <p:stCondLst>
                                            <p:cond delay="0"/>
                                          </p:stCondLst>
                                        </p:cTn>
                                        <p:tgtEl>
                                          <p:spTgt spid="46"/>
                                        </p:tgtEl>
                                      </p:cBhvr>
                                    </p:animEffect>
                                    <p:anim calcmode="lin" valueType="num">
                                      <p:cBhvr>
                                        <p:cTn id="121" dur="1822" tmFilter="0,0; 0.14,0.36; 0.43,0.73; 0.71,0.91; 1.0,1.0">
                                          <p:stCondLst>
                                            <p:cond delay="0"/>
                                          </p:stCondLst>
                                        </p:cTn>
                                        <p:tgtEl>
                                          <p:spTgt spid="46"/>
                                        </p:tgtEl>
                                        <p:attrNameLst>
                                          <p:attrName>ppt_x</p:attrName>
                                        </p:attrNameLst>
                                      </p:cBhvr>
                                      <p:tavLst>
                                        <p:tav tm="0">
                                          <p:val>
                                            <p:strVal val="#ppt_x-0.25"/>
                                          </p:val>
                                        </p:tav>
                                        <p:tav tm="100000">
                                          <p:val>
                                            <p:strVal val="#ppt_x"/>
                                          </p:val>
                                        </p:tav>
                                      </p:tavLst>
                                    </p:anim>
                                    <p:anim calcmode="lin" valueType="num">
                                      <p:cBhvr>
                                        <p:cTn id="122" dur="664" tmFilter="0.0,0.0; 0.25,0.07; 0.50,0.2; 0.75,0.467; 1.0,1.0">
                                          <p:stCondLst>
                                            <p:cond delay="0"/>
                                          </p:stCondLst>
                                        </p:cTn>
                                        <p:tgtEl>
                                          <p:spTgt spid="46"/>
                                        </p:tgtEl>
                                        <p:attrNameLst>
                                          <p:attrName>ppt_y</p:attrName>
                                        </p:attrNameLst>
                                      </p:cBhvr>
                                      <p:tavLst>
                                        <p:tav tm="0" fmla="#ppt_y-sin(pi*$)/3">
                                          <p:val>
                                            <p:fltVal val="0.5"/>
                                          </p:val>
                                        </p:tav>
                                        <p:tav tm="100000">
                                          <p:val>
                                            <p:fltVal val="1"/>
                                          </p:val>
                                        </p:tav>
                                      </p:tavLst>
                                    </p:anim>
                                    <p:anim calcmode="lin" valueType="num">
                                      <p:cBhvr>
                                        <p:cTn id="123" dur="664" tmFilter="0, 0; 0.125,0.2665; 0.25,0.4; 0.375,0.465; 0.5,0.5;  0.625,0.535; 0.75,0.6; 0.875,0.7335; 1,1">
                                          <p:stCondLst>
                                            <p:cond delay="664"/>
                                          </p:stCondLst>
                                        </p:cTn>
                                        <p:tgtEl>
                                          <p:spTgt spid="46"/>
                                        </p:tgtEl>
                                        <p:attrNameLst>
                                          <p:attrName>ppt_y</p:attrName>
                                        </p:attrNameLst>
                                      </p:cBhvr>
                                      <p:tavLst>
                                        <p:tav tm="0" fmla="#ppt_y-sin(pi*$)/9">
                                          <p:val>
                                            <p:fltVal val="0"/>
                                          </p:val>
                                        </p:tav>
                                        <p:tav tm="100000">
                                          <p:val>
                                            <p:fltVal val="1"/>
                                          </p:val>
                                        </p:tav>
                                      </p:tavLst>
                                    </p:anim>
                                    <p:anim calcmode="lin" valueType="num">
                                      <p:cBhvr>
                                        <p:cTn id="124" dur="332" tmFilter="0, 0; 0.125,0.2665; 0.25,0.4; 0.375,0.465; 0.5,0.5;  0.625,0.535; 0.75,0.6; 0.875,0.7335; 1,1">
                                          <p:stCondLst>
                                            <p:cond delay="1324"/>
                                          </p:stCondLst>
                                        </p:cTn>
                                        <p:tgtEl>
                                          <p:spTgt spid="46"/>
                                        </p:tgtEl>
                                        <p:attrNameLst>
                                          <p:attrName>ppt_y</p:attrName>
                                        </p:attrNameLst>
                                      </p:cBhvr>
                                      <p:tavLst>
                                        <p:tav tm="0" fmla="#ppt_y-sin(pi*$)/27">
                                          <p:val>
                                            <p:fltVal val="0"/>
                                          </p:val>
                                        </p:tav>
                                        <p:tav tm="100000">
                                          <p:val>
                                            <p:fltVal val="1"/>
                                          </p:val>
                                        </p:tav>
                                      </p:tavLst>
                                    </p:anim>
                                    <p:anim calcmode="lin" valueType="num">
                                      <p:cBhvr>
                                        <p:cTn id="125" dur="164" tmFilter="0, 0; 0.125,0.2665; 0.25,0.4; 0.375,0.465; 0.5,0.5;  0.625,0.535; 0.75,0.6; 0.875,0.7335; 1,1">
                                          <p:stCondLst>
                                            <p:cond delay="1656"/>
                                          </p:stCondLst>
                                        </p:cTn>
                                        <p:tgtEl>
                                          <p:spTgt spid="46"/>
                                        </p:tgtEl>
                                        <p:attrNameLst>
                                          <p:attrName>ppt_y</p:attrName>
                                        </p:attrNameLst>
                                      </p:cBhvr>
                                      <p:tavLst>
                                        <p:tav tm="0" fmla="#ppt_y-sin(pi*$)/81">
                                          <p:val>
                                            <p:fltVal val="0"/>
                                          </p:val>
                                        </p:tav>
                                        <p:tav tm="100000">
                                          <p:val>
                                            <p:fltVal val="1"/>
                                          </p:val>
                                        </p:tav>
                                      </p:tavLst>
                                    </p:anim>
                                    <p:animScale>
                                      <p:cBhvr>
                                        <p:cTn id="126" dur="26">
                                          <p:stCondLst>
                                            <p:cond delay="650"/>
                                          </p:stCondLst>
                                        </p:cTn>
                                        <p:tgtEl>
                                          <p:spTgt spid="46"/>
                                        </p:tgtEl>
                                      </p:cBhvr>
                                      <p:to x="100000" y="60000"/>
                                    </p:animScale>
                                    <p:animScale>
                                      <p:cBhvr>
                                        <p:cTn id="127" dur="166" decel="50000">
                                          <p:stCondLst>
                                            <p:cond delay="676"/>
                                          </p:stCondLst>
                                        </p:cTn>
                                        <p:tgtEl>
                                          <p:spTgt spid="46"/>
                                        </p:tgtEl>
                                      </p:cBhvr>
                                      <p:to x="100000" y="100000"/>
                                    </p:animScale>
                                    <p:animScale>
                                      <p:cBhvr>
                                        <p:cTn id="128" dur="26">
                                          <p:stCondLst>
                                            <p:cond delay="1312"/>
                                          </p:stCondLst>
                                        </p:cTn>
                                        <p:tgtEl>
                                          <p:spTgt spid="46"/>
                                        </p:tgtEl>
                                      </p:cBhvr>
                                      <p:to x="100000" y="80000"/>
                                    </p:animScale>
                                    <p:animScale>
                                      <p:cBhvr>
                                        <p:cTn id="129" dur="166" decel="50000">
                                          <p:stCondLst>
                                            <p:cond delay="1338"/>
                                          </p:stCondLst>
                                        </p:cTn>
                                        <p:tgtEl>
                                          <p:spTgt spid="46"/>
                                        </p:tgtEl>
                                      </p:cBhvr>
                                      <p:to x="100000" y="100000"/>
                                    </p:animScale>
                                    <p:animScale>
                                      <p:cBhvr>
                                        <p:cTn id="130" dur="26">
                                          <p:stCondLst>
                                            <p:cond delay="1642"/>
                                          </p:stCondLst>
                                        </p:cTn>
                                        <p:tgtEl>
                                          <p:spTgt spid="46"/>
                                        </p:tgtEl>
                                      </p:cBhvr>
                                      <p:to x="100000" y="90000"/>
                                    </p:animScale>
                                    <p:animScale>
                                      <p:cBhvr>
                                        <p:cTn id="131" dur="166" decel="50000">
                                          <p:stCondLst>
                                            <p:cond delay="1668"/>
                                          </p:stCondLst>
                                        </p:cTn>
                                        <p:tgtEl>
                                          <p:spTgt spid="46"/>
                                        </p:tgtEl>
                                      </p:cBhvr>
                                      <p:to x="100000" y="100000"/>
                                    </p:animScale>
                                    <p:animScale>
                                      <p:cBhvr>
                                        <p:cTn id="132" dur="26">
                                          <p:stCondLst>
                                            <p:cond delay="1808"/>
                                          </p:stCondLst>
                                        </p:cTn>
                                        <p:tgtEl>
                                          <p:spTgt spid="46"/>
                                        </p:tgtEl>
                                      </p:cBhvr>
                                      <p:to x="100000" y="95000"/>
                                    </p:animScale>
                                    <p:animScale>
                                      <p:cBhvr>
                                        <p:cTn id="133" dur="166" decel="50000">
                                          <p:stCondLst>
                                            <p:cond delay="1834"/>
                                          </p:stCondLst>
                                        </p:cTn>
                                        <p:tgtEl>
                                          <p:spTgt spid="46"/>
                                        </p:tgtEl>
                                      </p:cBhvr>
                                      <p:to x="100000" y="100000"/>
                                    </p:animScale>
                                  </p:childTnLst>
                                </p:cTn>
                              </p:par>
                            </p:childTnLst>
                          </p:cTn>
                        </p:par>
                        <p:par>
                          <p:cTn id="134" fill="hold">
                            <p:stCondLst>
                              <p:cond delay="13250"/>
                            </p:stCondLst>
                            <p:childTnLst>
                              <p:par>
                                <p:cTn id="135" presetID="22" presetClass="entr" presetSubtype="1" fill="hold" grpId="0" nodeType="afterEffect">
                                  <p:stCondLst>
                                    <p:cond delay="0"/>
                                  </p:stCondLst>
                                  <p:childTnLst>
                                    <p:set>
                                      <p:cBhvr>
                                        <p:cTn id="136" dur="1" fill="hold">
                                          <p:stCondLst>
                                            <p:cond delay="0"/>
                                          </p:stCondLst>
                                        </p:cTn>
                                        <p:tgtEl>
                                          <p:spTgt spid="47"/>
                                        </p:tgtEl>
                                        <p:attrNameLst>
                                          <p:attrName>style.visibility</p:attrName>
                                        </p:attrNameLst>
                                      </p:cBhvr>
                                      <p:to>
                                        <p:strVal val="visible"/>
                                      </p:to>
                                    </p:set>
                                    <p:animEffect transition="in" filter="wipe(up)">
                                      <p:cBhvr>
                                        <p:cTn id="13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1" grpId="0" animBg="1"/>
      <p:bldP spid="22" grpId="0" animBg="1"/>
      <p:bldP spid="23" grpId="0" animBg="1"/>
      <p:bldP spid="24" grpId="0" animBg="1"/>
      <p:bldP spid="46" grpId="0"/>
      <p:bldP spid="47" grpId="0"/>
      <p:bldP spid="48" grpId="0"/>
      <p:bldP spid="49" grpId="0"/>
      <p:bldP spid="50" grpId="0"/>
      <p:bldP spid="51" grpId="0"/>
      <p:bldP spid="72" grpId="0"/>
      <p:bldP spid="73" grpId="0"/>
      <p:bldP spid="74" grpId="0"/>
      <p:bldP spid="7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01ABB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DB74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E87071"/>
                </a:solidFill>
                <a:latin typeface="微软雅黑" panose="020B0503020204020204" pitchFamily="34" charset="-122"/>
                <a:ea typeface="微软雅黑" panose="020B0503020204020204" pitchFamily="34" charset="-122"/>
              </a:rPr>
              <a:t>点击输入标题内容</a:t>
            </a:r>
            <a:endParaRPr lang="zh-CN" altLang="en-US" sz="1800" b="1" dirty="0">
              <a:solidFill>
                <a:srgbClr val="E8707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575035" y="1329901"/>
            <a:ext cx="1640144" cy="1639550"/>
            <a:chOff x="2329032" y="904800"/>
            <a:chExt cx="2752780" cy="2752780"/>
          </a:xfrm>
        </p:grpSpPr>
        <p:sp>
          <p:nvSpPr>
            <p:cNvPr id="11" name="椭圆 10"/>
            <p:cNvSpPr/>
            <p:nvPr/>
          </p:nvSpPr>
          <p:spPr>
            <a:xfrm>
              <a:off x="2329032"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椭圆 11"/>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3" name="文本框 943"/>
          <p:cNvSpPr txBox="1"/>
          <p:nvPr/>
        </p:nvSpPr>
        <p:spPr>
          <a:xfrm>
            <a:off x="1015805" y="1871968"/>
            <a:ext cx="836193" cy="507831"/>
          </a:xfrm>
          <a:prstGeom prst="rect">
            <a:avLst/>
          </a:prstGeom>
          <a:noFill/>
        </p:spPr>
        <p:txBody>
          <a:bodyPr wrap="square" rtlCol="0">
            <a:spAutoFit/>
          </a:bodyPr>
          <a:lstStyle/>
          <a:p>
            <a:pPr algn="ctr"/>
            <a:r>
              <a:rPr lang="en-US" altLang="zh-CN" sz="2700" dirty="0">
                <a:solidFill>
                  <a:srgbClr val="FFB850"/>
                </a:solidFill>
                <a:latin typeface="Impact" panose="020B0806030902050204" pitchFamily="34" charset="0"/>
              </a:rPr>
              <a:t>78%</a:t>
            </a:r>
            <a:endParaRPr lang="zh-CN" altLang="en-US" sz="2700" dirty="0">
              <a:solidFill>
                <a:srgbClr val="FFB850"/>
              </a:solidFill>
              <a:latin typeface="Impact" panose="020B0806030902050204" pitchFamily="34" charset="0"/>
            </a:endParaRPr>
          </a:p>
        </p:txBody>
      </p:sp>
      <p:grpSp>
        <p:nvGrpSpPr>
          <p:cNvPr id="14" name="组合 13"/>
          <p:cNvGrpSpPr/>
          <p:nvPr/>
        </p:nvGrpSpPr>
        <p:grpSpPr>
          <a:xfrm>
            <a:off x="728841" y="1442576"/>
            <a:ext cx="1356279" cy="1374330"/>
            <a:chOff x="1582158" y="2049866"/>
            <a:chExt cx="2594754" cy="2630239"/>
          </a:xfrm>
        </p:grpSpPr>
        <p:cxnSp>
          <p:nvCxnSpPr>
            <p:cNvPr id="15" name="直接连接符 14"/>
            <p:cNvCxnSpPr/>
            <p:nvPr/>
          </p:nvCxnSpPr>
          <p:spPr>
            <a:xfrm>
              <a:off x="2861295" y="2118156"/>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35000">
              <a:off x="2908723" y="211908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270000">
              <a:off x="2956078" y="212187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405000">
              <a:off x="3003287" y="21265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
              <a:off x="3050279" y="21330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rot="675000">
              <a:off x="3096978" y="214136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rot="810000">
              <a:off x="3143314" y="215153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945000">
              <a:off x="3189215" y="216351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rot="1080000">
              <a:off x="3234610" y="217728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rot="1215000">
              <a:off x="3279430" y="21928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rot="1350000">
              <a:off x="3323605" y="22101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rot="1485000">
              <a:off x="3367066" y="22291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rot="1620000">
              <a:off x="3409749" y="224982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rot="1755000">
              <a:off x="3451585" y="227219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1890000">
              <a:off x="3492511" y="229617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2025000">
              <a:off x="3532464" y="232175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2160000">
              <a:off x="3571382" y="234887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2295000">
              <a:off x="3609206" y="237750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rot="2430000">
              <a:off x="3645875" y="240760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rot="2565000">
              <a:off x="3681335" y="243911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2700000">
              <a:off x="3715532" y="247199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2835000">
              <a:off x="3748411" y="250618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2970000">
              <a:off x="3779922" y="25416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rot="3105000">
              <a:off x="3810016" y="257831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3240000">
              <a:off x="3838646" y="261614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rot="3375000">
              <a:off x="3865772" y="265506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rot="3510000">
              <a:off x="3891346" y="26950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rot="3645000">
              <a:off x="3915333" y="273593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rot="3780000">
              <a:off x="3937696" y="277777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rot="3915000">
              <a:off x="3958399" y="282045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4050000">
              <a:off x="3977410" y="286392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4185000">
              <a:off x="3994700" y="290809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4320000">
              <a:off x="4010239" y="29529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rot="4455000">
              <a:off x="4024012" y="299830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rot="4590000">
              <a:off x="4035989" y="30442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rot="4725000">
              <a:off x="4046156" y="30905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rot="4860000">
              <a:off x="4054495" y="31372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rot="4995000">
              <a:off x="4060995" y="318423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rot="5130000">
              <a:off x="4065645" y="323144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rot="5265000">
              <a:off x="4068436" y="32788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rot="5535000">
              <a:off x="4068436" y="337365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rot="5670000">
              <a:off x="4065645" y="342101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rot="5805000">
              <a:off x="4060995" y="346822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rot="5940000">
              <a:off x="4054495" y="35152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rot="6075000">
              <a:off x="4046156" y="356191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rot="6210000">
              <a:off x="4035989" y="36082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rot="6345000">
              <a:off x="4024012" y="365414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rot="6480000">
              <a:off x="4010239" y="369954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rot="6615000">
              <a:off x="3994700" y="374436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rot="6750000">
              <a:off x="3977410" y="378853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6885000">
              <a:off x="3958399" y="383200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7020000">
              <a:off x="3937696" y="387468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7155000">
              <a:off x="3915333" y="391652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7290000">
              <a:off x="3891346" y="39574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7425000">
              <a:off x="3865772" y="39974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rot="7560000">
              <a:off x="3838646" y="403631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7695000">
              <a:off x="3810016" y="407414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7830000">
              <a:off x="3779922" y="41108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7965000">
              <a:off x="3748411" y="41462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8100000">
              <a:off x="3715532" y="418046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rot="8235000">
              <a:off x="3681335" y="42133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rot="8370000">
              <a:off x="3645875" y="424485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8505000">
              <a:off x="3609206" y="427495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8640000">
              <a:off x="3571382" y="4303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8775000">
              <a:off x="3532464" y="433070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8910000">
              <a:off x="3492511" y="43562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rot="9045000">
              <a:off x="3451585" y="438026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rot="9180000">
              <a:off x="3409749" y="440263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rot="9315000">
              <a:off x="3367066" y="442333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rot="9450000">
              <a:off x="3323605" y="44423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rot="9585000">
              <a:off x="3279430" y="445963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rot="9720000">
              <a:off x="3234610" y="447517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rot="9855000">
              <a:off x="3189215" y="44889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rot="9990000">
              <a:off x="3143314" y="45009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rot="10125000">
              <a:off x="3096978" y="451109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rot="10260000">
              <a:off x="3050279" y="45194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rot="10395000">
              <a:off x="3003287" y="45259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10530000">
              <a:off x="2956078" y="4530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rot="10665000">
              <a:off x="2908723" y="45333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rot="10935000">
              <a:off x="2813865" y="45333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rot="11070000">
              <a:off x="2766510" y="4530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rot="11205000">
              <a:off x="2719301" y="45259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rot="11340000">
              <a:off x="2672311" y="45194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rot="11475000">
              <a:off x="2625610" y="451109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rot="11610000">
              <a:off x="2579275" y="45009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rot="11745000">
              <a:off x="2533374" y="44889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11880000">
              <a:off x="2487980" y="447517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12015000">
              <a:off x="2443158" y="445963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rot="12150000">
              <a:off x="2398985" y="44423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rot="12285000">
              <a:off x="2355522" y="442333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rot="12420000">
              <a:off x="2312841" y="440263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rot="12555000">
              <a:off x="2271004" y="438026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rot="12690000">
              <a:off x="2230078" y="43562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rot="12825000">
              <a:off x="2190124" y="433070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rot="12960000">
              <a:off x="2151206" y="4303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rot="13095000">
              <a:off x="2113383" y="427495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rot="13230000">
              <a:off x="2076713" y="424485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rot="13365000">
              <a:off x="2041253" y="42133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rot="13500000">
              <a:off x="2007056" y="418046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rot="13635000">
              <a:off x="1974179" y="41462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rot="13770000">
              <a:off x="1942667" y="41108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rot="13905000">
              <a:off x="1912573" y="407414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rot="14040000">
              <a:off x="1883942" y="403631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rot="14175000">
              <a:off x="1856818" y="39974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rot="14310000">
              <a:off x="1831243" y="39574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rot="14445000">
              <a:off x="1807255" y="391652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rot="14580000">
              <a:off x="1784893" y="387468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rot="14715000">
              <a:off x="1764191" y="383200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rot="14850000">
              <a:off x="1745178" y="378853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rot="14985000">
              <a:off x="1727888" y="374436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rot="15120000">
              <a:off x="1712347" y="369954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rot="15255000">
              <a:off x="1698577" y="365414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rot="15390000">
              <a:off x="1686600" y="36082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rot="15525000">
              <a:off x="1676433" y="356191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rot="15660000">
              <a:off x="1668093" y="35152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rot="15795000">
              <a:off x="1661594" y="346822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rot="15930000">
              <a:off x="1656943" y="342101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rot="16065000">
              <a:off x="1654152" y="337365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rot="16335000">
              <a:off x="1654152" y="32788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rot="16470000">
              <a:off x="1656943" y="323144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rot="16605000">
              <a:off x="1661594" y="318423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rot="16740000">
              <a:off x="1668093" y="31372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rot="16875000">
              <a:off x="1676433" y="30905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rot="17010000">
              <a:off x="1686600" y="30442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rot="17145000">
              <a:off x="1698577" y="299830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rot="17280000">
              <a:off x="1712347" y="295291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rot="17415000">
              <a:off x="1727888" y="290809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rot="17550000">
              <a:off x="1745178" y="2863920"/>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rot="17685000">
              <a:off x="1764191" y="282045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rot="17820000">
              <a:off x="1784893" y="2777775"/>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rot="17955000">
              <a:off x="1807255" y="273593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18090000">
              <a:off x="1831243" y="269501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rot="18225000">
              <a:off x="1856818" y="2655060"/>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rot="18360000">
              <a:off x="1883942" y="2616141"/>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rot="18495000">
              <a:off x="1912573" y="257831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rot="18630000">
              <a:off x="1942667" y="254164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rot="18765000">
              <a:off x="1974179" y="250618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rot="18900000">
              <a:off x="2007056" y="247199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rot="19035000">
              <a:off x="2041253" y="243911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rot="19170000">
              <a:off x="2076713" y="240760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rot="19305000">
              <a:off x="2113383" y="237750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rot="19440000">
              <a:off x="2151206" y="234887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rot="19575000">
              <a:off x="2190124" y="232175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rot="19710000">
              <a:off x="2230078" y="229617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rot="19845000">
              <a:off x="2271004" y="2272191"/>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rot="19980000">
              <a:off x="2312841" y="224982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rot="20115000">
              <a:off x="2355522" y="222912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rot="20250000">
              <a:off x="2398985" y="221011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rot="20385000">
              <a:off x="2443158" y="219282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rot="20520000">
              <a:off x="2487980" y="217728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rot="20655000">
              <a:off x="2533374" y="216351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rot="20790000">
              <a:off x="2579275" y="215153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rot="20925000">
              <a:off x="2625610" y="214136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rot="21060000">
              <a:off x="2672311" y="213302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rot="21195000">
              <a:off x="2719301" y="212652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0" name="直接连接符 169"/>
            <p:cNvCxnSpPr/>
            <p:nvPr/>
          </p:nvCxnSpPr>
          <p:spPr>
            <a:xfrm rot="21330000">
              <a:off x="2766510" y="212187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1" name="直接连接符 170"/>
            <p:cNvCxnSpPr/>
            <p:nvPr/>
          </p:nvCxnSpPr>
          <p:spPr>
            <a:xfrm rot="21465000">
              <a:off x="2813865" y="211908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72" name="组合 171"/>
            <p:cNvGrpSpPr/>
            <p:nvPr/>
          </p:nvGrpSpPr>
          <p:grpSpPr>
            <a:xfrm>
              <a:off x="1582158" y="3397290"/>
              <a:ext cx="2561358" cy="0"/>
              <a:chOff x="1701800" y="2755900"/>
              <a:chExt cx="2746511" cy="0"/>
            </a:xfrm>
          </p:grpSpPr>
          <p:cxnSp>
            <p:nvCxnSpPr>
              <p:cNvPr id="182" name="直接连接符 181"/>
              <p:cNvCxnSpPr/>
              <p:nvPr/>
            </p:nvCxnSpPr>
            <p:spPr>
              <a:xfrm flipH="1">
                <a:off x="4185511"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73" name="组合 172"/>
            <p:cNvGrpSpPr/>
            <p:nvPr/>
          </p:nvGrpSpPr>
          <p:grpSpPr>
            <a:xfrm rot="5400000">
              <a:off x="1579198" y="3399426"/>
              <a:ext cx="2561359" cy="0"/>
              <a:chOff x="1701801" y="2755900"/>
              <a:chExt cx="2746511" cy="1"/>
            </a:xfrm>
          </p:grpSpPr>
          <p:cxnSp>
            <p:nvCxnSpPr>
              <p:cNvPr id="180" name="直接连接符 179"/>
              <p:cNvCxnSpPr/>
              <p:nvPr/>
            </p:nvCxnSpPr>
            <p:spPr>
              <a:xfrm flipH="1">
                <a:off x="4185512"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a:off x="1701801" y="2755901"/>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74" name="组合 173"/>
            <p:cNvGrpSpPr/>
            <p:nvPr/>
          </p:nvGrpSpPr>
          <p:grpSpPr>
            <a:xfrm rot="2700000">
              <a:off x="1648710" y="3330546"/>
              <a:ext cx="2561359" cy="0"/>
              <a:chOff x="1701800" y="2755900"/>
              <a:chExt cx="2746511" cy="1"/>
            </a:xfrm>
          </p:grpSpPr>
          <p:cxnSp>
            <p:nvCxnSpPr>
              <p:cNvPr id="178" name="直接连接符 177"/>
              <p:cNvCxnSpPr/>
              <p:nvPr/>
            </p:nvCxnSpPr>
            <p:spPr>
              <a:xfrm flipH="1">
                <a:off x="4185511" y="2755901"/>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75" name="组合 174"/>
            <p:cNvGrpSpPr/>
            <p:nvPr/>
          </p:nvGrpSpPr>
          <p:grpSpPr>
            <a:xfrm rot="18900000" flipH="1">
              <a:off x="1615553" y="3432524"/>
              <a:ext cx="2561359" cy="0"/>
              <a:chOff x="1701800" y="2755900"/>
              <a:chExt cx="2746511" cy="1"/>
            </a:xfrm>
          </p:grpSpPr>
          <p:cxnSp>
            <p:nvCxnSpPr>
              <p:cNvPr id="176" name="直接连接符 175"/>
              <p:cNvCxnSpPr/>
              <p:nvPr/>
            </p:nvCxnSpPr>
            <p:spPr>
              <a:xfrm flipH="1">
                <a:off x="4185511" y="2755901"/>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184" name="组合 183"/>
          <p:cNvGrpSpPr/>
          <p:nvPr/>
        </p:nvGrpSpPr>
        <p:grpSpPr>
          <a:xfrm>
            <a:off x="2674960" y="1329901"/>
            <a:ext cx="1640144" cy="1639550"/>
            <a:chOff x="2329031" y="904800"/>
            <a:chExt cx="2752780" cy="2752780"/>
          </a:xfrm>
        </p:grpSpPr>
        <p:sp>
          <p:nvSpPr>
            <p:cNvPr id="185" name="椭圆 184"/>
            <p:cNvSpPr/>
            <p:nvPr/>
          </p:nvSpPr>
          <p:spPr>
            <a:xfrm>
              <a:off x="2329031"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6" name="椭圆 185"/>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87" name="文本框 1607"/>
          <p:cNvSpPr txBox="1"/>
          <p:nvPr/>
        </p:nvSpPr>
        <p:spPr>
          <a:xfrm>
            <a:off x="3115728" y="1871968"/>
            <a:ext cx="836193" cy="507831"/>
          </a:xfrm>
          <a:prstGeom prst="rect">
            <a:avLst/>
          </a:prstGeom>
          <a:noFill/>
        </p:spPr>
        <p:txBody>
          <a:bodyPr wrap="square" rtlCol="0">
            <a:spAutoFit/>
          </a:bodyPr>
          <a:lstStyle/>
          <a:p>
            <a:pPr algn="ctr"/>
            <a:r>
              <a:rPr lang="en-US" altLang="zh-CN" sz="2700" dirty="0">
                <a:solidFill>
                  <a:srgbClr val="01ACBE"/>
                </a:solidFill>
                <a:latin typeface="Impact" panose="020B0806030902050204" pitchFamily="34" charset="0"/>
              </a:rPr>
              <a:t>50%</a:t>
            </a:r>
            <a:endParaRPr lang="zh-CN" altLang="en-US" sz="2700" dirty="0">
              <a:solidFill>
                <a:srgbClr val="01ACBE"/>
              </a:solidFill>
              <a:latin typeface="Impact" panose="020B0806030902050204" pitchFamily="34" charset="0"/>
            </a:endParaRPr>
          </a:p>
        </p:txBody>
      </p:sp>
      <p:grpSp>
        <p:nvGrpSpPr>
          <p:cNvPr id="188" name="组合 187"/>
          <p:cNvGrpSpPr/>
          <p:nvPr/>
        </p:nvGrpSpPr>
        <p:grpSpPr>
          <a:xfrm>
            <a:off x="2828764" y="1442577"/>
            <a:ext cx="1356280" cy="1374331"/>
            <a:chOff x="3654108" y="2497101"/>
            <a:chExt cx="1808138" cy="1832865"/>
          </a:xfrm>
        </p:grpSpPr>
        <p:cxnSp>
          <p:nvCxnSpPr>
            <p:cNvPr id="189" name="直接连接符 188"/>
            <p:cNvCxnSpPr/>
            <p:nvPr/>
          </p:nvCxnSpPr>
          <p:spPr>
            <a:xfrm>
              <a:off x="4545467" y="254468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0" name="直接连接符 189"/>
            <p:cNvCxnSpPr/>
            <p:nvPr/>
          </p:nvCxnSpPr>
          <p:spPr>
            <a:xfrm rot="135000">
              <a:off x="4578516" y="254533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1" name="直接连接符 190"/>
            <p:cNvCxnSpPr/>
            <p:nvPr/>
          </p:nvCxnSpPr>
          <p:spPr>
            <a:xfrm rot="270000">
              <a:off x="4611516" y="25472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2" name="直接连接符 191"/>
            <p:cNvCxnSpPr/>
            <p:nvPr/>
          </p:nvCxnSpPr>
          <p:spPr>
            <a:xfrm rot="405000">
              <a:off x="4644414" y="255052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p:nvCxnSpPr>
          <p:spPr>
            <a:xfrm rot="540000">
              <a:off x="4677159" y="255505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4" name="直接连接符 193"/>
            <p:cNvCxnSpPr/>
            <p:nvPr/>
          </p:nvCxnSpPr>
          <p:spPr>
            <a:xfrm rot="675000">
              <a:off x="4709701" y="256086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5" name="直接连接符 194"/>
            <p:cNvCxnSpPr/>
            <p:nvPr/>
          </p:nvCxnSpPr>
          <p:spPr>
            <a:xfrm rot="810000">
              <a:off x="4741990" y="256794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6" name="直接连接符 195"/>
            <p:cNvCxnSpPr/>
            <p:nvPr/>
          </p:nvCxnSpPr>
          <p:spPr>
            <a:xfrm rot="945000">
              <a:off x="4773976" y="257629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7" name="直接连接符 196"/>
            <p:cNvCxnSpPr/>
            <p:nvPr/>
          </p:nvCxnSpPr>
          <p:spPr>
            <a:xfrm rot="1080000">
              <a:off x="4805609" y="258589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8" name="直接连接符 197"/>
            <p:cNvCxnSpPr/>
            <p:nvPr/>
          </p:nvCxnSpPr>
          <p:spPr>
            <a:xfrm rot="1215000">
              <a:off x="4836841" y="259672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p:nvPr/>
          </p:nvCxnSpPr>
          <p:spPr>
            <a:xfrm rot="1350000">
              <a:off x="4867625" y="260876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0" name="直接连接符 199"/>
            <p:cNvCxnSpPr/>
            <p:nvPr/>
          </p:nvCxnSpPr>
          <p:spPr>
            <a:xfrm rot="1485000">
              <a:off x="4897910" y="262201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1" name="直接连接符 200"/>
            <p:cNvCxnSpPr/>
            <p:nvPr/>
          </p:nvCxnSpPr>
          <p:spPr>
            <a:xfrm rot="1620000">
              <a:off x="4927654" y="263644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2" name="直接连接符 201"/>
            <p:cNvCxnSpPr/>
            <p:nvPr/>
          </p:nvCxnSpPr>
          <p:spPr>
            <a:xfrm rot="1755000">
              <a:off x="4956806" y="265202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3" name="直接连接符 202"/>
            <p:cNvCxnSpPr/>
            <p:nvPr/>
          </p:nvCxnSpPr>
          <p:spPr>
            <a:xfrm rot="1890000">
              <a:off x="4985325" y="266874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4" name="直接连接符 203"/>
            <p:cNvCxnSpPr/>
            <p:nvPr/>
          </p:nvCxnSpPr>
          <p:spPr>
            <a:xfrm rot="2025000">
              <a:off x="5013167" y="268656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5" name="直接连接符 204"/>
            <p:cNvCxnSpPr/>
            <p:nvPr/>
          </p:nvCxnSpPr>
          <p:spPr>
            <a:xfrm rot="2160000">
              <a:off x="5040287" y="270546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6" name="直接连接符 205"/>
            <p:cNvCxnSpPr/>
            <p:nvPr/>
          </p:nvCxnSpPr>
          <p:spPr>
            <a:xfrm rot="2295000">
              <a:off x="5066644" y="272541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rot="2430000">
              <a:off x="5092197" y="274638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8" name="直接连接符 207"/>
            <p:cNvCxnSpPr/>
            <p:nvPr/>
          </p:nvCxnSpPr>
          <p:spPr>
            <a:xfrm rot="2565000">
              <a:off x="5116906" y="276834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9" name="直接连接符 208"/>
            <p:cNvCxnSpPr/>
            <p:nvPr/>
          </p:nvCxnSpPr>
          <p:spPr>
            <a:xfrm rot="2700000">
              <a:off x="5140736" y="279125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p:nvPr/>
          </p:nvCxnSpPr>
          <p:spPr>
            <a:xfrm rot="2835000">
              <a:off x="5163648" y="281508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p:nvPr/>
          </p:nvCxnSpPr>
          <p:spPr>
            <a:xfrm rot="2970000">
              <a:off x="5185606" y="283979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2" name="直接连接符 211"/>
            <p:cNvCxnSpPr/>
            <p:nvPr/>
          </p:nvCxnSpPr>
          <p:spPr>
            <a:xfrm rot="3105000">
              <a:off x="5206577" y="286535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p:nvPr/>
          </p:nvCxnSpPr>
          <p:spPr>
            <a:xfrm rot="3240000">
              <a:off x="5226528" y="289170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p:nvPr/>
          </p:nvCxnSpPr>
          <p:spPr>
            <a:xfrm rot="3375000">
              <a:off x="5245430" y="291882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p:nvPr/>
          </p:nvCxnSpPr>
          <p:spPr>
            <a:xfrm rot="3510000">
              <a:off x="5263251" y="294666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6" name="直接连接符 215"/>
            <p:cNvCxnSpPr/>
            <p:nvPr/>
          </p:nvCxnSpPr>
          <p:spPr>
            <a:xfrm rot="3645000">
              <a:off x="5279967" y="297518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7" name="直接连接符 216"/>
            <p:cNvCxnSpPr/>
            <p:nvPr/>
          </p:nvCxnSpPr>
          <p:spPr>
            <a:xfrm rot="3780000">
              <a:off x="5295550" y="300433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p:nvPr/>
          </p:nvCxnSpPr>
          <p:spPr>
            <a:xfrm rot="3915000">
              <a:off x="5309976" y="30340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rot="4050000">
              <a:off x="5323224" y="306436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0" name="直接连接符 219"/>
            <p:cNvCxnSpPr/>
            <p:nvPr/>
          </p:nvCxnSpPr>
          <p:spPr>
            <a:xfrm rot="4185000">
              <a:off x="5335273" y="309515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p:nvPr/>
          </p:nvCxnSpPr>
          <p:spPr>
            <a:xfrm rot="4320000">
              <a:off x="5346101" y="31263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2" name="直接连接符 221"/>
            <p:cNvCxnSpPr/>
            <p:nvPr/>
          </p:nvCxnSpPr>
          <p:spPr>
            <a:xfrm rot="4455000">
              <a:off x="5355698" y="315801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3" name="直接连接符 222"/>
            <p:cNvCxnSpPr/>
            <p:nvPr/>
          </p:nvCxnSpPr>
          <p:spPr>
            <a:xfrm rot="4590000">
              <a:off x="5364045" y="319000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4" name="直接连接符 223"/>
            <p:cNvCxnSpPr/>
            <p:nvPr/>
          </p:nvCxnSpPr>
          <p:spPr>
            <a:xfrm rot="4725000">
              <a:off x="5371130" y="322229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5" name="直接连接符 224"/>
            <p:cNvCxnSpPr/>
            <p:nvPr/>
          </p:nvCxnSpPr>
          <p:spPr>
            <a:xfrm rot="4860000">
              <a:off x="5376940" y="325483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p:nvPr/>
          </p:nvCxnSpPr>
          <p:spPr>
            <a:xfrm rot="4995000">
              <a:off x="5381470" y="328757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7" name="直接连接符 226"/>
            <p:cNvCxnSpPr/>
            <p:nvPr/>
          </p:nvCxnSpPr>
          <p:spPr>
            <a:xfrm rot="5130000">
              <a:off x="5384710" y="332047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8" name="直接连接符 227"/>
            <p:cNvCxnSpPr/>
            <p:nvPr/>
          </p:nvCxnSpPr>
          <p:spPr>
            <a:xfrm rot="5265000">
              <a:off x="5386656" y="335347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p:nvPr/>
          </p:nvCxnSpPr>
          <p:spPr>
            <a:xfrm rot="5535000">
              <a:off x="5386656" y="341957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0" name="直接连接符 229"/>
            <p:cNvCxnSpPr/>
            <p:nvPr/>
          </p:nvCxnSpPr>
          <p:spPr>
            <a:xfrm rot="5670000">
              <a:off x="5384710" y="345257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1" name="直接连接符 230"/>
            <p:cNvCxnSpPr/>
            <p:nvPr/>
          </p:nvCxnSpPr>
          <p:spPr>
            <a:xfrm rot="5805000">
              <a:off x="5381470" y="348547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2" name="直接连接符 231"/>
            <p:cNvCxnSpPr/>
            <p:nvPr/>
          </p:nvCxnSpPr>
          <p:spPr>
            <a:xfrm rot="5940000">
              <a:off x="5376940" y="351821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p:nvPr/>
          </p:nvCxnSpPr>
          <p:spPr>
            <a:xfrm rot="6075000">
              <a:off x="5371130" y="355076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4" name="直接连接符 233"/>
            <p:cNvCxnSpPr/>
            <p:nvPr/>
          </p:nvCxnSpPr>
          <p:spPr>
            <a:xfrm rot="6210000">
              <a:off x="5364045" y="358304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5" name="直接连接符 234"/>
            <p:cNvCxnSpPr/>
            <p:nvPr/>
          </p:nvCxnSpPr>
          <p:spPr>
            <a:xfrm rot="6345000">
              <a:off x="5355698" y="361503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6" name="直接连接符 235"/>
            <p:cNvCxnSpPr/>
            <p:nvPr/>
          </p:nvCxnSpPr>
          <p:spPr>
            <a:xfrm rot="6480000">
              <a:off x="5346101" y="364666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p:nvPr/>
          </p:nvCxnSpPr>
          <p:spPr>
            <a:xfrm rot="6615000">
              <a:off x="5335273" y="367790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8" name="直接连接符 237"/>
            <p:cNvCxnSpPr/>
            <p:nvPr/>
          </p:nvCxnSpPr>
          <p:spPr>
            <a:xfrm rot="6750000">
              <a:off x="5323224" y="37086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9" name="直接连接符 238"/>
            <p:cNvCxnSpPr/>
            <p:nvPr/>
          </p:nvCxnSpPr>
          <p:spPr>
            <a:xfrm rot="6885000">
              <a:off x="5309976" y="373896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0" name="直接连接符 239"/>
            <p:cNvCxnSpPr/>
            <p:nvPr/>
          </p:nvCxnSpPr>
          <p:spPr>
            <a:xfrm rot="7020000">
              <a:off x="5295550" y="376871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1" name="直接连接符 240"/>
            <p:cNvCxnSpPr/>
            <p:nvPr/>
          </p:nvCxnSpPr>
          <p:spPr>
            <a:xfrm rot="7155000">
              <a:off x="5279967" y="379786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2" name="直接连接符 241"/>
            <p:cNvCxnSpPr/>
            <p:nvPr/>
          </p:nvCxnSpPr>
          <p:spPr>
            <a:xfrm rot="7290000">
              <a:off x="5263251" y="382638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3" name="直接连接符 242"/>
            <p:cNvCxnSpPr/>
            <p:nvPr/>
          </p:nvCxnSpPr>
          <p:spPr>
            <a:xfrm rot="7425000">
              <a:off x="5245430" y="385422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4" name="直接连接符 243"/>
            <p:cNvCxnSpPr/>
            <p:nvPr/>
          </p:nvCxnSpPr>
          <p:spPr>
            <a:xfrm rot="7560000">
              <a:off x="5226528" y="388134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5" name="直接连接符 244"/>
            <p:cNvCxnSpPr/>
            <p:nvPr/>
          </p:nvCxnSpPr>
          <p:spPr>
            <a:xfrm rot="7695000">
              <a:off x="5206577" y="390770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6" name="直接连接符 245"/>
            <p:cNvCxnSpPr/>
            <p:nvPr/>
          </p:nvCxnSpPr>
          <p:spPr>
            <a:xfrm rot="7830000">
              <a:off x="5185606" y="393325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7" name="直接连接符 246"/>
            <p:cNvCxnSpPr/>
            <p:nvPr/>
          </p:nvCxnSpPr>
          <p:spPr>
            <a:xfrm rot="7965000">
              <a:off x="5163648" y="395796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p:nvPr/>
          </p:nvCxnSpPr>
          <p:spPr>
            <a:xfrm rot="8100000">
              <a:off x="5140736" y="398179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9" name="直接连接符 248"/>
            <p:cNvCxnSpPr/>
            <p:nvPr/>
          </p:nvCxnSpPr>
          <p:spPr>
            <a:xfrm rot="8235000">
              <a:off x="5116906" y="400470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0" name="直接连接符 249"/>
            <p:cNvCxnSpPr/>
            <p:nvPr/>
          </p:nvCxnSpPr>
          <p:spPr>
            <a:xfrm rot="8370000">
              <a:off x="5092197" y="402666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1" name="直接连接符 250"/>
            <p:cNvCxnSpPr/>
            <p:nvPr/>
          </p:nvCxnSpPr>
          <p:spPr>
            <a:xfrm rot="8505000">
              <a:off x="5066644" y="404763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p:nvPr/>
          </p:nvCxnSpPr>
          <p:spPr>
            <a:xfrm rot="8640000">
              <a:off x="5040287" y="406758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3" name="直接连接符 252"/>
            <p:cNvCxnSpPr/>
            <p:nvPr/>
          </p:nvCxnSpPr>
          <p:spPr>
            <a:xfrm rot="8775000">
              <a:off x="5013167" y="408648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4" name="直接连接符 253"/>
            <p:cNvCxnSpPr/>
            <p:nvPr/>
          </p:nvCxnSpPr>
          <p:spPr>
            <a:xfrm rot="8910000">
              <a:off x="4985325" y="410431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p:nvPr/>
          </p:nvCxnSpPr>
          <p:spPr>
            <a:xfrm rot="9045000">
              <a:off x="4956806" y="412102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6" name="直接连接符 255"/>
            <p:cNvCxnSpPr/>
            <p:nvPr/>
          </p:nvCxnSpPr>
          <p:spPr>
            <a:xfrm rot="9180000">
              <a:off x="4927654" y="413661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7" name="直接连接符 256"/>
            <p:cNvCxnSpPr/>
            <p:nvPr/>
          </p:nvCxnSpPr>
          <p:spPr>
            <a:xfrm rot="9315000">
              <a:off x="4897910" y="415103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p:nvPr/>
          </p:nvCxnSpPr>
          <p:spPr>
            <a:xfrm rot="9450000">
              <a:off x="4867625" y="416428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9" name="直接连接符 258"/>
            <p:cNvCxnSpPr/>
            <p:nvPr/>
          </p:nvCxnSpPr>
          <p:spPr>
            <a:xfrm rot="9585000">
              <a:off x="4836841" y="417633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0" name="直接连接符 259"/>
            <p:cNvCxnSpPr/>
            <p:nvPr/>
          </p:nvCxnSpPr>
          <p:spPr>
            <a:xfrm rot="9720000">
              <a:off x="4805609" y="418716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p:nvPr/>
          </p:nvCxnSpPr>
          <p:spPr>
            <a:xfrm rot="9855000">
              <a:off x="4773976" y="419675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2" name="直接连接符 261"/>
            <p:cNvCxnSpPr/>
            <p:nvPr/>
          </p:nvCxnSpPr>
          <p:spPr>
            <a:xfrm rot="9990000">
              <a:off x="4741990" y="420510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3" name="直接连接符 262"/>
            <p:cNvCxnSpPr/>
            <p:nvPr/>
          </p:nvCxnSpPr>
          <p:spPr>
            <a:xfrm rot="10125000">
              <a:off x="4709701" y="421218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p:nvPr/>
          </p:nvCxnSpPr>
          <p:spPr>
            <a:xfrm rot="10260000">
              <a:off x="4677159" y="421800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5" name="直接连接符 264"/>
            <p:cNvCxnSpPr/>
            <p:nvPr/>
          </p:nvCxnSpPr>
          <p:spPr>
            <a:xfrm rot="10395000">
              <a:off x="4644414" y="422252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6" name="直接连接符 265"/>
            <p:cNvCxnSpPr/>
            <p:nvPr/>
          </p:nvCxnSpPr>
          <p:spPr>
            <a:xfrm rot="10530000">
              <a:off x="4611516" y="422576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7" name="直接连接符 266"/>
            <p:cNvCxnSpPr/>
            <p:nvPr/>
          </p:nvCxnSpPr>
          <p:spPr>
            <a:xfrm rot="10665000">
              <a:off x="4578516" y="422771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8" name="直接连接符 267"/>
            <p:cNvCxnSpPr/>
            <p:nvPr/>
          </p:nvCxnSpPr>
          <p:spPr>
            <a:xfrm rot="10935000">
              <a:off x="4512417" y="422771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9" name="直接连接符 268"/>
            <p:cNvCxnSpPr/>
            <p:nvPr/>
          </p:nvCxnSpPr>
          <p:spPr>
            <a:xfrm rot="11070000">
              <a:off x="4479417" y="422576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0" name="直接连接符 269"/>
            <p:cNvCxnSpPr/>
            <p:nvPr/>
          </p:nvCxnSpPr>
          <p:spPr>
            <a:xfrm rot="11205000">
              <a:off x="4446519" y="422252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1" name="直接连接符 270"/>
            <p:cNvCxnSpPr/>
            <p:nvPr/>
          </p:nvCxnSpPr>
          <p:spPr>
            <a:xfrm rot="11340000">
              <a:off x="4413775" y="4218000"/>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2" name="直接连接符 271"/>
            <p:cNvCxnSpPr/>
            <p:nvPr/>
          </p:nvCxnSpPr>
          <p:spPr>
            <a:xfrm rot="11475000">
              <a:off x="4381232" y="421218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3" name="直接连接符 272"/>
            <p:cNvCxnSpPr/>
            <p:nvPr/>
          </p:nvCxnSpPr>
          <p:spPr>
            <a:xfrm rot="11610000">
              <a:off x="4348943" y="420510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4" name="直接连接符 273"/>
            <p:cNvCxnSpPr/>
            <p:nvPr/>
          </p:nvCxnSpPr>
          <p:spPr>
            <a:xfrm rot="11745000">
              <a:off x="4316957" y="419675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p:nvPr/>
          </p:nvCxnSpPr>
          <p:spPr>
            <a:xfrm rot="11880000">
              <a:off x="4285325" y="418716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6" name="直接连接符 275"/>
            <p:cNvCxnSpPr/>
            <p:nvPr/>
          </p:nvCxnSpPr>
          <p:spPr>
            <a:xfrm rot="12015000">
              <a:off x="4254092" y="417633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7" name="直接连接符 276"/>
            <p:cNvCxnSpPr/>
            <p:nvPr/>
          </p:nvCxnSpPr>
          <p:spPr>
            <a:xfrm rot="12150000">
              <a:off x="4223309" y="416428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8" name="直接连接符 277"/>
            <p:cNvCxnSpPr/>
            <p:nvPr/>
          </p:nvCxnSpPr>
          <p:spPr>
            <a:xfrm rot="12285000">
              <a:off x="4193023" y="415103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9" name="直接连接符 278"/>
            <p:cNvCxnSpPr/>
            <p:nvPr/>
          </p:nvCxnSpPr>
          <p:spPr>
            <a:xfrm rot="12420000">
              <a:off x="4163280" y="4136610"/>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0" name="直接连接符 279"/>
            <p:cNvCxnSpPr/>
            <p:nvPr/>
          </p:nvCxnSpPr>
          <p:spPr>
            <a:xfrm rot="12555000">
              <a:off x="4134127" y="412102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1" name="直接连接符 280"/>
            <p:cNvCxnSpPr/>
            <p:nvPr/>
          </p:nvCxnSpPr>
          <p:spPr>
            <a:xfrm rot="12690000">
              <a:off x="4105608" y="410431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p:nvPr/>
          </p:nvCxnSpPr>
          <p:spPr>
            <a:xfrm rot="12825000">
              <a:off x="4077766" y="408648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3" name="直接连接符 282"/>
            <p:cNvCxnSpPr/>
            <p:nvPr/>
          </p:nvCxnSpPr>
          <p:spPr>
            <a:xfrm rot="12960000">
              <a:off x="4050646" y="406758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4" name="直接连接符 283"/>
            <p:cNvCxnSpPr/>
            <p:nvPr/>
          </p:nvCxnSpPr>
          <p:spPr>
            <a:xfrm rot="13095000">
              <a:off x="4024289" y="404763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p:nvPr/>
          </p:nvCxnSpPr>
          <p:spPr>
            <a:xfrm rot="13230000">
              <a:off x="3998736" y="402666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6" name="直接连接符 285"/>
            <p:cNvCxnSpPr/>
            <p:nvPr/>
          </p:nvCxnSpPr>
          <p:spPr>
            <a:xfrm rot="13365000">
              <a:off x="3974027" y="400470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7" name="直接连接符 286"/>
            <p:cNvCxnSpPr/>
            <p:nvPr/>
          </p:nvCxnSpPr>
          <p:spPr>
            <a:xfrm rot="13500000">
              <a:off x="3950197" y="398179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p:nvPr/>
          </p:nvCxnSpPr>
          <p:spPr>
            <a:xfrm rot="13635000">
              <a:off x="3927286" y="395796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p:nvPr/>
          </p:nvCxnSpPr>
          <p:spPr>
            <a:xfrm rot="13770000">
              <a:off x="3905327" y="393325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0" name="直接连接符 289"/>
            <p:cNvCxnSpPr/>
            <p:nvPr/>
          </p:nvCxnSpPr>
          <p:spPr>
            <a:xfrm rot="13905000">
              <a:off x="3884357" y="390770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1" name="直接连接符 290"/>
            <p:cNvCxnSpPr/>
            <p:nvPr/>
          </p:nvCxnSpPr>
          <p:spPr>
            <a:xfrm rot="14040000">
              <a:off x="3864405" y="388134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2" name="直接连接符 291"/>
            <p:cNvCxnSpPr/>
            <p:nvPr/>
          </p:nvCxnSpPr>
          <p:spPr>
            <a:xfrm rot="14175000">
              <a:off x="3845504" y="385422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3" name="直接连接符 292"/>
            <p:cNvCxnSpPr/>
            <p:nvPr/>
          </p:nvCxnSpPr>
          <p:spPr>
            <a:xfrm rot="14310000">
              <a:off x="3827682" y="382638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4" name="直接连接符 293"/>
            <p:cNvCxnSpPr/>
            <p:nvPr/>
          </p:nvCxnSpPr>
          <p:spPr>
            <a:xfrm rot="14445000">
              <a:off x="3810966" y="379786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p:nvPr/>
          </p:nvCxnSpPr>
          <p:spPr>
            <a:xfrm rot="14580000">
              <a:off x="3795383" y="3768712"/>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6" name="直接连接符 295"/>
            <p:cNvCxnSpPr/>
            <p:nvPr/>
          </p:nvCxnSpPr>
          <p:spPr>
            <a:xfrm rot="14715000">
              <a:off x="3780957" y="373896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7" name="直接连接符 296"/>
            <p:cNvCxnSpPr/>
            <p:nvPr/>
          </p:nvCxnSpPr>
          <p:spPr>
            <a:xfrm rot="14850000">
              <a:off x="3767709" y="370868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8" name="直接连接符 297"/>
            <p:cNvCxnSpPr/>
            <p:nvPr/>
          </p:nvCxnSpPr>
          <p:spPr>
            <a:xfrm rot="14985000">
              <a:off x="3755660" y="367790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9" name="直接连接符 298"/>
            <p:cNvCxnSpPr/>
            <p:nvPr/>
          </p:nvCxnSpPr>
          <p:spPr>
            <a:xfrm rot="15120000">
              <a:off x="3744830" y="364666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0" name="直接连接符 299"/>
            <p:cNvCxnSpPr/>
            <p:nvPr/>
          </p:nvCxnSpPr>
          <p:spPr>
            <a:xfrm rot="15255000">
              <a:off x="3735235" y="361503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p:nvPr/>
          </p:nvCxnSpPr>
          <p:spPr>
            <a:xfrm rot="15390000">
              <a:off x="3726888" y="358304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2" name="直接连接符 301"/>
            <p:cNvCxnSpPr/>
            <p:nvPr/>
          </p:nvCxnSpPr>
          <p:spPr>
            <a:xfrm rot="15525000">
              <a:off x="3719803" y="355076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3" name="直接连接符 302"/>
            <p:cNvCxnSpPr/>
            <p:nvPr/>
          </p:nvCxnSpPr>
          <p:spPr>
            <a:xfrm rot="15660000">
              <a:off x="3713992" y="351821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p:nvPr/>
          </p:nvCxnSpPr>
          <p:spPr>
            <a:xfrm rot="15795000">
              <a:off x="3709463" y="3485472"/>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5" name="直接连接符 304"/>
            <p:cNvCxnSpPr/>
            <p:nvPr/>
          </p:nvCxnSpPr>
          <p:spPr>
            <a:xfrm rot="15930000">
              <a:off x="3706223" y="345257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6" name="直接连接符 305"/>
            <p:cNvCxnSpPr/>
            <p:nvPr/>
          </p:nvCxnSpPr>
          <p:spPr>
            <a:xfrm rot="16065000">
              <a:off x="3704277" y="341957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p:nvPr/>
          </p:nvCxnSpPr>
          <p:spPr>
            <a:xfrm rot="16335000">
              <a:off x="3704277" y="335347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8" name="直接连接符 307"/>
            <p:cNvCxnSpPr/>
            <p:nvPr/>
          </p:nvCxnSpPr>
          <p:spPr>
            <a:xfrm rot="16470000">
              <a:off x="3706223" y="332047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9" name="直接连接符 308"/>
            <p:cNvCxnSpPr/>
            <p:nvPr/>
          </p:nvCxnSpPr>
          <p:spPr>
            <a:xfrm rot="16605000">
              <a:off x="3709463" y="328757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0" name="直接连接符 309"/>
            <p:cNvCxnSpPr/>
            <p:nvPr/>
          </p:nvCxnSpPr>
          <p:spPr>
            <a:xfrm rot="16740000">
              <a:off x="3713992" y="325483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1" name="直接连接符 310"/>
            <p:cNvCxnSpPr/>
            <p:nvPr/>
          </p:nvCxnSpPr>
          <p:spPr>
            <a:xfrm rot="16875000">
              <a:off x="3719803" y="322229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2" name="直接连接符 311"/>
            <p:cNvCxnSpPr/>
            <p:nvPr/>
          </p:nvCxnSpPr>
          <p:spPr>
            <a:xfrm rot="17010000">
              <a:off x="3726888" y="319000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3" name="直接连接符 312"/>
            <p:cNvCxnSpPr/>
            <p:nvPr/>
          </p:nvCxnSpPr>
          <p:spPr>
            <a:xfrm rot="17145000">
              <a:off x="3735235" y="315801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4" name="直接连接符 313"/>
            <p:cNvCxnSpPr/>
            <p:nvPr/>
          </p:nvCxnSpPr>
          <p:spPr>
            <a:xfrm rot="17280000">
              <a:off x="3744830" y="312638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5" name="直接连接符 314"/>
            <p:cNvCxnSpPr/>
            <p:nvPr/>
          </p:nvCxnSpPr>
          <p:spPr>
            <a:xfrm rot="17415000">
              <a:off x="3755660" y="3095152"/>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6" name="直接连接符 315"/>
            <p:cNvCxnSpPr/>
            <p:nvPr/>
          </p:nvCxnSpPr>
          <p:spPr>
            <a:xfrm rot="17550000">
              <a:off x="3767709" y="306436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7" name="直接连接符 316"/>
            <p:cNvCxnSpPr/>
            <p:nvPr/>
          </p:nvCxnSpPr>
          <p:spPr>
            <a:xfrm rot="17685000">
              <a:off x="3780957" y="303408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8" name="直接连接符 317"/>
            <p:cNvCxnSpPr/>
            <p:nvPr/>
          </p:nvCxnSpPr>
          <p:spPr>
            <a:xfrm rot="17820000">
              <a:off x="3795383" y="300433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9" name="直接连接符 318"/>
            <p:cNvCxnSpPr/>
            <p:nvPr/>
          </p:nvCxnSpPr>
          <p:spPr>
            <a:xfrm rot="17955000">
              <a:off x="3810966" y="297518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20" name="直接连接符 319"/>
            <p:cNvCxnSpPr/>
            <p:nvPr/>
          </p:nvCxnSpPr>
          <p:spPr>
            <a:xfrm rot="18090000">
              <a:off x="3827682" y="294666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21" name="直接连接符 320"/>
            <p:cNvCxnSpPr/>
            <p:nvPr/>
          </p:nvCxnSpPr>
          <p:spPr>
            <a:xfrm rot="18225000">
              <a:off x="3845504" y="291882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22" name="直接连接符 321"/>
            <p:cNvCxnSpPr/>
            <p:nvPr/>
          </p:nvCxnSpPr>
          <p:spPr>
            <a:xfrm rot="18360000">
              <a:off x="3864405" y="289170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23" name="直接连接符 322"/>
            <p:cNvCxnSpPr/>
            <p:nvPr/>
          </p:nvCxnSpPr>
          <p:spPr>
            <a:xfrm rot="18495000">
              <a:off x="3884357" y="2865350"/>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24" name="直接连接符 323"/>
            <p:cNvCxnSpPr/>
            <p:nvPr/>
          </p:nvCxnSpPr>
          <p:spPr>
            <a:xfrm rot="18630000">
              <a:off x="3905327" y="283979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25" name="直接连接符 324"/>
            <p:cNvCxnSpPr/>
            <p:nvPr/>
          </p:nvCxnSpPr>
          <p:spPr>
            <a:xfrm rot="18765000">
              <a:off x="3927286" y="281508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26" name="直接连接符 325"/>
            <p:cNvCxnSpPr/>
            <p:nvPr/>
          </p:nvCxnSpPr>
          <p:spPr>
            <a:xfrm rot="18900000">
              <a:off x="3950197" y="279125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7" name="直接连接符 326"/>
            <p:cNvCxnSpPr/>
            <p:nvPr/>
          </p:nvCxnSpPr>
          <p:spPr>
            <a:xfrm rot="19035000">
              <a:off x="3974027" y="276834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8" name="直接连接符 327"/>
            <p:cNvCxnSpPr/>
            <p:nvPr/>
          </p:nvCxnSpPr>
          <p:spPr>
            <a:xfrm rot="19170000">
              <a:off x="3998736" y="274638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9" name="直接连接符 328"/>
            <p:cNvCxnSpPr/>
            <p:nvPr/>
          </p:nvCxnSpPr>
          <p:spPr>
            <a:xfrm rot="19305000">
              <a:off x="4024289" y="27254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0" name="直接连接符 329"/>
            <p:cNvCxnSpPr/>
            <p:nvPr/>
          </p:nvCxnSpPr>
          <p:spPr>
            <a:xfrm rot="19440000">
              <a:off x="4050646" y="27054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1" name="直接连接符 330"/>
            <p:cNvCxnSpPr/>
            <p:nvPr/>
          </p:nvCxnSpPr>
          <p:spPr>
            <a:xfrm rot="19575000">
              <a:off x="4077766" y="268656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2" name="直接连接符 331"/>
            <p:cNvCxnSpPr/>
            <p:nvPr/>
          </p:nvCxnSpPr>
          <p:spPr>
            <a:xfrm rot="19710000">
              <a:off x="4105608" y="266874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3" name="直接连接符 332"/>
            <p:cNvCxnSpPr/>
            <p:nvPr/>
          </p:nvCxnSpPr>
          <p:spPr>
            <a:xfrm rot="19845000">
              <a:off x="4134127" y="265202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4" name="直接连接符 333"/>
            <p:cNvCxnSpPr/>
            <p:nvPr/>
          </p:nvCxnSpPr>
          <p:spPr>
            <a:xfrm rot="19980000">
              <a:off x="4163280" y="263644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5" name="直接连接符 334"/>
            <p:cNvCxnSpPr/>
            <p:nvPr/>
          </p:nvCxnSpPr>
          <p:spPr>
            <a:xfrm rot="20115000">
              <a:off x="4193023" y="26220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6" name="直接连接符 335"/>
            <p:cNvCxnSpPr/>
            <p:nvPr/>
          </p:nvCxnSpPr>
          <p:spPr>
            <a:xfrm rot="20250000">
              <a:off x="4223309" y="260876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7" name="直接连接符 336"/>
            <p:cNvCxnSpPr/>
            <p:nvPr/>
          </p:nvCxnSpPr>
          <p:spPr>
            <a:xfrm rot="20385000">
              <a:off x="4254092" y="259672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8" name="直接连接符 337"/>
            <p:cNvCxnSpPr/>
            <p:nvPr/>
          </p:nvCxnSpPr>
          <p:spPr>
            <a:xfrm rot="20520000">
              <a:off x="4285325" y="258589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9" name="直接连接符 338"/>
            <p:cNvCxnSpPr/>
            <p:nvPr/>
          </p:nvCxnSpPr>
          <p:spPr>
            <a:xfrm rot="20655000">
              <a:off x="4316957" y="257629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0" name="直接连接符 339"/>
            <p:cNvCxnSpPr/>
            <p:nvPr/>
          </p:nvCxnSpPr>
          <p:spPr>
            <a:xfrm rot="20790000">
              <a:off x="4348943" y="256794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1" name="直接连接符 340"/>
            <p:cNvCxnSpPr/>
            <p:nvPr/>
          </p:nvCxnSpPr>
          <p:spPr>
            <a:xfrm rot="20925000">
              <a:off x="4381232" y="25608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2" name="直接连接符 341"/>
            <p:cNvCxnSpPr/>
            <p:nvPr/>
          </p:nvCxnSpPr>
          <p:spPr>
            <a:xfrm rot="21060000">
              <a:off x="4413775" y="255505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3" name="直接连接符 342"/>
            <p:cNvCxnSpPr/>
            <p:nvPr/>
          </p:nvCxnSpPr>
          <p:spPr>
            <a:xfrm rot="21195000">
              <a:off x="4446519" y="255052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4" name="直接连接符 343"/>
            <p:cNvCxnSpPr/>
            <p:nvPr/>
          </p:nvCxnSpPr>
          <p:spPr>
            <a:xfrm rot="21330000">
              <a:off x="4479417" y="254728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5" name="直接连接符 344"/>
            <p:cNvCxnSpPr/>
            <p:nvPr/>
          </p:nvCxnSpPr>
          <p:spPr>
            <a:xfrm rot="21465000">
              <a:off x="4512417" y="254533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346" name="组合 345"/>
            <p:cNvGrpSpPr/>
            <p:nvPr/>
          </p:nvGrpSpPr>
          <p:grpSpPr>
            <a:xfrm>
              <a:off x="3654108" y="3436045"/>
              <a:ext cx="1784866" cy="0"/>
              <a:chOff x="1701800" y="2755900"/>
              <a:chExt cx="2746508" cy="0"/>
            </a:xfrm>
          </p:grpSpPr>
          <p:cxnSp>
            <p:nvCxnSpPr>
              <p:cNvPr id="356" name="直接连接符 355"/>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7" name="直接连接符 356"/>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47" name="组合 346"/>
            <p:cNvGrpSpPr/>
            <p:nvPr/>
          </p:nvGrpSpPr>
          <p:grpSpPr>
            <a:xfrm rot="5400000">
              <a:off x="3652046" y="3437533"/>
              <a:ext cx="1784866" cy="0"/>
              <a:chOff x="1701800" y="2755900"/>
              <a:chExt cx="2746508" cy="0"/>
            </a:xfrm>
          </p:grpSpPr>
          <p:cxnSp>
            <p:nvCxnSpPr>
              <p:cNvPr id="354" name="直接连接符 353"/>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5" name="直接连接符 354"/>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48" name="组合 347"/>
            <p:cNvGrpSpPr/>
            <p:nvPr/>
          </p:nvGrpSpPr>
          <p:grpSpPr>
            <a:xfrm rot="2700000">
              <a:off x="3700486" y="3389534"/>
              <a:ext cx="1784866" cy="0"/>
              <a:chOff x="1701800" y="2755900"/>
              <a:chExt cx="2746508" cy="0"/>
            </a:xfrm>
          </p:grpSpPr>
          <p:cxnSp>
            <p:nvCxnSpPr>
              <p:cNvPr id="352" name="直接连接符 351"/>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3" name="直接连接符 352"/>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49" name="组合 348"/>
            <p:cNvGrpSpPr/>
            <p:nvPr/>
          </p:nvGrpSpPr>
          <p:grpSpPr>
            <a:xfrm rot="18900000" flipH="1">
              <a:off x="3677380" y="3460596"/>
              <a:ext cx="1784866" cy="0"/>
              <a:chOff x="1701800" y="2755900"/>
              <a:chExt cx="2746508" cy="0"/>
            </a:xfrm>
          </p:grpSpPr>
          <p:cxnSp>
            <p:nvCxnSpPr>
              <p:cNvPr id="350" name="直接连接符 349"/>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1" name="直接连接符 350"/>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358" name="组合 357"/>
          <p:cNvGrpSpPr/>
          <p:nvPr/>
        </p:nvGrpSpPr>
        <p:grpSpPr>
          <a:xfrm>
            <a:off x="4774883" y="1329901"/>
            <a:ext cx="1640144" cy="1639550"/>
            <a:chOff x="2329031" y="904800"/>
            <a:chExt cx="2752780" cy="2752780"/>
          </a:xfrm>
        </p:grpSpPr>
        <p:sp>
          <p:nvSpPr>
            <p:cNvPr id="359" name="椭圆 358"/>
            <p:cNvSpPr/>
            <p:nvPr/>
          </p:nvSpPr>
          <p:spPr>
            <a:xfrm>
              <a:off x="2329031"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0" name="椭圆 359"/>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61" name="文本框 1785"/>
          <p:cNvSpPr txBox="1"/>
          <p:nvPr/>
        </p:nvSpPr>
        <p:spPr>
          <a:xfrm>
            <a:off x="5215652" y="1871968"/>
            <a:ext cx="836193" cy="507831"/>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37%</a:t>
            </a:r>
            <a:endParaRPr lang="zh-CN" altLang="en-US" sz="2700" dirty="0">
              <a:solidFill>
                <a:srgbClr val="E87071"/>
              </a:solidFill>
              <a:latin typeface="Impact" panose="020B0806030902050204" pitchFamily="34" charset="0"/>
            </a:endParaRPr>
          </a:p>
        </p:txBody>
      </p:sp>
      <p:grpSp>
        <p:nvGrpSpPr>
          <p:cNvPr id="362" name="组合 361"/>
          <p:cNvGrpSpPr/>
          <p:nvPr/>
        </p:nvGrpSpPr>
        <p:grpSpPr>
          <a:xfrm>
            <a:off x="4928689" y="1442577"/>
            <a:ext cx="1356279" cy="1374331"/>
            <a:chOff x="6132084" y="2497101"/>
            <a:chExt cx="1808137" cy="1832865"/>
          </a:xfrm>
        </p:grpSpPr>
        <p:cxnSp>
          <p:nvCxnSpPr>
            <p:cNvPr id="363" name="直接连接符 362"/>
            <p:cNvCxnSpPr/>
            <p:nvPr/>
          </p:nvCxnSpPr>
          <p:spPr>
            <a:xfrm>
              <a:off x="7023442" y="254468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4" name="直接连接符 363"/>
            <p:cNvCxnSpPr/>
            <p:nvPr/>
          </p:nvCxnSpPr>
          <p:spPr>
            <a:xfrm rot="135000">
              <a:off x="7056492" y="254533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5" name="直接连接符 364"/>
            <p:cNvCxnSpPr/>
            <p:nvPr/>
          </p:nvCxnSpPr>
          <p:spPr>
            <a:xfrm rot="270000">
              <a:off x="7089492" y="25472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6" name="直接连接符 365"/>
            <p:cNvCxnSpPr/>
            <p:nvPr/>
          </p:nvCxnSpPr>
          <p:spPr>
            <a:xfrm rot="405000">
              <a:off x="7122388" y="255052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7" name="直接连接符 366"/>
            <p:cNvCxnSpPr/>
            <p:nvPr/>
          </p:nvCxnSpPr>
          <p:spPr>
            <a:xfrm rot="540000">
              <a:off x="7155134" y="255505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8" name="直接连接符 367"/>
            <p:cNvCxnSpPr/>
            <p:nvPr/>
          </p:nvCxnSpPr>
          <p:spPr>
            <a:xfrm rot="675000">
              <a:off x="7187676" y="2560864"/>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9" name="直接连接符 368"/>
            <p:cNvCxnSpPr/>
            <p:nvPr/>
          </p:nvCxnSpPr>
          <p:spPr>
            <a:xfrm rot="810000">
              <a:off x="7219965" y="256794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0" name="直接连接符 369"/>
            <p:cNvCxnSpPr/>
            <p:nvPr/>
          </p:nvCxnSpPr>
          <p:spPr>
            <a:xfrm rot="945000">
              <a:off x="7251951" y="2576294"/>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1" name="直接连接符 370"/>
            <p:cNvCxnSpPr/>
            <p:nvPr/>
          </p:nvCxnSpPr>
          <p:spPr>
            <a:xfrm rot="1080000">
              <a:off x="7283584" y="258589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2" name="直接连接符 371"/>
            <p:cNvCxnSpPr/>
            <p:nvPr/>
          </p:nvCxnSpPr>
          <p:spPr>
            <a:xfrm rot="1215000">
              <a:off x="7314817" y="259672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3" name="直接连接符 372"/>
            <p:cNvCxnSpPr/>
            <p:nvPr/>
          </p:nvCxnSpPr>
          <p:spPr>
            <a:xfrm rot="1350000">
              <a:off x="7345599" y="260876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4" name="直接连接符 373"/>
            <p:cNvCxnSpPr/>
            <p:nvPr/>
          </p:nvCxnSpPr>
          <p:spPr>
            <a:xfrm rot="1485000">
              <a:off x="7375886" y="262201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5" name="直接连接符 374"/>
            <p:cNvCxnSpPr/>
            <p:nvPr/>
          </p:nvCxnSpPr>
          <p:spPr>
            <a:xfrm rot="1620000">
              <a:off x="7405628" y="263644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6" name="直接连接符 375"/>
            <p:cNvCxnSpPr/>
            <p:nvPr/>
          </p:nvCxnSpPr>
          <p:spPr>
            <a:xfrm rot="1755000">
              <a:off x="7434782" y="265202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7" name="直接连接符 376"/>
            <p:cNvCxnSpPr/>
            <p:nvPr/>
          </p:nvCxnSpPr>
          <p:spPr>
            <a:xfrm rot="1890000">
              <a:off x="7463301" y="266874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p:nvPr/>
          </p:nvCxnSpPr>
          <p:spPr>
            <a:xfrm rot="2025000">
              <a:off x="7491142" y="268656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9" name="直接连接符 378"/>
            <p:cNvCxnSpPr/>
            <p:nvPr/>
          </p:nvCxnSpPr>
          <p:spPr>
            <a:xfrm rot="2160000">
              <a:off x="7518262" y="2705464"/>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0" name="直接连接符 379"/>
            <p:cNvCxnSpPr/>
            <p:nvPr/>
          </p:nvCxnSpPr>
          <p:spPr>
            <a:xfrm rot="2295000">
              <a:off x="7544618" y="272541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1" name="直接连接符 380"/>
            <p:cNvCxnSpPr/>
            <p:nvPr/>
          </p:nvCxnSpPr>
          <p:spPr>
            <a:xfrm rot="2430000">
              <a:off x="7570172" y="274638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2" name="直接连接符 381"/>
            <p:cNvCxnSpPr/>
            <p:nvPr/>
          </p:nvCxnSpPr>
          <p:spPr>
            <a:xfrm rot="2565000">
              <a:off x="7594881" y="276834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3" name="直接连接符 382"/>
            <p:cNvCxnSpPr/>
            <p:nvPr/>
          </p:nvCxnSpPr>
          <p:spPr>
            <a:xfrm rot="2700000">
              <a:off x="7618711" y="279125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4" name="直接连接符 383"/>
            <p:cNvCxnSpPr/>
            <p:nvPr/>
          </p:nvCxnSpPr>
          <p:spPr>
            <a:xfrm rot="2835000">
              <a:off x="7641623" y="281508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5" name="直接连接符 384"/>
            <p:cNvCxnSpPr/>
            <p:nvPr/>
          </p:nvCxnSpPr>
          <p:spPr>
            <a:xfrm rot="2970000">
              <a:off x="7663581" y="283979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6" name="直接连接符 385"/>
            <p:cNvCxnSpPr/>
            <p:nvPr/>
          </p:nvCxnSpPr>
          <p:spPr>
            <a:xfrm rot="3105000">
              <a:off x="7684552" y="286535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7" name="直接连接符 386"/>
            <p:cNvCxnSpPr/>
            <p:nvPr/>
          </p:nvCxnSpPr>
          <p:spPr>
            <a:xfrm rot="3240000">
              <a:off x="7704503" y="289170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8" name="直接连接符 387"/>
            <p:cNvCxnSpPr/>
            <p:nvPr/>
          </p:nvCxnSpPr>
          <p:spPr>
            <a:xfrm rot="3375000">
              <a:off x="7723404" y="291882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9" name="直接连接符 388"/>
            <p:cNvCxnSpPr/>
            <p:nvPr/>
          </p:nvCxnSpPr>
          <p:spPr>
            <a:xfrm rot="3510000">
              <a:off x="7741226" y="294666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0" name="直接连接符 389"/>
            <p:cNvCxnSpPr/>
            <p:nvPr/>
          </p:nvCxnSpPr>
          <p:spPr>
            <a:xfrm rot="3645000">
              <a:off x="7757942" y="297518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1" name="直接连接符 390"/>
            <p:cNvCxnSpPr/>
            <p:nvPr/>
          </p:nvCxnSpPr>
          <p:spPr>
            <a:xfrm rot="3780000">
              <a:off x="7773525" y="300433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2" name="直接连接符 391"/>
            <p:cNvCxnSpPr/>
            <p:nvPr/>
          </p:nvCxnSpPr>
          <p:spPr>
            <a:xfrm rot="3915000">
              <a:off x="7787952" y="30340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3" name="直接连接符 392"/>
            <p:cNvCxnSpPr/>
            <p:nvPr/>
          </p:nvCxnSpPr>
          <p:spPr>
            <a:xfrm rot="4050000">
              <a:off x="7801199" y="306436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4" name="直接连接符 393"/>
            <p:cNvCxnSpPr/>
            <p:nvPr/>
          </p:nvCxnSpPr>
          <p:spPr>
            <a:xfrm rot="4185000">
              <a:off x="7813247" y="309515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5" name="直接连接符 394"/>
            <p:cNvCxnSpPr/>
            <p:nvPr/>
          </p:nvCxnSpPr>
          <p:spPr>
            <a:xfrm rot="4320000">
              <a:off x="7824077" y="31263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6" name="直接连接符 395"/>
            <p:cNvCxnSpPr/>
            <p:nvPr/>
          </p:nvCxnSpPr>
          <p:spPr>
            <a:xfrm rot="4455000">
              <a:off x="7833674" y="315801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7" name="直接连接符 396"/>
            <p:cNvCxnSpPr/>
            <p:nvPr/>
          </p:nvCxnSpPr>
          <p:spPr>
            <a:xfrm rot="4590000">
              <a:off x="7842019" y="319000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8" name="直接连接符 397"/>
            <p:cNvCxnSpPr/>
            <p:nvPr/>
          </p:nvCxnSpPr>
          <p:spPr>
            <a:xfrm rot="4725000">
              <a:off x="7849104" y="3222291"/>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9" name="直接连接符 398"/>
            <p:cNvCxnSpPr/>
            <p:nvPr/>
          </p:nvCxnSpPr>
          <p:spPr>
            <a:xfrm rot="4860000">
              <a:off x="7854915" y="325483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0" name="直接连接符 399"/>
            <p:cNvCxnSpPr/>
            <p:nvPr/>
          </p:nvCxnSpPr>
          <p:spPr>
            <a:xfrm rot="4995000">
              <a:off x="7859445" y="328757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1" name="直接连接符 400"/>
            <p:cNvCxnSpPr/>
            <p:nvPr/>
          </p:nvCxnSpPr>
          <p:spPr>
            <a:xfrm rot="5130000">
              <a:off x="7862685" y="332047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2" name="直接连接符 401"/>
            <p:cNvCxnSpPr/>
            <p:nvPr/>
          </p:nvCxnSpPr>
          <p:spPr>
            <a:xfrm rot="5265000">
              <a:off x="7864630" y="335347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3" name="直接连接符 402"/>
            <p:cNvCxnSpPr/>
            <p:nvPr/>
          </p:nvCxnSpPr>
          <p:spPr>
            <a:xfrm rot="5535000">
              <a:off x="7864630" y="341957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4" name="直接连接符 403"/>
            <p:cNvCxnSpPr/>
            <p:nvPr/>
          </p:nvCxnSpPr>
          <p:spPr>
            <a:xfrm rot="5670000">
              <a:off x="7862685" y="345257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5" name="直接连接符 404"/>
            <p:cNvCxnSpPr/>
            <p:nvPr/>
          </p:nvCxnSpPr>
          <p:spPr>
            <a:xfrm rot="5805000">
              <a:off x="7859445" y="348547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6" name="直接连接符 405"/>
            <p:cNvCxnSpPr/>
            <p:nvPr/>
          </p:nvCxnSpPr>
          <p:spPr>
            <a:xfrm rot="5940000">
              <a:off x="7854915" y="351821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7" name="直接连接符 406"/>
            <p:cNvCxnSpPr/>
            <p:nvPr/>
          </p:nvCxnSpPr>
          <p:spPr>
            <a:xfrm rot="6075000">
              <a:off x="7849104" y="3550761"/>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8" name="直接连接符 407"/>
            <p:cNvCxnSpPr/>
            <p:nvPr/>
          </p:nvCxnSpPr>
          <p:spPr>
            <a:xfrm rot="6210000">
              <a:off x="7842019" y="358304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9" name="直接连接符 408"/>
            <p:cNvCxnSpPr/>
            <p:nvPr/>
          </p:nvCxnSpPr>
          <p:spPr>
            <a:xfrm rot="6345000">
              <a:off x="7833674" y="361503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10" name="直接连接符 409"/>
            <p:cNvCxnSpPr/>
            <p:nvPr/>
          </p:nvCxnSpPr>
          <p:spPr>
            <a:xfrm rot="6480000">
              <a:off x="7824077" y="364666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11" name="直接连接符 410"/>
            <p:cNvCxnSpPr/>
            <p:nvPr/>
          </p:nvCxnSpPr>
          <p:spPr>
            <a:xfrm rot="6615000">
              <a:off x="7813247" y="3677901"/>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12" name="直接连接符 411"/>
            <p:cNvCxnSpPr/>
            <p:nvPr/>
          </p:nvCxnSpPr>
          <p:spPr>
            <a:xfrm rot="6750000">
              <a:off x="7801199" y="37086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13" name="直接连接符 412"/>
            <p:cNvCxnSpPr/>
            <p:nvPr/>
          </p:nvCxnSpPr>
          <p:spPr>
            <a:xfrm rot="6885000">
              <a:off x="7787952" y="373896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14" name="直接连接符 413"/>
            <p:cNvCxnSpPr/>
            <p:nvPr/>
          </p:nvCxnSpPr>
          <p:spPr>
            <a:xfrm rot="7020000">
              <a:off x="7773525" y="376871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15" name="直接连接符 414"/>
            <p:cNvCxnSpPr/>
            <p:nvPr/>
          </p:nvCxnSpPr>
          <p:spPr>
            <a:xfrm rot="7155000">
              <a:off x="7757942" y="379786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6" name="直接连接符 415"/>
            <p:cNvCxnSpPr/>
            <p:nvPr/>
          </p:nvCxnSpPr>
          <p:spPr>
            <a:xfrm rot="7290000">
              <a:off x="7741226" y="382638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7" name="直接连接符 416"/>
            <p:cNvCxnSpPr/>
            <p:nvPr/>
          </p:nvCxnSpPr>
          <p:spPr>
            <a:xfrm rot="7425000">
              <a:off x="7723404" y="38542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8" name="直接连接符 417"/>
            <p:cNvCxnSpPr/>
            <p:nvPr/>
          </p:nvCxnSpPr>
          <p:spPr>
            <a:xfrm rot="7560000">
              <a:off x="7704503" y="388134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9" name="直接连接符 418"/>
            <p:cNvCxnSpPr/>
            <p:nvPr/>
          </p:nvCxnSpPr>
          <p:spPr>
            <a:xfrm rot="7695000">
              <a:off x="7684552" y="390770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0" name="直接连接符 419"/>
            <p:cNvCxnSpPr/>
            <p:nvPr/>
          </p:nvCxnSpPr>
          <p:spPr>
            <a:xfrm rot="7830000">
              <a:off x="7663581" y="393325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1" name="直接连接符 420"/>
            <p:cNvCxnSpPr/>
            <p:nvPr/>
          </p:nvCxnSpPr>
          <p:spPr>
            <a:xfrm rot="7965000">
              <a:off x="7641623" y="395796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2" name="直接连接符 421"/>
            <p:cNvCxnSpPr/>
            <p:nvPr/>
          </p:nvCxnSpPr>
          <p:spPr>
            <a:xfrm rot="8100000">
              <a:off x="7618711" y="398179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3" name="直接连接符 422"/>
            <p:cNvCxnSpPr/>
            <p:nvPr/>
          </p:nvCxnSpPr>
          <p:spPr>
            <a:xfrm rot="8235000">
              <a:off x="7594881" y="400470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4" name="直接连接符 423"/>
            <p:cNvCxnSpPr/>
            <p:nvPr/>
          </p:nvCxnSpPr>
          <p:spPr>
            <a:xfrm rot="8370000">
              <a:off x="7570172" y="402666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5" name="直接连接符 424"/>
            <p:cNvCxnSpPr/>
            <p:nvPr/>
          </p:nvCxnSpPr>
          <p:spPr>
            <a:xfrm rot="8505000">
              <a:off x="7544618" y="404763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6" name="直接连接符 425"/>
            <p:cNvCxnSpPr/>
            <p:nvPr/>
          </p:nvCxnSpPr>
          <p:spPr>
            <a:xfrm rot="8640000">
              <a:off x="7518262" y="406758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7" name="直接连接符 426"/>
            <p:cNvCxnSpPr/>
            <p:nvPr/>
          </p:nvCxnSpPr>
          <p:spPr>
            <a:xfrm rot="8775000">
              <a:off x="7491142" y="40864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8" name="直接连接符 427"/>
            <p:cNvCxnSpPr/>
            <p:nvPr/>
          </p:nvCxnSpPr>
          <p:spPr>
            <a:xfrm rot="8910000">
              <a:off x="7463301" y="410431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9" name="直接连接符 428"/>
            <p:cNvCxnSpPr/>
            <p:nvPr/>
          </p:nvCxnSpPr>
          <p:spPr>
            <a:xfrm rot="9045000">
              <a:off x="7434782" y="41210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0" name="直接连接符 429"/>
            <p:cNvCxnSpPr/>
            <p:nvPr/>
          </p:nvCxnSpPr>
          <p:spPr>
            <a:xfrm rot="9180000">
              <a:off x="7405628" y="413661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1" name="直接连接符 430"/>
            <p:cNvCxnSpPr/>
            <p:nvPr/>
          </p:nvCxnSpPr>
          <p:spPr>
            <a:xfrm rot="9315000">
              <a:off x="7375886" y="415103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2" name="直接连接符 431"/>
            <p:cNvCxnSpPr/>
            <p:nvPr/>
          </p:nvCxnSpPr>
          <p:spPr>
            <a:xfrm rot="9450000">
              <a:off x="7345599" y="416428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3" name="直接连接符 432"/>
            <p:cNvCxnSpPr/>
            <p:nvPr/>
          </p:nvCxnSpPr>
          <p:spPr>
            <a:xfrm rot="9585000">
              <a:off x="7314817" y="417633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4" name="直接连接符 433"/>
            <p:cNvCxnSpPr/>
            <p:nvPr/>
          </p:nvCxnSpPr>
          <p:spPr>
            <a:xfrm rot="9720000">
              <a:off x="7283584" y="418716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5" name="直接连接符 434"/>
            <p:cNvCxnSpPr/>
            <p:nvPr/>
          </p:nvCxnSpPr>
          <p:spPr>
            <a:xfrm rot="9855000">
              <a:off x="7251951" y="419675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6" name="直接连接符 435"/>
            <p:cNvCxnSpPr/>
            <p:nvPr/>
          </p:nvCxnSpPr>
          <p:spPr>
            <a:xfrm rot="9990000">
              <a:off x="7219965" y="420510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7" name="直接连接符 436"/>
            <p:cNvCxnSpPr/>
            <p:nvPr/>
          </p:nvCxnSpPr>
          <p:spPr>
            <a:xfrm rot="10125000">
              <a:off x="7187676" y="42121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8" name="直接连接符 437"/>
            <p:cNvCxnSpPr/>
            <p:nvPr/>
          </p:nvCxnSpPr>
          <p:spPr>
            <a:xfrm rot="10260000">
              <a:off x="7155134" y="421800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9" name="直接连接符 438"/>
            <p:cNvCxnSpPr/>
            <p:nvPr/>
          </p:nvCxnSpPr>
          <p:spPr>
            <a:xfrm rot="10395000">
              <a:off x="7122388" y="422252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0" name="直接连接符 439"/>
            <p:cNvCxnSpPr/>
            <p:nvPr/>
          </p:nvCxnSpPr>
          <p:spPr>
            <a:xfrm rot="10530000">
              <a:off x="7089492" y="42257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1" name="直接连接符 440"/>
            <p:cNvCxnSpPr/>
            <p:nvPr/>
          </p:nvCxnSpPr>
          <p:spPr>
            <a:xfrm rot="10665000">
              <a:off x="7056492" y="422771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2" name="直接连接符 441"/>
            <p:cNvCxnSpPr/>
            <p:nvPr/>
          </p:nvCxnSpPr>
          <p:spPr>
            <a:xfrm rot="10935000">
              <a:off x="6990391" y="422771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3" name="直接连接符 442"/>
            <p:cNvCxnSpPr/>
            <p:nvPr/>
          </p:nvCxnSpPr>
          <p:spPr>
            <a:xfrm rot="11070000">
              <a:off x="6957391" y="42257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4" name="直接连接符 443"/>
            <p:cNvCxnSpPr/>
            <p:nvPr/>
          </p:nvCxnSpPr>
          <p:spPr>
            <a:xfrm rot="11205000">
              <a:off x="6924495" y="422252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5" name="直接连接符 444"/>
            <p:cNvCxnSpPr/>
            <p:nvPr/>
          </p:nvCxnSpPr>
          <p:spPr>
            <a:xfrm rot="11340000">
              <a:off x="6891749" y="421800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6" name="直接连接符 445"/>
            <p:cNvCxnSpPr/>
            <p:nvPr/>
          </p:nvCxnSpPr>
          <p:spPr>
            <a:xfrm rot="11475000">
              <a:off x="6859207" y="42121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7" name="直接连接符 446"/>
            <p:cNvCxnSpPr/>
            <p:nvPr/>
          </p:nvCxnSpPr>
          <p:spPr>
            <a:xfrm rot="11610000">
              <a:off x="6826918" y="420510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8" name="直接连接符 447"/>
            <p:cNvCxnSpPr/>
            <p:nvPr/>
          </p:nvCxnSpPr>
          <p:spPr>
            <a:xfrm rot="11745000">
              <a:off x="6794932" y="419675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9" name="直接连接符 448"/>
            <p:cNvCxnSpPr/>
            <p:nvPr/>
          </p:nvCxnSpPr>
          <p:spPr>
            <a:xfrm rot="11880000">
              <a:off x="6763300" y="418716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0" name="直接连接符 449"/>
            <p:cNvCxnSpPr/>
            <p:nvPr/>
          </p:nvCxnSpPr>
          <p:spPr>
            <a:xfrm rot="12015000">
              <a:off x="6732066" y="417633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1" name="直接连接符 450"/>
            <p:cNvCxnSpPr/>
            <p:nvPr/>
          </p:nvCxnSpPr>
          <p:spPr>
            <a:xfrm rot="12150000">
              <a:off x="6701284" y="416428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2" name="直接连接符 451"/>
            <p:cNvCxnSpPr/>
            <p:nvPr/>
          </p:nvCxnSpPr>
          <p:spPr>
            <a:xfrm rot="12285000">
              <a:off x="6670997" y="415103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3" name="直接连接符 452"/>
            <p:cNvCxnSpPr/>
            <p:nvPr/>
          </p:nvCxnSpPr>
          <p:spPr>
            <a:xfrm rot="12420000">
              <a:off x="6641256" y="413661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4" name="直接连接符 453"/>
            <p:cNvCxnSpPr/>
            <p:nvPr/>
          </p:nvCxnSpPr>
          <p:spPr>
            <a:xfrm rot="12555000">
              <a:off x="6612101" y="41210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5" name="直接连接符 454"/>
            <p:cNvCxnSpPr/>
            <p:nvPr/>
          </p:nvCxnSpPr>
          <p:spPr>
            <a:xfrm rot="12690000">
              <a:off x="6583582" y="410431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6" name="直接连接符 455"/>
            <p:cNvCxnSpPr/>
            <p:nvPr/>
          </p:nvCxnSpPr>
          <p:spPr>
            <a:xfrm rot="12825000">
              <a:off x="6555741" y="40864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7" name="直接连接符 456"/>
            <p:cNvCxnSpPr/>
            <p:nvPr/>
          </p:nvCxnSpPr>
          <p:spPr>
            <a:xfrm rot="12960000">
              <a:off x="6528621" y="406758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8" name="直接连接符 457"/>
            <p:cNvCxnSpPr/>
            <p:nvPr/>
          </p:nvCxnSpPr>
          <p:spPr>
            <a:xfrm rot="13095000">
              <a:off x="6502264" y="404763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9" name="直接连接符 458"/>
            <p:cNvCxnSpPr/>
            <p:nvPr/>
          </p:nvCxnSpPr>
          <p:spPr>
            <a:xfrm rot="13230000">
              <a:off x="6476711" y="402666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0" name="直接连接符 459"/>
            <p:cNvCxnSpPr/>
            <p:nvPr/>
          </p:nvCxnSpPr>
          <p:spPr>
            <a:xfrm rot="13365000">
              <a:off x="6452002" y="400470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1" name="直接连接符 460"/>
            <p:cNvCxnSpPr/>
            <p:nvPr/>
          </p:nvCxnSpPr>
          <p:spPr>
            <a:xfrm rot="13500000">
              <a:off x="6428172" y="398179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2" name="直接连接符 461"/>
            <p:cNvCxnSpPr/>
            <p:nvPr/>
          </p:nvCxnSpPr>
          <p:spPr>
            <a:xfrm rot="13635000">
              <a:off x="6405261" y="395796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3" name="直接连接符 462"/>
            <p:cNvCxnSpPr/>
            <p:nvPr/>
          </p:nvCxnSpPr>
          <p:spPr>
            <a:xfrm rot="13770000">
              <a:off x="6383302" y="393325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4" name="直接连接符 463"/>
            <p:cNvCxnSpPr/>
            <p:nvPr/>
          </p:nvCxnSpPr>
          <p:spPr>
            <a:xfrm rot="13905000">
              <a:off x="6362331" y="390770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5" name="直接连接符 464"/>
            <p:cNvCxnSpPr/>
            <p:nvPr/>
          </p:nvCxnSpPr>
          <p:spPr>
            <a:xfrm rot="14040000">
              <a:off x="6342380" y="388134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6" name="直接连接符 465"/>
            <p:cNvCxnSpPr/>
            <p:nvPr/>
          </p:nvCxnSpPr>
          <p:spPr>
            <a:xfrm rot="14175000">
              <a:off x="6323478" y="38542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7" name="直接连接符 466"/>
            <p:cNvCxnSpPr/>
            <p:nvPr/>
          </p:nvCxnSpPr>
          <p:spPr>
            <a:xfrm rot="14310000">
              <a:off x="6305657" y="382638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8" name="直接连接符 467"/>
            <p:cNvCxnSpPr/>
            <p:nvPr/>
          </p:nvCxnSpPr>
          <p:spPr>
            <a:xfrm rot="14445000">
              <a:off x="6288941" y="379786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9" name="直接连接符 468"/>
            <p:cNvCxnSpPr/>
            <p:nvPr/>
          </p:nvCxnSpPr>
          <p:spPr>
            <a:xfrm rot="14580000">
              <a:off x="6273358" y="3768712"/>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0" name="直接连接符 469"/>
            <p:cNvCxnSpPr/>
            <p:nvPr/>
          </p:nvCxnSpPr>
          <p:spPr>
            <a:xfrm rot="14715000">
              <a:off x="6258932" y="37389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1" name="直接连接符 470"/>
            <p:cNvCxnSpPr/>
            <p:nvPr/>
          </p:nvCxnSpPr>
          <p:spPr>
            <a:xfrm rot="14850000">
              <a:off x="6245684" y="370868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2" name="直接连接符 471"/>
            <p:cNvCxnSpPr/>
            <p:nvPr/>
          </p:nvCxnSpPr>
          <p:spPr>
            <a:xfrm rot="14985000">
              <a:off x="6233636" y="367790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3" name="直接连接符 472"/>
            <p:cNvCxnSpPr/>
            <p:nvPr/>
          </p:nvCxnSpPr>
          <p:spPr>
            <a:xfrm rot="15120000">
              <a:off x="6222805" y="364666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4" name="直接连接符 473"/>
            <p:cNvCxnSpPr/>
            <p:nvPr/>
          </p:nvCxnSpPr>
          <p:spPr>
            <a:xfrm rot="15255000">
              <a:off x="6213209" y="361503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5" name="直接连接符 474"/>
            <p:cNvCxnSpPr/>
            <p:nvPr/>
          </p:nvCxnSpPr>
          <p:spPr>
            <a:xfrm rot="15390000">
              <a:off x="6204864" y="358304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6" name="直接连接符 475"/>
            <p:cNvCxnSpPr/>
            <p:nvPr/>
          </p:nvCxnSpPr>
          <p:spPr>
            <a:xfrm rot="15525000">
              <a:off x="6197779" y="355076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7" name="直接连接符 476"/>
            <p:cNvCxnSpPr/>
            <p:nvPr/>
          </p:nvCxnSpPr>
          <p:spPr>
            <a:xfrm rot="15660000">
              <a:off x="6191967" y="351821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8" name="直接连接符 477"/>
            <p:cNvCxnSpPr/>
            <p:nvPr/>
          </p:nvCxnSpPr>
          <p:spPr>
            <a:xfrm rot="15795000">
              <a:off x="6187438" y="3485472"/>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9" name="直接连接符 478"/>
            <p:cNvCxnSpPr/>
            <p:nvPr/>
          </p:nvCxnSpPr>
          <p:spPr>
            <a:xfrm rot="15930000">
              <a:off x="6184198" y="345257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0" name="直接连接符 479"/>
            <p:cNvCxnSpPr/>
            <p:nvPr/>
          </p:nvCxnSpPr>
          <p:spPr>
            <a:xfrm rot="16065000">
              <a:off x="6182253" y="341957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1" name="直接连接符 480"/>
            <p:cNvCxnSpPr/>
            <p:nvPr/>
          </p:nvCxnSpPr>
          <p:spPr>
            <a:xfrm rot="16335000">
              <a:off x="6182253" y="335347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2" name="直接连接符 481"/>
            <p:cNvCxnSpPr/>
            <p:nvPr/>
          </p:nvCxnSpPr>
          <p:spPr>
            <a:xfrm rot="16470000">
              <a:off x="6184198" y="332047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3" name="直接连接符 482"/>
            <p:cNvCxnSpPr/>
            <p:nvPr/>
          </p:nvCxnSpPr>
          <p:spPr>
            <a:xfrm rot="16605000">
              <a:off x="6187438" y="328757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4" name="直接连接符 483"/>
            <p:cNvCxnSpPr/>
            <p:nvPr/>
          </p:nvCxnSpPr>
          <p:spPr>
            <a:xfrm rot="16740000">
              <a:off x="6191967" y="325483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5" name="直接连接符 484"/>
            <p:cNvCxnSpPr/>
            <p:nvPr/>
          </p:nvCxnSpPr>
          <p:spPr>
            <a:xfrm rot="16875000">
              <a:off x="6197779" y="322229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6" name="直接连接符 485"/>
            <p:cNvCxnSpPr/>
            <p:nvPr/>
          </p:nvCxnSpPr>
          <p:spPr>
            <a:xfrm rot="17010000">
              <a:off x="6204864" y="319000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7" name="直接连接符 486"/>
            <p:cNvCxnSpPr/>
            <p:nvPr/>
          </p:nvCxnSpPr>
          <p:spPr>
            <a:xfrm rot="17145000">
              <a:off x="6213209" y="315801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8" name="直接连接符 487"/>
            <p:cNvCxnSpPr/>
            <p:nvPr/>
          </p:nvCxnSpPr>
          <p:spPr>
            <a:xfrm rot="17280000">
              <a:off x="6222805" y="312638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9" name="直接连接符 488"/>
            <p:cNvCxnSpPr/>
            <p:nvPr/>
          </p:nvCxnSpPr>
          <p:spPr>
            <a:xfrm rot="17415000">
              <a:off x="6233636" y="3095152"/>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0" name="直接连接符 489"/>
            <p:cNvCxnSpPr/>
            <p:nvPr/>
          </p:nvCxnSpPr>
          <p:spPr>
            <a:xfrm rot="17550000">
              <a:off x="6245684" y="30643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1" name="直接连接符 490"/>
            <p:cNvCxnSpPr/>
            <p:nvPr/>
          </p:nvCxnSpPr>
          <p:spPr>
            <a:xfrm rot="17685000">
              <a:off x="6258932" y="303408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2" name="直接连接符 491"/>
            <p:cNvCxnSpPr/>
            <p:nvPr/>
          </p:nvCxnSpPr>
          <p:spPr>
            <a:xfrm rot="17820000">
              <a:off x="6273358" y="300433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3" name="直接连接符 492"/>
            <p:cNvCxnSpPr/>
            <p:nvPr/>
          </p:nvCxnSpPr>
          <p:spPr>
            <a:xfrm rot="17955000">
              <a:off x="6288941" y="297518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4" name="直接连接符 493"/>
            <p:cNvCxnSpPr/>
            <p:nvPr/>
          </p:nvCxnSpPr>
          <p:spPr>
            <a:xfrm rot="18090000">
              <a:off x="6305657" y="294666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5" name="直接连接符 494"/>
            <p:cNvCxnSpPr/>
            <p:nvPr/>
          </p:nvCxnSpPr>
          <p:spPr>
            <a:xfrm rot="18225000">
              <a:off x="6323478" y="291882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6" name="直接连接符 495"/>
            <p:cNvCxnSpPr/>
            <p:nvPr/>
          </p:nvCxnSpPr>
          <p:spPr>
            <a:xfrm rot="18360000">
              <a:off x="6342380" y="289170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7" name="直接连接符 496"/>
            <p:cNvCxnSpPr/>
            <p:nvPr/>
          </p:nvCxnSpPr>
          <p:spPr>
            <a:xfrm rot="18495000">
              <a:off x="6362331" y="286535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8" name="直接连接符 497"/>
            <p:cNvCxnSpPr/>
            <p:nvPr/>
          </p:nvCxnSpPr>
          <p:spPr>
            <a:xfrm rot="18630000">
              <a:off x="6383302" y="283979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9" name="直接连接符 498"/>
            <p:cNvCxnSpPr/>
            <p:nvPr/>
          </p:nvCxnSpPr>
          <p:spPr>
            <a:xfrm rot="18765000">
              <a:off x="6405261" y="281508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0" name="直接连接符 499"/>
            <p:cNvCxnSpPr/>
            <p:nvPr/>
          </p:nvCxnSpPr>
          <p:spPr>
            <a:xfrm rot="18900000">
              <a:off x="6428172" y="279125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1" name="直接连接符 500"/>
            <p:cNvCxnSpPr/>
            <p:nvPr/>
          </p:nvCxnSpPr>
          <p:spPr>
            <a:xfrm rot="19035000">
              <a:off x="6452002" y="276834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2" name="直接连接符 501"/>
            <p:cNvCxnSpPr/>
            <p:nvPr/>
          </p:nvCxnSpPr>
          <p:spPr>
            <a:xfrm rot="19170000">
              <a:off x="6476711" y="274638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3" name="直接连接符 502"/>
            <p:cNvCxnSpPr/>
            <p:nvPr/>
          </p:nvCxnSpPr>
          <p:spPr>
            <a:xfrm rot="19305000">
              <a:off x="6502264" y="27254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4" name="直接连接符 503"/>
            <p:cNvCxnSpPr/>
            <p:nvPr/>
          </p:nvCxnSpPr>
          <p:spPr>
            <a:xfrm rot="19440000">
              <a:off x="6528621" y="27054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5" name="直接连接符 504"/>
            <p:cNvCxnSpPr/>
            <p:nvPr/>
          </p:nvCxnSpPr>
          <p:spPr>
            <a:xfrm rot="19575000">
              <a:off x="6555741" y="268656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6" name="直接连接符 505"/>
            <p:cNvCxnSpPr/>
            <p:nvPr/>
          </p:nvCxnSpPr>
          <p:spPr>
            <a:xfrm rot="19710000">
              <a:off x="6583582" y="266874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7" name="直接连接符 506"/>
            <p:cNvCxnSpPr/>
            <p:nvPr/>
          </p:nvCxnSpPr>
          <p:spPr>
            <a:xfrm rot="19845000">
              <a:off x="6612101" y="265202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8" name="直接连接符 507"/>
            <p:cNvCxnSpPr/>
            <p:nvPr/>
          </p:nvCxnSpPr>
          <p:spPr>
            <a:xfrm rot="19980000">
              <a:off x="6641256" y="263644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9" name="直接连接符 508"/>
            <p:cNvCxnSpPr/>
            <p:nvPr/>
          </p:nvCxnSpPr>
          <p:spPr>
            <a:xfrm rot="20115000">
              <a:off x="6670997" y="26220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0" name="直接连接符 509"/>
            <p:cNvCxnSpPr/>
            <p:nvPr/>
          </p:nvCxnSpPr>
          <p:spPr>
            <a:xfrm rot="20250000">
              <a:off x="6701284" y="260876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1" name="直接连接符 510"/>
            <p:cNvCxnSpPr/>
            <p:nvPr/>
          </p:nvCxnSpPr>
          <p:spPr>
            <a:xfrm rot="20385000">
              <a:off x="6732066" y="259672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2" name="直接连接符 511"/>
            <p:cNvCxnSpPr/>
            <p:nvPr/>
          </p:nvCxnSpPr>
          <p:spPr>
            <a:xfrm rot="20520000">
              <a:off x="6763300" y="258589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3" name="直接连接符 512"/>
            <p:cNvCxnSpPr/>
            <p:nvPr/>
          </p:nvCxnSpPr>
          <p:spPr>
            <a:xfrm rot="20655000">
              <a:off x="6794932" y="257629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4" name="直接连接符 513"/>
            <p:cNvCxnSpPr/>
            <p:nvPr/>
          </p:nvCxnSpPr>
          <p:spPr>
            <a:xfrm rot="20790000">
              <a:off x="6826918" y="256794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5" name="直接连接符 514"/>
            <p:cNvCxnSpPr/>
            <p:nvPr/>
          </p:nvCxnSpPr>
          <p:spPr>
            <a:xfrm rot="20925000">
              <a:off x="6859207" y="25608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6" name="直接连接符 515"/>
            <p:cNvCxnSpPr/>
            <p:nvPr/>
          </p:nvCxnSpPr>
          <p:spPr>
            <a:xfrm rot="21060000">
              <a:off x="6891749" y="255505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7" name="直接连接符 516"/>
            <p:cNvCxnSpPr/>
            <p:nvPr/>
          </p:nvCxnSpPr>
          <p:spPr>
            <a:xfrm rot="21195000">
              <a:off x="6924495" y="255052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8" name="直接连接符 517"/>
            <p:cNvCxnSpPr/>
            <p:nvPr/>
          </p:nvCxnSpPr>
          <p:spPr>
            <a:xfrm rot="21330000">
              <a:off x="6957391" y="254728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9" name="直接连接符 518"/>
            <p:cNvCxnSpPr/>
            <p:nvPr/>
          </p:nvCxnSpPr>
          <p:spPr>
            <a:xfrm rot="21465000">
              <a:off x="6990391" y="254533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520" name="组合 519"/>
            <p:cNvGrpSpPr/>
            <p:nvPr/>
          </p:nvGrpSpPr>
          <p:grpSpPr>
            <a:xfrm>
              <a:off x="6132084" y="3436045"/>
              <a:ext cx="1784866" cy="0"/>
              <a:chOff x="1701800" y="2755900"/>
              <a:chExt cx="2746508" cy="0"/>
            </a:xfrm>
          </p:grpSpPr>
          <p:cxnSp>
            <p:nvCxnSpPr>
              <p:cNvPr id="530" name="直接连接符 529"/>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1" name="直接连接符 530"/>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21" name="组合 520"/>
            <p:cNvGrpSpPr/>
            <p:nvPr/>
          </p:nvGrpSpPr>
          <p:grpSpPr>
            <a:xfrm rot="5400000">
              <a:off x="6130021" y="3437533"/>
              <a:ext cx="1784866" cy="0"/>
              <a:chOff x="1701800" y="2755900"/>
              <a:chExt cx="2746508" cy="0"/>
            </a:xfrm>
          </p:grpSpPr>
          <p:cxnSp>
            <p:nvCxnSpPr>
              <p:cNvPr id="528" name="直接连接符 527"/>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9" name="直接连接符 528"/>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22" name="组合 521"/>
            <p:cNvGrpSpPr/>
            <p:nvPr/>
          </p:nvGrpSpPr>
          <p:grpSpPr>
            <a:xfrm rot="2700000">
              <a:off x="6178461" y="3389534"/>
              <a:ext cx="1784866" cy="0"/>
              <a:chOff x="1701800" y="2755900"/>
              <a:chExt cx="2746508" cy="0"/>
            </a:xfrm>
          </p:grpSpPr>
          <p:cxnSp>
            <p:nvCxnSpPr>
              <p:cNvPr id="526" name="直接连接符 525"/>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7" name="直接连接符 526"/>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23" name="组合 522"/>
            <p:cNvGrpSpPr/>
            <p:nvPr/>
          </p:nvGrpSpPr>
          <p:grpSpPr>
            <a:xfrm rot="18900000" flipH="1">
              <a:off x="6155355" y="3460596"/>
              <a:ext cx="1784866" cy="0"/>
              <a:chOff x="1701800" y="2755900"/>
              <a:chExt cx="2746508" cy="0"/>
            </a:xfrm>
          </p:grpSpPr>
          <p:cxnSp>
            <p:nvCxnSpPr>
              <p:cNvPr id="524" name="直接连接符 523"/>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5" name="直接连接符 524"/>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532" name="组合 531"/>
          <p:cNvGrpSpPr/>
          <p:nvPr/>
        </p:nvGrpSpPr>
        <p:grpSpPr>
          <a:xfrm>
            <a:off x="6874807" y="1329901"/>
            <a:ext cx="1640144" cy="1639550"/>
            <a:chOff x="2329031" y="904800"/>
            <a:chExt cx="2752780" cy="2752780"/>
          </a:xfrm>
        </p:grpSpPr>
        <p:sp>
          <p:nvSpPr>
            <p:cNvPr id="533" name="椭圆 532"/>
            <p:cNvSpPr/>
            <p:nvPr/>
          </p:nvSpPr>
          <p:spPr>
            <a:xfrm>
              <a:off x="2329031"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4" name="椭圆 533"/>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35" name="文本框 1607"/>
          <p:cNvSpPr txBox="1"/>
          <p:nvPr/>
        </p:nvSpPr>
        <p:spPr>
          <a:xfrm>
            <a:off x="7315577" y="1871968"/>
            <a:ext cx="836193" cy="507831"/>
          </a:xfrm>
          <a:prstGeom prst="rect">
            <a:avLst/>
          </a:prstGeom>
          <a:noFill/>
        </p:spPr>
        <p:txBody>
          <a:bodyPr wrap="square" rtlCol="0">
            <a:spAutoFit/>
          </a:bodyPr>
          <a:lstStyle/>
          <a:p>
            <a:pPr algn="ctr"/>
            <a:r>
              <a:rPr lang="en-US" altLang="zh-CN" sz="2700" dirty="0">
                <a:solidFill>
                  <a:srgbClr val="7030A0"/>
                </a:solidFill>
                <a:latin typeface="Impact" panose="020B0806030902050204" pitchFamily="34" charset="0"/>
              </a:rPr>
              <a:t>92%</a:t>
            </a:r>
            <a:endParaRPr lang="zh-CN" altLang="en-US" sz="2700" dirty="0">
              <a:solidFill>
                <a:srgbClr val="7030A0"/>
              </a:solidFill>
              <a:latin typeface="Impact" panose="020B0806030902050204" pitchFamily="34" charset="0"/>
            </a:endParaRPr>
          </a:p>
        </p:txBody>
      </p:sp>
      <p:grpSp>
        <p:nvGrpSpPr>
          <p:cNvPr id="536" name="组合 535"/>
          <p:cNvGrpSpPr/>
          <p:nvPr/>
        </p:nvGrpSpPr>
        <p:grpSpPr>
          <a:xfrm>
            <a:off x="7028613" y="1442576"/>
            <a:ext cx="1356280" cy="1374331"/>
            <a:chOff x="9370263" y="1923879"/>
            <a:chExt cx="1808138" cy="1832865"/>
          </a:xfrm>
        </p:grpSpPr>
        <p:cxnSp>
          <p:nvCxnSpPr>
            <p:cNvPr id="537" name="直接连接符 536"/>
            <p:cNvCxnSpPr/>
            <p:nvPr/>
          </p:nvCxnSpPr>
          <p:spPr>
            <a:xfrm>
              <a:off x="10261622" y="197146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8" name="直接连接符 537"/>
            <p:cNvCxnSpPr/>
            <p:nvPr/>
          </p:nvCxnSpPr>
          <p:spPr>
            <a:xfrm rot="135000">
              <a:off x="10294671" y="197211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9" name="直接连接符 538"/>
            <p:cNvCxnSpPr/>
            <p:nvPr/>
          </p:nvCxnSpPr>
          <p:spPr>
            <a:xfrm rot="270000">
              <a:off x="10327671" y="19740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0" name="直接连接符 539"/>
            <p:cNvCxnSpPr/>
            <p:nvPr/>
          </p:nvCxnSpPr>
          <p:spPr>
            <a:xfrm rot="405000">
              <a:off x="10360569" y="197730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1" name="直接连接符 540"/>
            <p:cNvCxnSpPr/>
            <p:nvPr/>
          </p:nvCxnSpPr>
          <p:spPr>
            <a:xfrm rot="540000">
              <a:off x="10393314" y="198183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2" name="直接连接符 541"/>
            <p:cNvCxnSpPr/>
            <p:nvPr/>
          </p:nvCxnSpPr>
          <p:spPr>
            <a:xfrm rot="675000">
              <a:off x="10425856" y="19876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3" name="直接连接符 542"/>
            <p:cNvCxnSpPr/>
            <p:nvPr/>
          </p:nvCxnSpPr>
          <p:spPr>
            <a:xfrm rot="810000">
              <a:off x="10458145" y="199472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4" name="直接连接符 543"/>
            <p:cNvCxnSpPr/>
            <p:nvPr/>
          </p:nvCxnSpPr>
          <p:spPr>
            <a:xfrm rot="945000">
              <a:off x="10490131" y="200307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5" name="直接连接符 544"/>
            <p:cNvCxnSpPr/>
            <p:nvPr/>
          </p:nvCxnSpPr>
          <p:spPr>
            <a:xfrm rot="1080000">
              <a:off x="10521764" y="201266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6" name="直接连接符 545"/>
            <p:cNvCxnSpPr/>
            <p:nvPr/>
          </p:nvCxnSpPr>
          <p:spPr>
            <a:xfrm rot="1215000">
              <a:off x="10552996" y="202349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7" name="直接连接符 546"/>
            <p:cNvCxnSpPr/>
            <p:nvPr/>
          </p:nvCxnSpPr>
          <p:spPr>
            <a:xfrm rot="1350000">
              <a:off x="10583780" y="203554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8" name="直接连接符 547"/>
            <p:cNvCxnSpPr/>
            <p:nvPr/>
          </p:nvCxnSpPr>
          <p:spPr>
            <a:xfrm rot="1485000">
              <a:off x="10614065" y="204879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9" name="直接连接符 548"/>
            <p:cNvCxnSpPr/>
            <p:nvPr/>
          </p:nvCxnSpPr>
          <p:spPr>
            <a:xfrm rot="1620000">
              <a:off x="10643809" y="206322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0" name="直接连接符 549"/>
            <p:cNvCxnSpPr/>
            <p:nvPr/>
          </p:nvCxnSpPr>
          <p:spPr>
            <a:xfrm rot="1755000">
              <a:off x="10672961" y="207880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1" name="直接连接符 550"/>
            <p:cNvCxnSpPr/>
            <p:nvPr/>
          </p:nvCxnSpPr>
          <p:spPr>
            <a:xfrm rot="1890000">
              <a:off x="10701480" y="209551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2" name="直接连接符 551"/>
            <p:cNvCxnSpPr/>
            <p:nvPr/>
          </p:nvCxnSpPr>
          <p:spPr>
            <a:xfrm rot="2025000">
              <a:off x="10729322" y="211334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3" name="直接连接符 552"/>
            <p:cNvCxnSpPr/>
            <p:nvPr/>
          </p:nvCxnSpPr>
          <p:spPr>
            <a:xfrm rot="2160000">
              <a:off x="10756442" y="21322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4" name="直接连接符 553"/>
            <p:cNvCxnSpPr/>
            <p:nvPr/>
          </p:nvCxnSpPr>
          <p:spPr>
            <a:xfrm rot="2295000">
              <a:off x="10782799" y="215219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5" name="直接连接符 554"/>
            <p:cNvCxnSpPr/>
            <p:nvPr/>
          </p:nvCxnSpPr>
          <p:spPr>
            <a:xfrm rot="2430000">
              <a:off x="10808352" y="21731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6" name="直接连接符 555"/>
            <p:cNvCxnSpPr/>
            <p:nvPr/>
          </p:nvCxnSpPr>
          <p:spPr>
            <a:xfrm rot="2565000">
              <a:off x="10833061" y="2195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7" name="直接连接符 556"/>
            <p:cNvCxnSpPr/>
            <p:nvPr/>
          </p:nvCxnSpPr>
          <p:spPr>
            <a:xfrm rot="2700000">
              <a:off x="10856891" y="221803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8" name="直接连接符 557"/>
            <p:cNvCxnSpPr/>
            <p:nvPr/>
          </p:nvCxnSpPr>
          <p:spPr>
            <a:xfrm rot="2835000">
              <a:off x="10879803" y="22418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9" name="直接连接符 558"/>
            <p:cNvCxnSpPr/>
            <p:nvPr/>
          </p:nvCxnSpPr>
          <p:spPr>
            <a:xfrm rot="2970000">
              <a:off x="10901761" y="2266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0" name="直接连接符 559"/>
            <p:cNvCxnSpPr/>
            <p:nvPr/>
          </p:nvCxnSpPr>
          <p:spPr>
            <a:xfrm rot="3105000">
              <a:off x="10922732" y="229212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1" name="直接连接符 560"/>
            <p:cNvCxnSpPr/>
            <p:nvPr/>
          </p:nvCxnSpPr>
          <p:spPr>
            <a:xfrm rot="3240000">
              <a:off x="10942683" y="231848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2" name="直接连接符 561"/>
            <p:cNvCxnSpPr/>
            <p:nvPr/>
          </p:nvCxnSpPr>
          <p:spPr>
            <a:xfrm rot="3375000">
              <a:off x="10961585" y="234560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3" name="直接连接符 562"/>
            <p:cNvCxnSpPr/>
            <p:nvPr/>
          </p:nvCxnSpPr>
          <p:spPr>
            <a:xfrm rot="3510000">
              <a:off x="10979406" y="23734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4" name="直接连接符 563"/>
            <p:cNvCxnSpPr/>
            <p:nvPr/>
          </p:nvCxnSpPr>
          <p:spPr>
            <a:xfrm rot="3645000">
              <a:off x="10996122" y="24019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5" name="直接连接符 564"/>
            <p:cNvCxnSpPr/>
            <p:nvPr/>
          </p:nvCxnSpPr>
          <p:spPr>
            <a:xfrm rot="3780000">
              <a:off x="11011705" y="243111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6" name="直接连接符 565"/>
            <p:cNvCxnSpPr/>
            <p:nvPr/>
          </p:nvCxnSpPr>
          <p:spPr>
            <a:xfrm rot="3915000">
              <a:off x="11026131" y="24608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7" name="直接连接符 566"/>
            <p:cNvCxnSpPr/>
            <p:nvPr/>
          </p:nvCxnSpPr>
          <p:spPr>
            <a:xfrm rot="4050000">
              <a:off x="11039379" y="24911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8" name="直接连接符 567"/>
            <p:cNvCxnSpPr/>
            <p:nvPr/>
          </p:nvCxnSpPr>
          <p:spPr>
            <a:xfrm rot="4185000">
              <a:off x="11051428" y="252193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9" name="直接连接符 568"/>
            <p:cNvCxnSpPr/>
            <p:nvPr/>
          </p:nvCxnSpPr>
          <p:spPr>
            <a:xfrm rot="4320000">
              <a:off x="11062256" y="25531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0" name="直接连接符 569"/>
            <p:cNvCxnSpPr/>
            <p:nvPr/>
          </p:nvCxnSpPr>
          <p:spPr>
            <a:xfrm rot="4455000">
              <a:off x="11071853" y="258479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1" name="直接连接符 570"/>
            <p:cNvCxnSpPr/>
            <p:nvPr/>
          </p:nvCxnSpPr>
          <p:spPr>
            <a:xfrm rot="4590000">
              <a:off x="11080200" y="26167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2" name="直接连接符 571"/>
            <p:cNvCxnSpPr/>
            <p:nvPr/>
          </p:nvCxnSpPr>
          <p:spPr>
            <a:xfrm rot="4725000">
              <a:off x="11087285" y="264906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3" name="直接连接符 572"/>
            <p:cNvCxnSpPr/>
            <p:nvPr/>
          </p:nvCxnSpPr>
          <p:spPr>
            <a:xfrm rot="4860000">
              <a:off x="11093095" y="268161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4" name="直接连接符 573"/>
            <p:cNvCxnSpPr/>
            <p:nvPr/>
          </p:nvCxnSpPr>
          <p:spPr>
            <a:xfrm rot="4995000">
              <a:off x="11097625" y="271435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5" name="直接连接符 574"/>
            <p:cNvCxnSpPr/>
            <p:nvPr/>
          </p:nvCxnSpPr>
          <p:spPr>
            <a:xfrm rot="5130000">
              <a:off x="11100865" y="27472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6" name="直接连接符 575"/>
            <p:cNvCxnSpPr/>
            <p:nvPr/>
          </p:nvCxnSpPr>
          <p:spPr>
            <a:xfrm rot="5265000">
              <a:off x="11102811" y="278025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7" name="直接连接符 576"/>
            <p:cNvCxnSpPr/>
            <p:nvPr/>
          </p:nvCxnSpPr>
          <p:spPr>
            <a:xfrm rot="5535000">
              <a:off x="11102811" y="2846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8" name="直接连接符 577"/>
            <p:cNvCxnSpPr/>
            <p:nvPr/>
          </p:nvCxnSpPr>
          <p:spPr>
            <a:xfrm rot="5670000">
              <a:off x="11100865" y="2879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9" name="直接连接符 578"/>
            <p:cNvCxnSpPr/>
            <p:nvPr/>
          </p:nvCxnSpPr>
          <p:spPr>
            <a:xfrm rot="5805000">
              <a:off x="11097625" y="291225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0" name="直接连接符 579"/>
            <p:cNvCxnSpPr/>
            <p:nvPr/>
          </p:nvCxnSpPr>
          <p:spPr>
            <a:xfrm rot="5940000">
              <a:off x="11093095" y="294499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1" name="直接连接符 580"/>
            <p:cNvCxnSpPr/>
            <p:nvPr/>
          </p:nvCxnSpPr>
          <p:spPr>
            <a:xfrm rot="6075000">
              <a:off x="11087285" y="29775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2" name="直接连接符 581"/>
            <p:cNvCxnSpPr/>
            <p:nvPr/>
          </p:nvCxnSpPr>
          <p:spPr>
            <a:xfrm rot="6210000">
              <a:off x="11080200" y="300982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3" name="直接连接符 582"/>
            <p:cNvCxnSpPr/>
            <p:nvPr/>
          </p:nvCxnSpPr>
          <p:spPr>
            <a:xfrm rot="6345000">
              <a:off x="11071853" y="30418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4" name="直接连接符 583"/>
            <p:cNvCxnSpPr/>
            <p:nvPr/>
          </p:nvCxnSpPr>
          <p:spPr>
            <a:xfrm rot="6480000">
              <a:off x="11062256" y="307344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5" name="直接连接符 584"/>
            <p:cNvCxnSpPr/>
            <p:nvPr/>
          </p:nvCxnSpPr>
          <p:spPr>
            <a:xfrm rot="6615000">
              <a:off x="11051428" y="310467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6" name="直接连接符 585"/>
            <p:cNvCxnSpPr/>
            <p:nvPr/>
          </p:nvCxnSpPr>
          <p:spPr>
            <a:xfrm rot="6750000">
              <a:off x="11039379" y="31354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7" name="直接连接符 586"/>
            <p:cNvCxnSpPr/>
            <p:nvPr/>
          </p:nvCxnSpPr>
          <p:spPr>
            <a:xfrm rot="6885000">
              <a:off x="11026131" y="31657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8" name="直接连接符 587"/>
            <p:cNvCxnSpPr/>
            <p:nvPr/>
          </p:nvCxnSpPr>
          <p:spPr>
            <a:xfrm rot="7020000">
              <a:off x="11011705" y="319549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9" name="直接连接符 588"/>
            <p:cNvCxnSpPr/>
            <p:nvPr/>
          </p:nvCxnSpPr>
          <p:spPr>
            <a:xfrm rot="7155000">
              <a:off x="10996122" y="322464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0" name="直接连接符 589"/>
            <p:cNvCxnSpPr/>
            <p:nvPr/>
          </p:nvCxnSpPr>
          <p:spPr>
            <a:xfrm rot="7290000">
              <a:off x="10979406" y="325316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1" name="直接连接符 590"/>
            <p:cNvCxnSpPr/>
            <p:nvPr/>
          </p:nvCxnSpPr>
          <p:spPr>
            <a:xfrm rot="7425000">
              <a:off x="10961585" y="32810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2" name="直接连接符 591"/>
            <p:cNvCxnSpPr/>
            <p:nvPr/>
          </p:nvCxnSpPr>
          <p:spPr>
            <a:xfrm rot="7560000">
              <a:off x="10942683" y="3308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3" name="直接连接符 592"/>
            <p:cNvCxnSpPr/>
            <p:nvPr/>
          </p:nvCxnSpPr>
          <p:spPr>
            <a:xfrm rot="7695000">
              <a:off x="10922732" y="33344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4" name="直接连接符 593"/>
            <p:cNvCxnSpPr/>
            <p:nvPr/>
          </p:nvCxnSpPr>
          <p:spPr>
            <a:xfrm rot="7830000">
              <a:off x="10901761" y="336003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5" name="直接连接符 594"/>
            <p:cNvCxnSpPr/>
            <p:nvPr/>
          </p:nvCxnSpPr>
          <p:spPr>
            <a:xfrm rot="7965000">
              <a:off x="10879803" y="33847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6" name="直接连接符 595"/>
            <p:cNvCxnSpPr/>
            <p:nvPr/>
          </p:nvCxnSpPr>
          <p:spPr>
            <a:xfrm rot="8100000">
              <a:off x="10856891" y="3408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7" name="直接连接符 596"/>
            <p:cNvCxnSpPr/>
            <p:nvPr/>
          </p:nvCxnSpPr>
          <p:spPr>
            <a:xfrm rot="8235000">
              <a:off x="10833061" y="343148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8" name="直接连接符 597"/>
            <p:cNvCxnSpPr/>
            <p:nvPr/>
          </p:nvCxnSpPr>
          <p:spPr>
            <a:xfrm rot="8370000">
              <a:off x="10808352" y="34534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9" name="直接连接符 598"/>
            <p:cNvCxnSpPr/>
            <p:nvPr/>
          </p:nvCxnSpPr>
          <p:spPr>
            <a:xfrm rot="8505000">
              <a:off x="10782799" y="34744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0" name="直接连接符 599"/>
            <p:cNvCxnSpPr/>
            <p:nvPr/>
          </p:nvCxnSpPr>
          <p:spPr>
            <a:xfrm rot="8640000">
              <a:off x="10756442" y="34943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1" name="直接连接符 600"/>
            <p:cNvCxnSpPr/>
            <p:nvPr/>
          </p:nvCxnSpPr>
          <p:spPr>
            <a:xfrm rot="8775000">
              <a:off x="10729322" y="35132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2" name="直接连接符 601"/>
            <p:cNvCxnSpPr/>
            <p:nvPr/>
          </p:nvCxnSpPr>
          <p:spPr>
            <a:xfrm rot="8910000">
              <a:off x="10701480" y="353108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3" name="直接连接符 602"/>
            <p:cNvCxnSpPr/>
            <p:nvPr/>
          </p:nvCxnSpPr>
          <p:spPr>
            <a:xfrm rot="9045000">
              <a:off x="10672961" y="35478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4" name="直接连接符 603"/>
            <p:cNvCxnSpPr/>
            <p:nvPr/>
          </p:nvCxnSpPr>
          <p:spPr>
            <a:xfrm rot="9180000">
              <a:off x="10643809" y="356338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5" name="直接连接符 604"/>
            <p:cNvCxnSpPr/>
            <p:nvPr/>
          </p:nvCxnSpPr>
          <p:spPr>
            <a:xfrm rot="9315000">
              <a:off x="10614065" y="357781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6" name="直接连接符 605"/>
            <p:cNvCxnSpPr/>
            <p:nvPr/>
          </p:nvCxnSpPr>
          <p:spPr>
            <a:xfrm rot="9450000">
              <a:off x="10583780" y="359106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7" name="直接连接符 606"/>
            <p:cNvCxnSpPr/>
            <p:nvPr/>
          </p:nvCxnSpPr>
          <p:spPr>
            <a:xfrm rot="9585000">
              <a:off x="10552996" y="360310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8" name="直接连接符 607"/>
            <p:cNvCxnSpPr/>
            <p:nvPr/>
          </p:nvCxnSpPr>
          <p:spPr>
            <a:xfrm rot="9720000">
              <a:off x="10521764" y="36139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9" name="直接连接符 608"/>
            <p:cNvCxnSpPr/>
            <p:nvPr/>
          </p:nvCxnSpPr>
          <p:spPr>
            <a:xfrm rot="9855000">
              <a:off x="10490131" y="362353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0" name="直接连接符 609"/>
            <p:cNvCxnSpPr/>
            <p:nvPr/>
          </p:nvCxnSpPr>
          <p:spPr>
            <a:xfrm rot="9990000">
              <a:off x="10458145" y="363188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1" name="直接连接符 610"/>
            <p:cNvCxnSpPr/>
            <p:nvPr/>
          </p:nvCxnSpPr>
          <p:spPr>
            <a:xfrm rot="10125000">
              <a:off x="10425856" y="36389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2" name="直接连接符 611"/>
            <p:cNvCxnSpPr/>
            <p:nvPr/>
          </p:nvCxnSpPr>
          <p:spPr>
            <a:xfrm rot="10260000">
              <a:off x="10393314" y="364477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3" name="直接连接符 612"/>
            <p:cNvCxnSpPr/>
            <p:nvPr/>
          </p:nvCxnSpPr>
          <p:spPr>
            <a:xfrm rot="10395000">
              <a:off x="10360569" y="364930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4" name="直接连接符 613"/>
            <p:cNvCxnSpPr/>
            <p:nvPr/>
          </p:nvCxnSpPr>
          <p:spPr>
            <a:xfrm rot="10530000">
              <a:off x="10327671" y="36525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5" name="直接连接符 614"/>
            <p:cNvCxnSpPr/>
            <p:nvPr/>
          </p:nvCxnSpPr>
          <p:spPr>
            <a:xfrm rot="10665000">
              <a:off x="10294671" y="365449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6" name="直接连接符 615"/>
            <p:cNvCxnSpPr/>
            <p:nvPr/>
          </p:nvCxnSpPr>
          <p:spPr>
            <a:xfrm rot="10935000">
              <a:off x="10228572" y="365449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7" name="直接连接符 616"/>
            <p:cNvCxnSpPr/>
            <p:nvPr/>
          </p:nvCxnSpPr>
          <p:spPr>
            <a:xfrm rot="11070000">
              <a:off x="10195572" y="36525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8" name="直接连接符 617"/>
            <p:cNvCxnSpPr/>
            <p:nvPr/>
          </p:nvCxnSpPr>
          <p:spPr>
            <a:xfrm rot="11205000">
              <a:off x="10162674" y="364930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9" name="直接连接符 618"/>
            <p:cNvCxnSpPr/>
            <p:nvPr/>
          </p:nvCxnSpPr>
          <p:spPr>
            <a:xfrm rot="11340000">
              <a:off x="10129930" y="364477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0" name="直接连接符 619"/>
            <p:cNvCxnSpPr/>
            <p:nvPr/>
          </p:nvCxnSpPr>
          <p:spPr>
            <a:xfrm rot="11475000">
              <a:off x="10097387" y="36389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1" name="直接连接符 620"/>
            <p:cNvCxnSpPr/>
            <p:nvPr/>
          </p:nvCxnSpPr>
          <p:spPr>
            <a:xfrm rot="11610000">
              <a:off x="10065098" y="363188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2" name="直接连接符 621"/>
            <p:cNvCxnSpPr/>
            <p:nvPr/>
          </p:nvCxnSpPr>
          <p:spPr>
            <a:xfrm rot="11745000">
              <a:off x="10033112" y="362353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3" name="直接连接符 622"/>
            <p:cNvCxnSpPr/>
            <p:nvPr/>
          </p:nvCxnSpPr>
          <p:spPr>
            <a:xfrm rot="11880000">
              <a:off x="10001480" y="36139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4" name="直接连接符 623"/>
            <p:cNvCxnSpPr/>
            <p:nvPr/>
          </p:nvCxnSpPr>
          <p:spPr>
            <a:xfrm rot="12015000">
              <a:off x="9970247" y="360310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5" name="直接连接符 624"/>
            <p:cNvCxnSpPr/>
            <p:nvPr/>
          </p:nvCxnSpPr>
          <p:spPr>
            <a:xfrm rot="12150000">
              <a:off x="9939464" y="359106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6" name="直接连接符 625"/>
            <p:cNvCxnSpPr/>
            <p:nvPr/>
          </p:nvCxnSpPr>
          <p:spPr>
            <a:xfrm rot="12285000">
              <a:off x="9909178" y="357781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7" name="直接连接符 626"/>
            <p:cNvCxnSpPr/>
            <p:nvPr/>
          </p:nvCxnSpPr>
          <p:spPr>
            <a:xfrm rot="12420000">
              <a:off x="9879435" y="356338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8" name="直接连接符 627"/>
            <p:cNvCxnSpPr/>
            <p:nvPr/>
          </p:nvCxnSpPr>
          <p:spPr>
            <a:xfrm rot="12555000">
              <a:off x="9850282" y="35478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9" name="直接连接符 628"/>
            <p:cNvCxnSpPr/>
            <p:nvPr/>
          </p:nvCxnSpPr>
          <p:spPr>
            <a:xfrm rot="12690000">
              <a:off x="9821763" y="353108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0" name="直接连接符 629"/>
            <p:cNvCxnSpPr/>
            <p:nvPr/>
          </p:nvCxnSpPr>
          <p:spPr>
            <a:xfrm rot="12825000">
              <a:off x="9793921" y="35132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1" name="直接连接符 630"/>
            <p:cNvCxnSpPr/>
            <p:nvPr/>
          </p:nvCxnSpPr>
          <p:spPr>
            <a:xfrm rot="12960000">
              <a:off x="9766801" y="34943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2" name="直接连接符 631"/>
            <p:cNvCxnSpPr/>
            <p:nvPr/>
          </p:nvCxnSpPr>
          <p:spPr>
            <a:xfrm rot="13095000">
              <a:off x="9740444" y="34744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3" name="直接连接符 632"/>
            <p:cNvCxnSpPr/>
            <p:nvPr/>
          </p:nvCxnSpPr>
          <p:spPr>
            <a:xfrm rot="13230000">
              <a:off x="9714891" y="34534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4" name="直接连接符 633"/>
            <p:cNvCxnSpPr/>
            <p:nvPr/>
          </p:nvCxnSpPr>
          <p:spPr>
            <a:xfrm rot="13365000">
              <a:off x="9690182" y="343148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5" name="直接连接符 634"/>
            <p:cNvCxnSpPr/>
            <p:nvPr/>
          </p:nvCxnSpPr>
          <p:spPr>
            <a:xfrm rot="13500000">
              <a:off x="9666352" y="3408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6" name="直接连接符 635"/>
            <p:cNvCxnSpPr/>
            <p:nvPr/>
          </p:nvCxnSpPr>
          <p:spPr>
            <a:xfrm rot="13635000">
              <a:off x="9643441" y="33847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7" name="直接连接符 636"/>
            <p:cNvCxnSpPr/>
            <p:nvPr/>
          </p:nvCxnSpPr>
          <p:spPr>
            <a:xfrm rot="13770000">
              <a:off x="9621482" y="336003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8" name="直接连接符 637"/>
            <p:cNvCxnSpPr/>
            <p:nvPr/>
          </p:nvCxnSpPr>
          <p:spPr>
            <a:xfrm rot="13905000">
              <a:off x="9600512" y="33344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9" name="直接连接符 638"/>
            <p:cNvCxnSpPr/>
            <p:nvPr/>
          </p:nvCxnSpPr>
          <p:spPr>
            <a:xfrm rot="14040000">
              <a:off x="9580560" y="3308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0" name="直接连接符 639"/>
            <p:cNvCxnSpPr/>
            <p:nvPr/>
          </p:nvCxnSpPr>
          <p:spPr>
            <a:xfrm rot="14175000">
              <a:off x="9561659" y="32810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1" name="直接连接符 640"/>
            <p:cNvCxnSpPr/>
            <p:nvPr/>
          </p:nvCxnSpPr>
          <p:spPr>
            <a:xfrm rot="14310000">
              <a:off x="9543837" y="325316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2" name="直接连接符 641"/>
            <p:cNvCxnSpPr/>
            <p:nvPr/>
          </p:nvCxnSpPr>
          <p:spPr>
            <a:xfrm rot="14445000">
              <a:off x="9527121" y="322464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3" name="直接连接符 642"/>
            <p:cNvCxnSpPr/>
            <p:nvPr/>
          </p:nvCxnSpPr>
          <p:spPr>
            <a:xfrm rot="14580000">
              <a:off x="9511538" y="319549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4" name="直接连接符 643"/>
            <p:cNvCxnSpPr/>
            <p:nvPr/>
          </p:nvCxnSpPr>
          <p:spPr>
            <a:xfrm rot="14715000">
              <a:off x="9497112" y="31657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5" name="直接连接符 644"/>
            <p:cNvCxnSpPr/>
            <p:nvPr/>
          </p:nvCxnSpPr>
          <p:spPr>
            <a:xfrm rot="14850000">
              <a:off x="9483864" y="31354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6" name="直接连接符 645"/>
            <p:cNvCxnSpPr/>
            <p:nvPr/>
          </p:nvCxnSpPr>
          <p:spPr>
            <a:xfrm rot="14985000">
              <a:off x="9471815" y="310467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7" name="直接连接符 646"/>
            <p:cNvCxnSpPr/>
            <p:nvPr/>
          </p:nvCxnSpPr>
          <p:spPr>
            <a:xfrm rot="15120000">
              <a:off x="9460985" y="307344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8" name="直接连接符 647"/>
            <p:cNvCxnSpPr/>
            <p:nvPr/>
          </p:nvCxnSpPr>
          <p:spPr>
            <a:xfrm rot="15255000">
              <a:off x="9451390" y="30418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9" name="直接连接符 648"/>
            <p:cNvCxnSpPr/>
            <p:nvPr/>
          </p:nvCxnSpPr>
          <p:spPr>
            <a:xfrm rot="15390000">
              <a:off x="9443043" y="300982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0" name="直接连接符 649"/>
            <p:cNvCxnSpPr/>
            <p:nvPr/>
          </p:nvCxnSpPr>
          <p:spPr>
            <a:xfrm rot="15525000">
              <a:off x="9435958" y="29775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1" name="直接连接符 650"/>
            <p:cNvCxnSpPr/>
            <p:nvPr/>
          </p:nvCxnSpPr>
          <p:spPr>
            <a:xfrm rot="15660000">
              <a:off x="9430147" y="294499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2" name="直接连接符 651"/>
            <p:cNvCxnSpPr/>
            <p:nvPr/>
          </p:nvCxnSpPr>
          <p:spPr>
            <a:xfrm rot="15795000">
              <a:off x="9425618" y="291225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3" name="直接连接符 652"/>
            <p:cNvCxnSpPr/>
            <p:nvPr/>
          </p:nvCxnSpPr>
          <p:spPr>
            <a:xfrm rot="15930000">
              <a:off x="9422378" y="2879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4" name="直接连接符 653"/>
            <p:cNvCxnSpPr/>
            <p:nvPr/>
          </p:nvCxnSpPr>
          <p:spPr>
            <a:xfrm rot="16065000">
              <a:off x="9420432" y="2846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5" name="直接连接符 654"/>
            <p:cNvCxnSpPr/>
            <p:nvPr/>
          </p:nvCxnSpPr>
          <p:spPr>
            <a:xfrm rot="16335000">
              <a:off x="9420432" y="278025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6" name="直接连接符 655"/>
            <p:cNvCxnSpPr/>
            <p:nvPr/>
          </p:nvCxnSpPr>
          <p:spPr>
            <a:xfrm rot="16470000">
              <a:off x="9422378" y="27472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7" name="直接连接符 656"/>
            <p:cNvCxnSpPr/>
            <p:nvPr/>
          </p:nvCxnSpPr>
          <p:spPr>
            <a:xfrm rot="16605000">
              <a:off x="9425618" y="271435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8" name="直接连接符 657"/>
            <p:cNvCxnSpPr/>
            <p:nvPr/>
          </p:nvCxnSpPr>
          <p:spPr>
            <a:xfrm rot="16740000">
              <a:off x="9430147" y="268161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9" name="直接连接符 658"/>
            <p:cNvCxnSpPr/>
            <p:nvPr/>
          </p:nvCxnSpPr>
          <p:spPr>
            <a:xfrm rot="16875000">
              <a:off x="9435958" y="264906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0" name="直接连接符 659"/>
            <p:cNvCxnSpPr/>
            <p:nvPr/>
          </p:nvCxnSpPr>
          <p:spPr>
            <a:xfrm rot="17010000">
              <a:off x="9443043" y="26167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1" name="直接连接符 660"/>
            <p:cNvCxnSpPr/>
            <p:nvPr/>
          </p:nvCxnSpPr>
          <p:spPr>
            <a:xfrm rot="17145000">
              <a:off x="9451390" y="258479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2" name="直接连接符 661"/>
            <p:cNvCxnSpPr/>
            <p:nvPr/>
          </p:nvCxnSpPr>
          <p:spPr>
            <a:xfrm rot="17280000">
              <a:off x="9460985" y="25531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3" name="直接连接符 662"/>
            <p:cNvCxnSpPr/>
            <p:nvPr/>
          </p:nvCxnSpPr>
          <p:spPr>
            <a:xfrm rot="17415000">
              <a:off x="9471815" y="252193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4" name="直接连接符 663"/>
            <p:cNvCxnSpPr/>
            <p:nvPr/>
          </p:nvCxnSpPr>
          <p:spPr>
            <a:xfrm rot="17550000">
              <a:off x="9483864" y="24911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5" name="直接连接符 664"/>
            <p:cNvCxnSpPr/>
            <p:nvPr/>
          </p:nvCxnSpPr>
          <p:spPr>
            <a:xfrm rot="17685000">
              <a:off x="9497112" y="24608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6" name="直接连接符 665"/>
            <p:cNvCxnSpPr/>
            <p:nvPr/>
          </p:nvCxnSpPr>
          <p:spPr>
            <a:xfrm rot="17820000">
              <a:off x="9511538" y="243111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7" name="直接连接符 666"/>
            <p:cNvCxnSpPr/>
            <p:nvPr/>
          </p:nvCxnSpPr>
          <p:spPr>
            <a:xfrm rot="17955000">
              <a:off x="9527121" y="24019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8" name="直接连接符 667"/>
            <p:cNvCxnSpPr/>
            <p:nvPr/>
          </p:nvCxnSpPr>
          <p:spPr>
            <a:xfrm rot="18090000">
              <a:off x="9543837" y="23734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9" name="直接连接符 668"/>
            <p:cNvCxnSpPr/>
            <p:nvPr/>
          </p:nvCxnSpPr>
          <p:spPr>
            <a:xfrm rot="18225000">
              <a:off x="9561659" y="234560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0" name="直接连接符 669"/>
            <p:cNvCxnSpPr/>
            <p:nvPr/>
          </p:nvCxnSpPr>
          <p:spPr>
            <a:xfrm rot="18360000">
              <a:off x="9580560" y="231848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1" name="直接连接符 670"/>
            <p:cNvCxnSpPr/>
            <p:nvPr/>
          </p:nvCxnSpPr>
          <p:spPr>
            <a:xfrm rot="18495000">
              <a:off x="9600512" y="229212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2" name="直接连接符 671"/>
            <p:cNvCxnSpPr/>
            <p:nvPr/>
          </p:nvCxnSpPr>
          <p:spPr>
            <a:xfrm rot="18630000">
              <a:off x="9621482" y="2266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3" name="直接连接符 672"/>
            <p:cNvCxnSpPr/>
            <p:nvPr/>
          </p:nvCxnSpPr>
          <p:spPr>
            <a:xfrm rot="18765000">
              <a:off x="9643441" y="22418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4" name="直接连接符 673"/>
            <p:cNvCxnSpPr/>
            <p:nvPr/>
          </p:nvCxnSpPr>
          <p:spPr>
            <a:xfrm rot="18900000">
              <a:off x="9666352" y="221803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5" name="直接连接符 674"/>
            <p:cNvCxnSpPr/>
            <p:nvPr/>
          </p:nvCxnSpPr>
          <p:spPr>
            <a:xfrm rot="19035000">
              <a:off x="9690182" y="2195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6" name="直接连接符 675"/>
            <p:cNvCxnSpPr/>
            <p:nvPr/>
          </p:nvCxnSpPr>
          <p:spPr>
            <a:xfrm rot="19170000">
              <a:off x="9714891" y="21731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7" name="直接连接符 676"/>
            <p:cNvCxnSpPr/>
            <p:nvPr/>
          </p:nvCxnSpPr>
          <p:spPr>
            <a:xfrm rot="19305000">
              <a:off x="9740444" y="215219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8" name="直接连接符 677"/>
            <p:cNvCxnSpPr/>
            <p:nvPr/>
          </p:nvCxnSpPr>
          <p:spPr>
            <a:xfrm rot="19440000">
              <a:off x="9766801" y="21322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9" name="直接连接符 678"/>
            <p:cNvCxnSpPr/>
            <p:nvPr/>
          </p:nvCxnSpPr>
          <p:spPr>
            <a:xfrm rot="19575000">
              <a:off x="9793921" y="211334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0" name="直接连接符 679"/>
            <p:cNvCxnSpPr/>
            <p:nvPr/>
          </p:nvCxnSpPr>
          <p:spPr>
            <a:xfrm rot="19710000">
              <a:off x="9821763" y="209551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1" name="直接连接符 680"/>
            <p:cNvCxnSpPr/>
            <p:nvPr/>
          </p:nvCxnSpPr>
          <p:spPr>
            <a:xfrm rot="19845000">
              <a:off x="9850282" y="207880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2" name="直接连接符 681"/>
            <p:cNvCxnSpPr/>
            <p:nvPr/>
          </p:nvCxnSpPr>
          <p:spPr>
            <a:xfrm rot="19980000">
              <a:off x="9879435" y="206322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3" name="直接连接符 682"/>
            <p:cNvCxnSpPr/>
            <p:nvPr/>
          </p:nvCxnSpPr>
          <p:spPr>
            <a:xfrm rot="20115000">
              <a:off x="9909178" y="204879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4" name="直接连接符 683"/>
            <p:cNvCxnSpPr/>
            <p:nvPr/>
          </p:nvCxnSpPr>
          <p:spPr>
            <a:xfrm rot="20250000">
              <a:off x="9939464" y="203554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5" name="直接连接符 684"/>
            <p:cNvCxnSpPr/>
            <p:nvPr/>
          </p:nvCxnSpPr>
          <p:spPr>
            <a:xfrm rot="20385000">
              <a:off x="9970247" y="202349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6" name="直接连接符 685"/>
            <p:cNvCxnSpPr/>
            <p:nvPr/>
          </p:nvCxnSpPr>
          <p:spPr>
            <a:xfrm rot="20520000">
              <a:off x="10001480" y="201266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7" name="直接连接符 686"/>
            <p:cNvCxnSpPr/>
            <p:nvPr/>
          </p:nvCxnSpPr>
          <p:spPr>
            <a:xfrm rot="20655000">
              <a:off x="10033112" y="200307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8" name="直接连接符 687"/>
            <p:cNvCxnSpPr/>
            <p:nvPr/>
          </p:nvCxnSpPr>
          <p:spPr>
            <a:xfrm rot="20790000">
              <a:off x="10065098" y="199472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9" name="直接连接符 688"/>
            <p:cNvCxnSpPr/>
            <p:nvPr/>
          </p:nvCxnSpPr>
          <p:spPr>
            <a:xfrm rot="20925000">
              <a:off x="10097387" y="198764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0" name="直接连接符 689"/>
            <p:cNvCxnSpPr/>
            <p:nvPr/>
          </p:nvCxnSpPr>
          <p:spPr>
            <a:xfrm rot="21060000">
              <a:off x="10129930" y="1981831"/>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1" name="直接连接符 690"/>
            <p:cNvCxnSpPr/>
            <p:nvPr/>
          </p:nvCxnSpPr>
          <p:spPr>
            <a:xfrm rot="21195000">
              <a:off x="10162674" y="1977301"/>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2" name="直接连接符 691"/>
            <p:cNvCxnSpPr/>
            <p:nvPr/>
          </p:nvCxnSpPr>
          <p:spPr>
            <a:xfrm rot="21330000">
              <a:off x="10195572" y="1974061"/>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3" name="直接连接符 692"/>
            <p:cNvCxnSpPr/>
            <p:nvPr/>
          </p:nvCxnSpPr>
          <p:spPr>
            <a:xfrm rot="21465000">
              <a:off x="10228572" y="197211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694" name="组合 693"/>
            <p:cNvGrpSpPr/>
            <p:nvPr/>
          </p:nvGrpSpPr>
          <p:grpSpPr>
            <a:xfrm>
              <a:off x="9370263" y="2862823"/>
              <a:ext cx="1784866" cy="0"/>
              <a:chOff x="1701800" y="2755900"/>
              <a:chExt cx="2746508" cy="0"/>
            </a:xfrm>
          </p:grpSpPr>
          <p:cxnSp>
            <p:nvCxnSpPr>
              <p:cNvPr id="704" name="直接连接符 703"/>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5" name="直接连接符 704"/>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95" name="组合 694"/>
            <p:cNvGrpSpPr/>
            <p:nvPr/>
          </p:nvGrpSpPr>
          <p:grpSpPr>
            <a:xfrm rot="5400000">
              <a:off x="9368201" y="2864311"/>
              <a:ext cx="1784866" cy="0"/>
              <a:chOff x="1701800" y="2755900"/>
              <a:chExt cx="2746508" cy="0"/>
            </a:xfrm>
          </p:grpSpPr>
          <p:cxnSp>
            <p:nvCxnSpPr>
              <p:cNvPr id="702" name="直接连接符 701"/>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3" name="直接连接符 702"/>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96" name="组合 695"/>
            <p:cNvGrpSpPr/>
            <p:nvPr/>
          </p:nvGrpSpPr>
          <p:grpSpPr>
            <a:xfrm rot="2700000">
              <a:off x="9416641" y="2816312"/>
              <a:ext cx="1784866" cy="0"/>
              <a:chOff x="1701800" y="2755900"/>
              <a:chExt cx="2746508" cy="0"/>
            </a:xfrm>
          </p:grpSpPr>
          <p:cxnSp>
            <p:nvCxnSpPr>
              <p:cNvPr id="700" name="直接连接符 699"/>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1" name="直接连接符 700"/>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97" name="组合 696"/>
            <p:cNvGrpSpPr/>
            <p:nvPr/>
          </p:nvGrpSpPr>
          <p:grpSpPr>
            <a:xfrm rot="18900000" flipH="1">
              <a:off x="9393535" y="2887374"/>
              <a:ext cx="1784866" cy="0"/>
              <a:chOff x="1701800" y="2755900"/>
              <a:chExt cx="2746508" cy="0"/>
            </a:xfrm>
          </p:grpSpPr>
          <p:cxnSp>
            <p:nvCxnSpPr>
              <p:cNvPr id="698" name="直接连接符 697"/>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9" name="直接连接符 698"/>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706" name="组合 705"/>
          <p:cNvGrpSpPr/>
          <p:nvPr/>
        </p:nvGrpSpPr>
        <p:grpSpPr>
          <a:xfrm>
            <a:off x="4992166" y="3241409"/>
            <a:ext cx="1403053" cy="1492739"/>
            <a:chOff x="6655354" y="4322879"/>
            <a:chExt cx="1870493" cy="1990779"/>
          </a:xfrm>
        </p:grpSpPr>
        <p:sp>
          <p:nvSpPr>
            <p:cNvPr id="707" name="文本框 168"/>
            <p:cNvSpPr txBox="1"/>
            <p:nvPr/>
          </p:nvSpPr>
          <p:spPr>
            <a:xfrm>
              <a:off x="6655354" y="4322879"/>
              <a:ext cx="1870493" cy="430986"/>
            </a:xfrm>
            <a:prstGeom prst="rect">
              <a:avLst/>
            </a:prstGeom>
            <a:noFill/>
          </p:spPr>
          <p:txBody>
            <a:bodyPr wrap="square" rtlCol="0">
              <a:spAutoFit/>
            </a:bodyPr>
            <a:lstStyle/>
            <a:p>
              <a:r>
                <a:rPr lang="zh-CN" altLang="en-US" sz="1500" dirty="0">
                  <a:solidFill>
                    <a:srgbClr val="F6615B"/>
                  </a:solidFill>
                  <a:latin typeface="微软雅黑" panose="020B0503020204020204" pitchFamily="34" charset="-122"/>
                  <a:ea typeface="微软雅黑" panose="020B0503020204020204" pitchFamily="34" charset="-122"/>
                </a:rPr>
                <a:t>在此添加标题</a:t>
              </a:r>
            </a:p>
          </p:txBody>
        </p:sp>
        <p:sp>
          <p:nvSpPr>
            <p:cNvPr id="708" name="文本框 113"/>
            <p:cNvSpPr txBox="1"/>
            <p:nvPr/>
          </p:nvSpPr>
          <p:spPr>
            <a:xfrm>
              <a:off x="6673660"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09" name="组合 708"/>
          <p:cNvGrpSpPr/>
          <p:nvPr/>
        </p:nvGrpSpPr>
        <p:grpSpPr>
          <a:xfrm>
            <a:off x="2894626" y="3241409"/>
            <a:ext cx="1403053" cy="1492739"/>
            <a:chOff x="3858998" y="4322879"/>
            <a:chExt cx="1870493" cy="1990779"/>
          </a:xfrm>
        </p:grpSpPr>
        <p:sp>
          <p:nvSpPr>
            <p:cNvPr id="710" name="文本框 170"/>
            <p:cNvSpPr txBox="1"/>
            <p:nvPr/>
          </p:nvSpPr>
          <p:spPr>
            <a:xfrm>
              <a:off x="3858998" y="4322879"/>
              <a:ext cx="1870493" cy="430986"/>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711" name="文本框 113"/>
            <p:cNvSpPr txBox="1"/>
            <p:nvPr/>
          </p:nvSpPr>
          <p:spPr>
            <a:xfrm>
              <a:off x="3915404"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12" name="组合 711"/>
          <p:cNvGrpSpPr/>
          <p:nvPr/>
        </p:nvGrpSpPr>
        <p:grpSpPr>
          <a:xfrm>
            <a:off x="7187026" y="3241409"/>
            <a:ext cx="1403053" cy="1492739"/>
            <a:chOff x="9581453" y="4322879"/>
            <a:chExt cx="1870493" cy="1990779"/>
          </a:xfrm>
        </p:grpSpPr>
        <p:sp>
          <p:nvSpPr>
            <p:cNvPr id="713" name="文本框 166"/>
            <p:cNvSpPr txBox="1"/>
            <p:nvPr/>
          </p:nvSpPr>
          <p:spPr>
            <a:xfrm>
              <a:off x="9581453" y="4322879"/>
              <a:ext cx="1870493" cy="430986"/>
            </a:xfrm>
            <a:prstGeom prst="rect">
              <a:avLst/>
            </a:prstGeom>
            <a:noFill/>
          </p:spPr>
          <p:txBody>
            <a:bodyPr wrap="square" rtlCol="0">
              <a:spAutoFit/>
            </a:bodyPr>
            <a:lstStyle/>
            <a:p>
              <a:r>
                <a:rPr lang="zh-CN" altLang="en-US" sz="1500" dirty="0">
                  <a:solidFill>
                    <a:srgbClr val="7030A0"/>
                  </a:solidFill>
                  <a:latin typeface="微软雅黑" panose="020B0503020204020204" pitchFamily="34" charset="-122"/>
                  <a:ea typeface="微软雅黑" panose="020B0503020204020204" pitchFamily="34" charset="-122"/>
                </a:rPr>
                <a:t>在此添加标题</a:t>
              </a:r>
            </a:p>
          </p:txBody>
        </p:sp>
        <p:sp>
          <p:nvSpPr>
            <p:cNvPr id="714" name="文本框 113"/>
            <p:cNvSpPr txBox="1"/>
            <p:nvPr/>
          </p:nvSpPr>
          <p:spPr>
            <a:xfrm>
              <a:off x="9634793"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15" name="组合 714"/>
          <p:cNvGrpSpPr/>
          <p:nvPr/>
        </p:nvGrpSpPr>
        <p:grpSpPr>
          <a:xfrm>
            <a:off x="720883" y="3241409"/>
            <a:ext cx="1404339" cy="1492739"/>
            <a:chOff x="961052" y="4322879"/>
            <a:chExt cx="1872208" cy="1990779"/>
          </a:xfrm>
        </p:grpSpPr>
        <p:sp>
          <p:nvSpPr>
            <p:cNvPr id="716" name="文本框 161"/>
            <p:cNvSpPr txBox="1"/>
            <p:nvPr/>
          </p:nvSpPr>
          <p:spPr>
            <a:xfrm>
              <a:off x="962766" y="4322879"/>
              <a:ext cx="1870494" cy="430986"/>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717" name="文本框 113"/>
            <p:cNvSpPr txBox="1"/>
            <p:nvPr/>
          </p:nvSpPr>
          <p:spPr>
            <a:xfrm>
              <a:off x="961052"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636570875"/>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53" presetClass="entr" presetSubtype="16"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100" fill="hold"/>
                                        <p:tgtEl>
                                          <p:spTgt spid="10"/>
                                        </p:tgtEl>
                                        <p:attrNameLst>
                                          <p:attrName>ppt_w</p:attrName>
                                        </p:attrNameLst>
                                      </p:cBhvr>
                                      <p:tavLst>
                                        <p:tav tm="0">
                                          <p:val>
                                            <p:fltVal val="0"/>
                                          </p:val>
                                        </p:tav>
                                        <p:tav tm="100000">
                                          <p:val>
                                            <p:strVal val="#ppt_w"/>
                                          </p:val>
                                        </p:tav>
                                      </p:tavLst>
                                    </p:anim>
                                    <p:anim calcmode="lin" valueType="num">
                                      <p:cBhvr>
                                        <p:cTn id="21" dur="100" fill="hold"/>
                                        <p:tgtEl>
                                          <p:spTgt spid="10"/>
                                        </p:tgtEl>
                                        <p:attrNameLst>
                                          <p:attrName>ppt_h</p:attrName>
                                        </p:attrNameLst>
                                      </p:cBhvr>
                                      <p:tavLst>
                                        <p:tav tm="0">
                                          <p:val>
                                            <p:fltVal val="0"/>
                                          </p:val>
                                        </p:tav>
                                        <p:tav tm="100000">
                                          <p:val>
                                            <p:strVal val="#ppt_h"/>
                                          </p:val>
                                        </p:tav>
                                      </p:tavLst>
                                    </p:anim>
                                    <p:animEffect transition="in" filter="fade">
                                      <p:cBhvr>
                                        <p:cTn id="22" dur="100"/>
                                        <p:tgtEl>
                                          <p:spTgt spid="10"/>
                                        </p:tgtEl>
                                      </p:cBhvr>
                                    </p:animEffect>
                                  </p:childTnLst>
                                </p:cTn>
                              </p:par>
                              <p:par>
                                <p:cTn id="23" presetID="6" presetClass="emph" presetSubtype="0" fill="hold" nodeType="withEffect">
                                  <p:stCondLst>
                                    <p:cond delay="100"/>
                                  </p:stCondLst>
                                  <p:childTnLst>
                                    <p:animScale>
                                      <p:cBhvr>
                                        <p:cTn id="24" dur="100" fill="hold"/>
                                        <p:tgtEl>
                                          <p:spTgt spid="10"/>
                                        </p:tgtEl>
                                      </p:cBhvr>
                                      <p:by x="110000" y="110000"/>
                                    </p:animScale>
                                  </p:childTnLst>
                                </p:cTn>
                              </p:par>
                              <p:par>
                                <p:cTn id="25" presetID="6" presetClass="emph" presetSubtype="0" fill="hold" nodeType="withEffect">
                                  <p:stCondLst>
                                    <p:cond delay="200"/>
                                  </p:stCondLst>
                                  <p:childTnLst>
                                    <p:animScale>
                                      <p:cBhvr>
                                        <p:cTn id="26" dur="200" fill="hold"/>
                                        <p:tgtEl>
                                          <p:spTgt spid="10"/>
                                        </p:tgtEl>
                                      </p:cBhvr>
                                      <p:by x="90000" y="90000"/>
                                    </p:animScale>
                                  </p:childTnLst>
                                </p:cTn>
                              </p:par>
                              <p:par>
                                <p:cTn id="27" presetID="6" presetClass="emph" presetSubtype="0" fill="hold" nodeType="withEffect">
                                  <p:stCondLst>
                                    <p:cond delay="400"/>
                                  </p:stCondLst>
                                  <p:childTnLst>
                                    <p:animScale>
                                      <p:cBhvr>
                                        <p:cTn id="28" dur="100" fill="hold"/>
                                        <p:tgtEl>
                                          <p:spTgt spid="10"/>
                                        </p:tgtEl>
                                      </p:cBhvr>
                                      <p:by x="105000" y="105000"/>
                                    </p:animScale>
                                  </p:childTnLst>
                                </p:cTn>
                              </p:par>
                              <p:par>
                                <p:cTn id="29" presetID="6" presetClass="emph" presetSubtype="0" fill="hold" nodeType="withEffect">
                                  <p:stCondLst>
                                    <p:cond delay="500"/>
                                  </p:stCondLst>
                                  <p:childTnLst>
                                    <p:animScale>
                                      <p:cBhvr>
                                        <p:cTn id="30" dur="200" fill="hold"/>
                                        <p:tgtEl>
                                          <p:spTgt spid="10"/>
                                        </p:tgtEl>
                                      </p:cBhvr>
                                      <p:by x="95000" y="95000"/>
                                    </p:animScale>
                                  </p:childTnLst>
                                </p:cTn>
                              </p:par>
                            </p:childTnLst>
                          </p:cTn>
                        </p:par>
                        <p:par>
                          <p:cTn id="31" fill="hold">
                            <p:stCondLst>
                              <p:cond delay="1950"/>
                            </p:stCondLst>
                            <p:childTnLst>
                              <p:par>
                                <p:cTn id="32" presetID="53" presetClass="entr" presetSubtype="16" fill="hold" nodeType="afterEffect">
                                  <p:stCondLst>
                                    <p:cond delay="0"/>
                                  </p:stCondLst>
                                  <p:childTnLst>
                                    <p:set>
                                      <p:cBhvr>
                                        <p:cTn id="33" dur="1" fill="hold">
                                          <p:stCondLst>
                                            <p:cond delay="0"/>
                                          </p:stCondLst>
                                        </p:cTn>
                                        <p:tgtEl>
                                          <p:spTgt spid="184"/>
                                        </p:tgtEl>
                                        <p:attrNameLst>
                                          <p:attrName>style.visibility</p:attrName>
                                        </p:attrNameLst>
                                      </p:cBhvr>
                                      <p:to>
                                        <p:strVal val="visible"/>
                                      </p:to>
                                    </p:set>
                                    <p:anim calcmode="lin" valueType="num">
                                      <p:cBhvr>
                                        <p:cTn id="34" dur="100" fill="hold"/>
                                        <p:tgtEl>
                                          <p:spTgt spid="184"/>
                                        </p:tgtEl>
                                        <p:attrNameLst>
                                          <p:attrName>ppt_w</p:attrName>
                                        </p:attrNameLst>
                                      </p:cBhvr>
                                      <p:tavLst>
                                        <p:tav tm="0">
                                          <p:val>
                                            <p:fltVal val="0"/>
                                          </p:val>
                                        </p:tav>
                                        <p:tav tm="100000">
                                          <p:val>
                                            <p:strVal val="#ppt_w"/>
                                          </p:val>
                                        </p:tav>
                                      </p:tavLst>
                                    </p:anim>
                                    <p:anim calcmode="lin" valueType="num">
                                      <p:cBhvr>
                                        <p:cTn id="35" dur="100" fill="hold"/>
                                        <p:tgtEl>
                                          <p:spTgt spid="184"/>
                                        </p:tgtEl>
                                        <p:attrNameLst>
                                          <p:attrName>ppt_h</p:attrName>
                                        </p:attrNameLst>
                                      </p:cBhvr>
                                      <p:tavLst>
                                        <p:tav tm="0">
                                          <p:val>
                                            <p:fltVal val="0"/>
                                          </p:val>
                                        </p:tav>
                                        <p:tav tm="100000">
                                          <p:val>
                                            <p:strVal val="#ppt_h"/>
                                          </p:val>
                                        </p:tav>
                                      </p:tavLst>
                                    </p:anim>
                                    <p:animEffect transition="in" filter="fade">
                                      <p:cBhvr>
                                        <p:cTn id="36" dur="100"/>
                                        <p:tgtEl>
                                          <p:spTgt spid="184"/>
                                        </p:tgtEl>
                                      </p:cBhvr>
                                    </p:animEffect>
                                  </p:childTnLst>
                                </p:cTn>
                              </p:par>
                              <p:par>
                                <p:cTn id="37" presetID="6" presetClass="emph" presetSubtype="0" fill="hold" nodeType="withEffect">
                                  <p:stCondLst>
                                    <p:cond delay="100"/>
                                  </p:stCondLst>
                                  <p:childTnLst>
                                    <p:animScale>
                                      <p:cBhvr>
                                        <p:cTn id="38" dur="100" fill="hold"/>
                                        <p:tgtEl>
                                          <p:spTgt spid="184"/>
                                        </p:tgtEl>
                                      </p:cBhvr>
                                      <p:by x="110000" y="110000"/>
                                    </p:animScale>
                                  </p:childTnLst>
                                </p:cTn>
                              </p:par>
                              <p:par>
                                <p:cTn id="39" presetID="6" presetClass="emph" presetSubtype="0" fill="hold" nodeType="withEffect">
                                  <p:stCondLst>
                                    <p:cond delay="200"/>
                                  </p:stCondLst>
                                  <p:childTnLst>
                                    <p:animScale>
                                      <p:cBhvr>
                                        <p:cTn id="40" dur="200" fill="hold"/>
                                        <p:tgtEl>
                                          <p:spTgt spid="184"/>
                                        </p:tgtEl>
                                      </p:cBhvr>
                                      <p:by x="90000" y="90000"/>
                                    </p:animScale>
                                  </p:childTnLst>
                                </p:cTn>
                              </p:par>
                              <p:par>
                                <p:cTn id="41" presetID="6" presetClass="emph" presetSubtype="0" fill="hold" nodeType="withEffect">
                                  <p:stCondLst>
                                    <p:cond delay="400"/>
                                  </p:stCondLst>
                                  <p:childTnLst>
                                    <p:animScale>
                                      <p:cBhvr>
                                        <p:cTn id="42" dur="100" fill="hold"/>
                                        <p:tgtEl>
                                          <p:spTgt spid="184"/>
                                        </p:tgtEl>
                                      </p:cBhvr>
                                      <p:by x="105000" y="105000"/>
                                    </p:animScale>
                                  </p:childTnLst>
                                </p:cTn>
                              </p:par>
                              <p:par>
                                <p:cTn id="43" presetID="6" presetClass="emph" presetSubtype="0" fill="hold" nodeType="withEffect">
                                  <p:stCondLst>
                                    <p:cond delay="500"/>
                                  </p:stCondLst>
                                  <p:childTnLst>
                                    <p:animScale>
                                      <p:cBhvr>
                                        <p:cTn id="44" dur="200" fill="hold"/>
                                        <p:tgtEl>
                                          <p:spTgt spid="184"/>
                                        </p:tgtEl>
                                      </p:cBhvr>
                                      <p:by x="95000" y="95000"/>
                                    </p:animScale>
                                  </p:childTnLst>
                                </p:cTn>
                              </p:par>
                            </p:childTnLst>
                          </p:cTn>
                        </p:par>
                        <p:par>
                          <p:cTn id="45" fill="hold">
                            <p:stCondLst>
                              <p:cond delay="2650"/>
                            </p:stCondLst>
                            <p:childTnLst>
                              <p:par>
                                <p:cTn id="46" presetID="53" presetClass="entr" presetSubtype="16" fill="hold" nodeType="afterEffect">
                                  <p:stCondLst>
                                    <p:cond delay="0"/>
                                  </p:stCondLst>
                                  <p:childTnLst>
                                    <p:set>
                                      <p:cBhvr>
                                        <p:cTn id="47" dur="1" fill="hold">
                                          <p:stCondLst>
                                            <p:cond delay="0"/>
                                          </p:stCondLst>
                                        </p:cTn>
                                        <p:tgtEl>
                                          <p:spTgt spid="358"/>
                                        </p:tgtEl>
                                        <p:attrNameLst>
                                          <p:attrName>style.visibility</p:attrName>
                                        </p:attrNameLst>
                                      </p:cBhvr>
                                      <p:to>
                                        <p:strVal val="visible"/>
                                      </p:to>
                                    </p:set>
                                    <p:anim calcmode="lin" valueType="num">
                                      <p:cBhvr>
                                        <p:cTn id="48" dur="100" fill="hold"/>
                                        <p:tgtEl>
                                          <p:spTgt spid="358"/>
                                        </p:tgtEl>
                                        <p:attrNameLst>
                                          <p:attrName>ppt_w</p:attrName>
                                        </p:attrNameLst>
                                      </p:cBhvr>
                                      <p:tavLst>
                                        <p:tav tm="0">
                                          <p:val>
                                            <p:fltVal val="0"/>
                                          </p:val>
                                        </p:tav>
                                        <p:tav tm="100000">
                                          <p:val>
                                            <p:strVal val="#ppt_w"/>
                                          </p:val>
                                        </p:tav>
                                      </p:tavLst>
                                    </p:anim>
                                    <p:anim calcmode="lin" valueType="num">
                                      <p:cBhvr>
                                        <p:cTn id="49" dur="100" fill="hold"/>
                                        <p:tgtEl>
                                          <p:spTgt spid="358"/>
                                        </p:tgtEl>
                                        <p:attrNameLst>
                                          <p:attrName>ppt_h</p:attrName>
                                        </p:attrNameLst>
                                      </p:cBhvr>
                                      <p:tavLst>
                                        <p:tav tm="0">
                                          <p:val>
                                            <p:fltVal val="0"/>
                                          </p:val>
                                        </p:tav>
                                        <p:tav tm="100000">
                                          <p:val>
                                            <p:strVal val="#ppt_h"/>
                                          </p:val>
                                        </p:tav>
                                      </p:tavLst>
                                    </p:anim>
                                    <p:animEffect transition="in" filter="fade">
                                      <p:cBhvr>
                                        <p:cTn id="50" dur="100"/>
                                        <p:tgtEl>
                                          <p:spTgt spid="358"/>
                                        </p:tgtEl>
                                      </p:cBhvr>
                                    </p:animEffect>
                                  </p:childTnLst>
                                </p:cTn>
                              </p:par>
                              <p:par>
                                <p:cTn id="51" presetID="6" presetClass="emph" presetSubtype="0" fill="hold" nodeType="withEffect">
                                  <p:stCondLst>
                                    <p:cond delay="100"/>
                                  </p:stCondLst>
                                  <p:childTnLst>
                                    <p:animScale>
                                      <p:cBhvr>
                                        <p:cTn id="52" dur="100" fill="hold"/>
                                        <p:tgtEl>
                                          <p:spTgt spid="358"/>
                                        </p:tgtEl>
                                      </p:cBhvr>
                                      <p:by x="110000" y="110000"/>
                                    </p:animScale>
                                  </p:childTnLst>
                                </p:cTn>
                              </p:par>
                              <p:par>
                                <p:cTn id="53" presetID="6" presetClass="emph" presetSubtype="0" fill="hold" nodeType="withEffect">
                                  <p:stCondLst>
                                    <p:cond delay="200"/>
                                  </p:stCondLst>
                                  <p:childTnLst>
                                    <p:animScale>
                                      <p:cBhvr>
                                        <p:cTn id="54" dur="200" fill="hold"/>
                                        <p:tgtEl>
                                          <p:spTgt spid="358"/>
                                        </p:tgtEl>
                                      </p:cBhvr>
                                      <p:by x="90000" y="90000"/>
                                    </p:animScale>
                                  </p:childTnLst>
                                </p:cTn>
                              </p:par>
                              <p:par>
                                <p:cTn id="55" presetID="6" presetClass="emph" presetSubtype="0" fill="hold" nodeType="withEffect">
                                  <p:stCondLst>
                                    <p:cond delay="400"/>
                                  </p:stCondLst>
                                  <p:childTnLst>
                                    <p:animScale>
                                      <p:cBhvr>
                                        <p:cTn id="56" dur="100" fill="hold"/>
                                        <p:tgtEl>
                                          <p:spTgt spid="358"/>
                                        </p:tgtEl>
                                      </p:cBhvr>
                                      <p:by x="105000" y="105000"/>
                                    </p:animScale>
                                  </p:childTnLst>
                                </p:cTn>
                              </p:par>
                              <p:par>
                                <p:cTn id="57" presetID="6" presetClass="emph" presetSubtype="0" fill="hold" nodeType="withEffect">
                                  <p:stCondLst>
                                    <p:cond delay="500"/>
                                  </p:stCondLst>
                                  <p:childTnLst>
                                    <p:animScale>
                                      <p:cBhvr>
                                        <p:cTn id="58" dur="200" fill="hold"/>
                                        <p:tgtEl>
                                          <p:spTgt spid="358"/>
                                        </p:tgtEl>
                                      </p:cBhvr>
                                      <p:by x="95000" y="95000"/>
                                    </p:animScale>
                                  </p:childTnLst>
                                </p:cTn>
                              </p:par>
                            </p:childTnLst>
                          </p:cTn>
                        </p:par>
                        <p:par>
                          <p:cTn id="59" fill="hold">
                            <p:stCondLst>
                              <p:cond delay="3350"/>
                            </p:stCondLst>
                            <p:childTnLst>
                              <p:par>
                                <p:cTn id="60" presetID="53" presetClass="entr" presetSubtype="16" fill="hold" nodeType="afterEffect">
                                  <p:stCondLst>
                                    <p:cond delay="0"/>
                                  </p:stCondLst>
                                  <p:childTnLst>
                                    <p:set>
                                      <p:cBhvr>
                                        <p:cTn id="61" dur="1" fill="hold">
                                          <p:stCondLst>
                                            <p:cond delay="0"/>
                                          </p:stCondLst>
                                        </p:cTn>
                                        <p:tgtEl>
                                          <p:spTgt spid="532"/>
                                        </p:tgtEl>
                                        <p:attrNameLst>
                                          <p:attrName>style.visibility</p:attrName>
                                        </p:attrNameLst>
                                      </p:cBhvr>
                                      <p:to>
                                        <p:strVal val="visible"/>
                                      </p:to>
                                    </p:set>
                                    <p:anim calcmode="lin" valueType="num">
                                      <p:cBhvr>
                                        <p:cTn id="62" dur="100" fill="hold"/>
                                        <p:tgtEl>
                                          <p:spTgt spid="532"/>
                                        </p:tgtEl>
                                        <p:attrNameLst>
                                          <p:attrName>ppt_w</p:attrName>
                                        </p:attrNameLst>
                                      </p:cBhvr>
                                      <p:tavLst>
                                        <p:tav tm="0">
                                          <p:val>
                                            <p:fltVal val="0"/>
                                          </p:val>
                                        </p:tav>
                                        <p:tav tm="100000">
                                          <p:val>
                                            <p:strVal val="#ppt_w"/>
                                          </p:val>
                                        </p:tav>
                                      </p:tavLst>
                                    </p:anim>
                                    <p:anim calcmode="lin" valueType="num">
                                      <p:cBhvr>
                                        <p:cTn id="63" dur="100" fill="hold"/>
                                        <p:tgtEl>
                                          <p:spTgt spid="532"/>
                                        </p:tgtEl>
                                        <p:attrNameLst>
                                          <p:attrName>ppt_h</p:attrName>
                                        </p:attrNameLst>
                                      </p:cBhvr>
                                      <p:tavLst>
                                        <p:tav tm="0">
                                          <p:val>
                                            <p:fltVal val="0"/>
                                          </p:val>
                                        </p:tav>
                                        <p:tav tm="100000">
                                          <p:val>
                                            <p:strVal val="#ppt_h"/>
                                          </p:val>
                                        </p:tav>
                                      </p:tavLst>
                                    </p:anim>
                                    <p:animEffect transition="in" filter="fade">
                                      <p:cBhvr>
                                        <p:cTn id="64" dur="100"/>
                                        <p:tgtEl>
                                          <p:spTgt spid="532"/>
                                        </p:tgtEl>
                                      </p:cBhvr>
                                    </p:animEffect>
                                  </p:childTnLst>
                                </p:cTn>
                              </p:par>
                              <p:par>
                                <p:cTn id="65" presetID="6" presetClass="emph" presetSubtype="0" fill="hold" nodeType="withEffect">
                                  <p:stCondLst>
                                    <p:cond delay="100"/>
                                  </p:stCondLst>
                                  <p:childTnLst>
                                    <p:animScale>
                                      <p:cBhvr>
                                        <p:cTn id="66" dur="100" fill="hold"/>
                                        <p:tgtEl>
                                          <p:spTgt spid="532"/>
                                        </p:tgtEl>
                                      </p:cBhvr>
                                      <p:by x="110000" y="110000"/>
                                    </p:animScale>
                                  </p:childTnLst>
                                </p:cTn>
                              </p:par>
                              <p:par>
                                <p:cTn id="67" presetID="6" presetClass="emph" presetSubtype="0" fill="hold" nodeType="withEffect">
                                  <p:stCondLst>
                                    <p:cond delay="200"/>
                                  </p:stCondLst>
                                  <p:childTnLst>
                                    <p:animScale>
                                      <p:cBhvr>
                                        <p:cTn id="68" dur="200" fill="hold"/>
                                        <p:tgtEl>
                                          <p:spTgt spid="532"/>
                                        </p:tgtEl>
                                      </p:cBhvr>
                                      <p:by x="90000" y="90000"/>
                                    </p:animScale>
                                  </p:childTnLst>
                                </p:cTn>
                              </p:par>
                              <p:par>
                                <p:cTn id="69" presetID="6" presetClass="emph" presetSubtype="0" fill="hold" nodeType="withEffect">
                                  <p:stCondLst>
                                    <p:cond delay="400"/>
                                  </p:stCondLst>
                                  <p:childTnLst>
                                    <p:animScale>
                                      <p:cBhvr>
                                        <p:cTn id="70" dur="100" fill="hold"/>
                                        <p:tgtEl>
                                          <p:spTgt spid="532"/>
                                        </p:tgtEl>
                                      </p:cBhvr>
                                      <p:by x="105000" y="105000"/>
                                    </p:animScale>
                                  </p:childTnLst>
                                </p:cTn>
                              </p:par>
                              <p:par>
                                <p:cTn id="71" presetID="6" presetClass="emph" presetSubtype="0" fill="hold" nodeType="withEffect">
                                  <p:stCondLst>
                                    <p:cond delay="500"/>
                                  </p:stCondLst>
                                  <p:childTnLst>
                                    <p:animScale>
                                      <p:cBhvr>
                                        <p:cTn id="72" dur="200" fill="hold"/>
                                        <p:tgtEl>
                                          <p:spTgt spid="532"/>
                                        </p:tgtEl>
                                      </p:cBhvr>
                                      <p:by x="95000" y="95000"/>
                                    </p:animScale>
                                  </p:childTnLst>
                                </p:cTn>
                              </p:par>
                            </p:childTnLst>
                          </p:cTn>
                        </p:par>
                        <p:par>
                          <p:cTn id="73" fill="hold">
                            <p:stCondLst>
                              <p:cond delay="4050"/>
                            </p:stCondLst>
                            <p:childTnLst>
                              <p:par>
                                <p:cTn id="74" presetID="21" presetClass="entr" presetSubtype="1" fill="hold" nodeType="after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wheel(1)">
                                      <p:cBhvr>
                                        <p:cTn id="76" dur="1000"/>
                                        <p:tgtEl>
                                          <p:spTgt spid="14"/>
                                        </p:tgtEl>
                                      </p:cBhvr>
                                    </p:animEffect>
                                  </p:childTnLst>
                                </p:cTn>
                              </p:par>
                            </p:childTnLst>
                          </p:cTn>
                        </p:par>
                        <p:par>
                          <p:cTn id="77" fill="hold">
                            <p:stCondLst>
                              <p:cond delay="5050"/>
                            </p:stCondLst>
                            <p:childTnLst>
                              <p:par>
                                <p:cTn id="78" presetID="14" presetClass="entr" presetSubtype="10" fill="hold" grpId="0" nodeType="afterEffect">
                                  <p:stCondLst>
                                    <p:cond delay="0"/>
                                  </p:stCondLst>
                                  <p:childTnLst>
                                    <p:set>
                                      <p:cBhvr>
                                        <p:cTn id="79" dur="1" fill="hold">
                                          <p:stCondLst>
                                            <p:cond delay="0"/>
                                          </p:stCondLst>
                                        </p:cTn>
                                        <p:tgtEl>
                                          <p:spTgt spid="13"/>
                                        </p:tgtEl>
                                        <p:attrNameLst>
                                          <p:attrName>style.visibility</p:attrName>
                                        </p:attrNameLst>
                                      </p:cBhvr>
                                      <p:to>
                                        <p:strVal val="visible"/>
                                      </p:to>
                                    </p:set>
                                    <p:animEffect transition="in" filter="randombar(horizontal)">
                                      <p:cBhvr>
                                        <p:cTn id="80" dur="500"/>
                                        <p:tgtEl>
                                          <p:spTgt spid="13"/>
                                        </p:tgtEl>
                                      </p:cBhvr>
                                    </p:animEffect>
                                  </p:childTnLst>
                                </p:cTn>
                              </p:par>
                            </p:childTnLst>
                          </p:cTn>
                        </p:par>
                        <p:par>
                          <p:cTn id="81" fill="hold">
                            <p:stCondLst>
                              <p:cond delay="5550"/>
                            </p:stCondLst>
                            <p:childTnLst>
                              <p:par>
                                <p:cTn id="82" presetID="22" presetClass="entr" presetSubtype="1" fill="hold" nodeType="afterEffect">
                                  <p:stCondLst>
                                    <p:cond delay="0"/>
                                  </p:stCondLst>
                                  <p:childTnLst>
                                    <p:set>
                                      <p:cBhvr>
                                        <p:cTn id="83" dur="1" fill="hold">
                                          <p:stCondLst>
                                            <p:cond delay="0"/>
                                          </p:stCondLst>
                                        </p:cTn>
                                        <p:tgtEl>
                                          <p:spTgt spid="715"/>
                                        </p:tgtEl>
                                        <p:attrNameLst>
                                          <p:attrName>style.visibility</p:attrName>
                                        </p:attrNameLst>
                                      </p:cBhvr>
                                      <p:to>
                                        <p:strVal val="visible"/>
                                      </p:to>
                                    </p:set>
                                    <p:animEffect transition="in" filter="wipe(up)">
                                      <p:cBhvr>
                                        <p:cTn id="84" dur="500"/>
                                        <p:tgtEl>
                                          <p:spTgt spid="715"/>
                                        </p:tgtEl>
                                      </p:cBhvr>
                                    </p:animEffect>
                                  </p:childTnLst>
                                </p:cTn>
                              </p:par>
                            </p:childTnLst>
                          </p:cTn>
                        </p:par>
                        <p:par>
                          <p:cTn id="85" fill="hold">
                            <p:stCondLst>
                              <p:cond delay="6050"/>
                            </p:stCondLst>
                            <p:childTnLst>
                              <p:par>
                                <p:cTn id="86" presetID="21" presetClass="entr" presetSubtype="1" fill="hold" nodeType="afterEffect">
                                  <p:stCondLst>
                                    <p:cond delay="0"/>
                                  </p:stCondLst>
                                  <p:childTnLst>
                                    <p:set>
                                      <p:cBhvr>
                                        <p:cTn id="87" dur="1" fill="hold">
                                          <p:stCondLst>
                                            <p:cond delay="0"/>
                                          </p:stCondLst>
                                        </p:cTn>
                                        <p:tgtEl>
                                          <p:spTgt spid="188"/>
                                        </p:tgtEl>
                                        <p:attrNameLst>
                                          <p:attrName>style.visibility</p:attrName>
                                        </p:attrNameLst>
                                      </p:cBhvr>
                                      <p:to>
                                        <p:strVal val="visible"/>
                                      </p:to>
                                    </p:set>
                                    <p:animEffect transition="in" filter="wheel(1)">
                                      <p:cBhvr>
                                        <p:cTn id="88" dur="1000"/>
                                        <p:tgtEl>
                                          <p:spTgt spid="188"/>
                                        </p:tgtEl>
                                      </p:cBhvr>
                                    </p:animEffect>
                                  </p:childTnLst>
                                </p:cTn>
                              </p:par>
                            </p:childTnLst>
                          </p:cTn>
                        </p:par>
                        <p:par>
                          <p:cTn id="89" fill="hold">
                            <p:stCondLst>
                              <p:cond delay="7050"/>
                            </p:stCondLst>
                            <p:childTnLst>
                              <p:par>
                                <p:cTn id="90" presetID="14" presetClass="entr" presetSubtype="10" fill="hold" grpId="0" nodeType="afterEffect">
                                  <p:stCondLst>
                                    <p:cond delay="0"/>
                                  </p:stCondLst>
                                  <p:childTnLst>
                                    <p:set>
                                      <p:cBhvr>
                                        <p:cTn id="91" dur="1" fill="hold">
                                          <p:stCondLst>
                                            <p:cond delay="0"/>
                                          </p:stCondLst>
                                        </p:cTn>
                                        <p:tgtEl>
                                          <p:spTgt spid="187"/>
                                        </p:tgtEl>
                                        <p:attrNameLst>
                                          <p:attrName>style.visibility</p:attrName>
                                        </p:attrNameLst>
                                      </p:cBhvr>
                                      <p:to>
                                        <p:strVal val="visible"/>
                                      </p:to>
                                    </p:set>
                                    <p:animEffect transition="in" filter="randombar(horizontal)">
                                      <p:cBhvr>
                                        <p:cTn id="92" dur="500"/>
                                        <p:tgtEl>
                                          <p:spTgt spid="187"/>
                                        </p:tgtEl>
                                      </p:cBhvr>
                                    </p:animEffect>
                                  </p:childTnLst>
                                </p:cTn>
                              </p:par>
                            </p:childTnLst>
                          </p:cTn>
                        </p:par>
                        <p:par>
                          <p:cTn id="93" fill="hold">
                            <p:stCondLst>
                              <p:cond delay="7550"/>
                            </p:stCondLst>
                            <p:childTnLst>
                              <p:par>
                                <p:cTn id="94" presetID="22" presetClass="entr" presetSubtype="1" fill="hold" nodeType="afterEffect">
                                  <p:stCondLst>
                                    <p:cond delay="0"/>
                                  </p:stCondLst>
                                  <p:childTnLst>
                                    <p:set>
                                      <p:cBhvr>
                                        <p:cTn id="95" dur="1" fill="hold">
                                          <p:stCondLst>
                                            <p:cond delay="0"/>
                                          </p:stCondLst>
                                        </p:cTn>
                                        <p:tgtEl>
                                          <p:spTgt spid="709"/>
                                        </p:tgtEl>
                                        <p:attrNameLst>
                                          <p:attrName>style.visibility</p:attrName>
                                        </p:attrNameLst>
                                      </p:cBhvr>
                                      <p:to>
                                        <p:strVal val="visible"/>
                                      </p:to>
                                    </p:set>
                                    <p:animEffect transition="in" filter="wipe(up)">
                                      <p:cBhvr>
                                        <p:cTn id="96" dur="500"/>
                                        <p:tgtEl>
                                          <p:spTgt spid="709"/>
                                        </p:tgtEl>
                                      </p:cBhvr>
                                    </p:animEffect>
                                  </p:childTnLst>
                                </p:cTn>
                              </p:par>
                            </p:childTnLst>
                          </p:cTn>
                        </p:par>
                        <p:par>
                          <p:cTn id="97" fill="hold">
                            <p:stCondLst>
                              <p:cond delay="8050"/>
                            </p:stCondLst>
                            <p:childTnLst>
                              <p:par>
                                <p:cTn id="98" presetID="21" presetClass="entr" presetSubtype="1" fill="hold" nodeType="afterEffect">
                                  <p:stCondLst>
                                    <p:cond delay="0"/>
                                  </p:stCondLst>
                                  <p:childTnLst>
                                    <p:set>
                                      <p:cBhvr>
                                        <p:cTn id="99" dur="1" fill="hold">
                                          <p:stCondLst>
                                            <p:cond delay="0"/>
                                          </p:stCondLst>
                                        </p:cTn>
                                        <p:tgtEl>
                                          <p:spTgt spid="362"/>
                                        </p:tgtEl>
                                        <p:attrNameLst>
                                          <p:attrName>style.visibility</p:attrName>
                                        </p:attrNameLst>
                                      </p:cBhvr>
                                      <p:to>
                                        <p:strVal val="visible"/>
                                      </p:to>
                                    </p:set>
                                    <p:animEffect transition="in" filter="wheel(1)">
                                      <p:cBhvr>
                                        <p:cTn id="100" dur="1000"/>
                                        <p:tgtEl>
                                          <p:spTgt spid="362"/>
                                        </p:tgtEl>
                                      </p:cBhvr>
                                    </p:animEffect>
                                  </p:childTnLst>
                                </p:cTn>
                              </p:par>
                            </p:childTnLst>
                          </p:cTn>
                        </p:par>
                        <p:par>
                          <p:cTn id="101" fill="hold">
                            <p:stCondLst>
                              <p:cond delay="9050"/>
                            </p:stCondLst>
                            <p:childTnLst>
                              <p:par>
                                <p:cTn id="102" presetID="14" presetClass="entr" presetSubtype="10" fill="hold" grpId="0" nodeType="afterEffect">
                                  <p:stCondLst>
                                    <p:cond delay="0"/>
                                  </p:stCondLst>
                                  <p:childTnLst>
                                    <p:set>
                                      <p:cBhvr>
                                        <p:cTn id="103" dur="1" fill="hold">
                                          <p:stCondLst>
                                            <p:cond delay="0"/>
                                          </p:stCondLst>
                                        </p:cTn>
                                        <p:tgtEl>
                                          <p:spTgt spid="361"/>
                                        </p:tgtEl>
                                        <p:attrNameLst>
                                          <p:attrName>style.visibility</p:attrName>
                                        </p:attrNameLst>
                                      </p:cBhvr>
                                      <p:to>
                                        <p:strVal val="visible"/>
                                      </p:to>
                                    </p:set>
                                    <p:animEffect transition="in" filter="randombar(horizontal)">
                                      <p:cBhvr>
                                        <p:cTn id="104" dur="500"/>
                                        <p:tgtEl>
                                          <p:spTgt spid="361"/>
                                        </p:tgtEl>
                                      </p:cBhvr>
                                    </p:animEffect>
                                  </p:childTnLst>
                                </p:cTn>
                              </p:par>
                            </p:childTnLst>
                          </p:cTn>
                        </p:par>
                        <p:par>
                          <p:cTn id="105" fill="hold">
                            <p:stCondLst>
                              <p:cond delay="9550"/>
                            </p:stCondLst>
                            <p:childTnLst>
                              <p:par>
                                <p:cTn id="106" presetID="22" presetClass="entr" presetSubtype="1" fill="hold" nodeType="afterEffect">
                                  <p:stCondLst>
                                    <p:cond delay="0"/>
                                  </p:stCondLst>
                                  <p:childTnLst>
                                    <p:set>
                                      <p:cBhvr>
                                        <p:cTn id="107" dur="1" fill="hold">
                                          <p:stCondLst>
                                            <p:cond delay="0"/>
                                          </p:stCondLst>
                                        </p:cTn>
                                        <p:tgtEl>
                                          <p:spTgt spid="706"/>
                                        </p:tgtEl>
                                        <p:attrNameLst>
                                          <p:attrName>style.visibility</p:attrName>
                                        </p:attrNameLst>
                                      </p:cBhvr>
                                      <p:to>
                                        <p:strVal val="visible"/>
                                      </p:to>
                                    </p:set>
                                    <p:animEffect transition="in" filter="wipe(up)">
                                      <p:cBhvr>
                                        <p:cTn id="108" dur="500"/>
                                        <p:tgtEl>
                                          <p:spTgt spid="706"/>
                                        </p:tgtEl>
                                      </p:cBhvr>
                                    </p:animEffect>
                                  </p:childTnLst>
                                </p:cTn>
                              </p:par>
                            </p:childTnLst>
                          </p:cTn>
                        </p:par>
                        <p:par>
                          <p:cTn id="109" fill="hold">
                            <p:stCondLst>
                              <p:cond delay="10050"/>
                            </p:stCondLst>
                            <p:childTnLst>
                              <p:par>
                                <p:cTn id="110" presetID="21" presetClass="entr" presetSubtype="1" fill="hold" nodeType="afterEffect">
                                  <p:stCondLst>
                                    <p:cond delay="0"/>
                                  </p:stCondLst>
                                  <p:childTnLst>
                                    <p:set>
                                      <p:cBhvr>
                                        <p:cTn id="111" dur="1" fill="hold">
                                          <p:stCondLst>
                                            <p:cond delay="0"/>
                                          </p:stCondLst>
                                        </p:cTn>
                                        <p:tgtEl>
                                          <p:spTgt spid="536"/>
                                        </p:tgtEl>
                                        <p:attrNameLst>
                                          <p:attrName>style.visibility</p:attrName>
                                        </p:attrNameLst>
                                      </p:cBhvr>
                                      <p:to>
                                        <p:strVal val="visible"/>
                                      </p:to>
                                    </p:set>
                                    <p:animEffect transition="in" filter="wheel(1)">
                                      <p:cBhvr>
                                        <p:cTn id="112" dur="1000"/>
                                        <p:tgtEl>
                                          <p:spTgt spid="536"/>
                                        </p:tgtEl>
                                      </p:cBhvr>
                                    </p:animEffect>
                                  </p:childTnLst>
                                </p:cTn>
                              </p:par>
                            </p:childTnLst>
                          </p:cTn>
                        </p:par>
                        <p:par>
                          <p:cTn id="113" fill="hold">
                            <p:stCondLst>
                              <p:cond delay="11050"/>
                            </p:stCondLst>
                            <p:childTnLst>
                              <p:par>
                                <p:cTn id="114" presetID="14" presetClass="entr" presetSubtype="10" fill="hold" grpId="0" nodeType="afterEffect">
                                  <p:stCondLst>
                                    <p:cond delay="0"/>
                                  </p:stCondLst>
                                  <p:childTnLst>
                                    <p:set>
                                      <p:cBhvr>
                                        <p:cTn id="115" dur="1" fill="hold">
                                          <p:stCondLst>
                                            <p:cond delay="0"/>
                                          </p:stCondLst>
                                        </p:cTn>
                                        <p:tgtEl>
                                          <p:spTgt spid="535"/>
                                        </p:tgtEl>
                                        <p:attrNameLst>
                                          <p:attrName>style.visibility</p:attrName>
                                        </p:attrNameLst>
                                      </p:cBhvr>
                                      <p:to>
                                        <p:strVal val="visible"/>
                                      </p:to>
                                    </p:set>
                                    <p:animEffect transition="in" filter="randombar(horizontal)">
                                      <p:cBhvr>
                                        <p:cTn id="116" dur="500"/>
                                        <p:tgtEl>
                                          <p:spTgt spid="535"/>
                                        </p:tgtEl>
                                      </p:cBhvr>
                                    </p:animEffect>
                                  </p:childTnLst>
                                </p:cTn>
                              </p:par>
                            </p:childTnLst>
                          </p:cTn>
                        </p:par>
                        <p:par>
                          <p:cTn id="117" fill="hold">
                            <p:stCondLst>
                              <p:cond delay="11550"/>
                            </p:stCondLst>
                            <p:childTnLst>
                              <p:par>
                                <p:cTn id="118" presetID="22" presetClass="entr" presetSubtype="1" fill="hold" nodeType="afterEffect">
                                  <p:stCondLst>
                                    <p:cond delay="0"/>
                                  </p:stCondLst>
                                  <p:childTnLst>
                                    <p:set>
                                      <p:cBhvr>
                                        <p:cTn id="119" dur="1" fill="hold">
                                          <p:stCondLst>
                                            <p:cond delay="0"/>
                                          </p:stCondLst>
                                        </p:cTn>
                                        <p:tgtEl>
                                          <p:spTgt spid="712"/>
                                        </p:tgtEl>
                                        <p:attrNameLst>
                                          <p:attrName>style.visibility</p:attrName>
                                        </p:attrNameLst>
                                      </p:cBhvr>
                                      <p:to>
                                        <p:strVal val="visible"/>
                                      </p:to>
                                    </p:set>
                                    <p:animEffect transition="in" filter="wipe(up)">
                                      <p:cBhvr>
                                        <p:cTn id="120" dur="500"/>
                                        <p:tgtEl>
                                          <p:spTgt spid="7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87" grpId="0"/>
      <p:bldP spid="361" grpId="0"/>
      <p:bldP spid="53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01ABB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DB74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E87071"/>
                </a:solidFill>
                <a:latin typeface="微软雅黑" panose="020B0503020204020204" pitchFamily="34" charset="-122"/>
                <a:ea typeface="微软雅黑" panose="020B0503020204020204" pitchFamily="34" charset="-122"/>
              </a:rPr>
              <a:t>点击输入标题内容</a:t>
            </a:r>
            <a:endParaRPr lang="zh-CN" altLang="en-US" sz="1800" b="1" dirty="0">
              <a:solidFill>
                <a:srgbClr val="E8707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4513205" y="1127008"/>
            <a:ext cx="3679329" cy="870656"/>
            <a:chOff x="6088831" y="1503025"/>
            <a:chExt cx="4905133" cy="1161143"/>
          </a:xfrm>
        </p:grpSpPr>
        <p:sp>
          <p:nvSpPr>
            <p:cNvPr id="11" name="任意多边形 10"/>
            <p:cNvSpPr>
              <a:spLocks/>
            </p:cNvSpPr>
            <p:nvPr/>
          </p:nvSpPr>
          <p:spPr bwMode="auto">
            <a:xfrm>
              <a:off x="6310059" y="1643364"/>
              <a:ext cx="4546918" cy="886816"/>
            </a:xfrm>
            <a:custGeom>
              <a:avLst/>
              <a:gdLst>
                <a:gd name="connsiteX0" fmla="*/ 796 w 4546918"/>
                <a:gd name="connsiteY0" fmla="*/ 0 h 886816"/>
                <a:gd name="connsiteX1" fmla="*/ 1987487 w 4546918"/>
                <a:gd name="connsiteY1" fmla="*/ 0 h 886816"/>
                <a:gd name="connsiteX2" fmla="*/ 2238061 w 4546918"/>
                <a:gd name="connsiteY2" fmla="*/ 0 h 886816"/>
                <a:gd name="connsiteX3" fmla="*/ 4224752 w 4546918"/>
                <a:gd name="connsiteY3" fmla="*/ 0 h 886816"/>
                <a:gd name="connsiteX4" fmla="*/ 4546918 w 4546918"/>
                <a:gd name="connsiteY4" fmla="*/ 443408 h 886816"/>
                <a:gd name="connsiteX5" fmla="*/ 4224752 w 4546918"/>
                <a:gd name="connsiteY5" fmla="*/ 886816 h 886816"/>
                <a:gd name="connsiteX6" fmla="*/ 2238061 w 4546918"/>
                <a:gd name="connsiteY6" fmla="*/ 886816 h 886816"/>
                <a:gd name="connsiteX7" fmla="*/ 1969589 w 4546918"/>
                <a:gd name="connsiteY7" fmla="*/ 886816 h 886816"/>
                <a:gd name="connsiteX8" fmla="*/ 332606 w 4546918"/>
                <a:gd name="connsiteY8" fmla="*/ 886816 h 886816"/>
                <a:gd name="connsiteX9" fmla="*/ 0 w 4546918"/>
                <a:gd name="connsiteY9" fmla="*/ 886816 h 886816"/>
                <a:gd name="connsiteX10" fmla="*/ 75528 w 4546918"/>
                <a:gd name="connsiteY10" fmla="*/ 795275 h 886816"/>
                <a:gd name="connsiteX11" fmla="*/ 77419 w 4546918"/>
                <a:gd name="connsiteY11" fmla="*/ 791790 h 886816"/>
                <a:gd name="connsiteX12" fmla="*/ 90287 w 4546918"/>
                <a:gd name="connsiteY12" fmla="*/ 775964 h 886816"/>
                <a:gd name="connsiteX13" fmla="*/ 197676 w 4546918"/>
                <a:gd name="connsiteY13" fmla="*/ 443408 h 886816"/>
                <a:gd name="connsiteX14" fmla="*/ 796 w 4546918"/>
                <a:gd name="connsiteY14" fmla="*/ 0 h 88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46918" h="886816">
                  <a:moveTo>
                    <a:pt x="796" y="0"/>
                  </a:moveTo>
                  <a:cubicBezTo>
                    <a:pt x="796" y="0"/>
                    <a:pt x="796" y="0"/>
                    <a:pt x="1987487" y="0"/>
                  </a:cubicBezTo>
                  <a:cubicBezTo>
                    <a:pt x="1987487" y="0"/>
                    <a:pt x="1987487" y="0"/>
                    <a:pt x="2238061" y="0"/>
                  </a:cubicBezTo>
                  <a:cubicBezTo>
                    <a:pt x="2238061" y="0"/>
                    <a:pt x="2238061" y="0"/>
                    <a:pt x="4224752" y="0"/>
                  </a:cubicBezTo>
                  <a:cubicBezTo>
                    <a:pt x="4403733" y="0"/>
                    <a:pt x="4546918" y="190032"/>
                    <a:pt x="4546918" y="443408"/>
                  </a:cubicBezTo>
                  <a:cubicBezTo>
                    <a:pt x="4546918" y="675669"/>
                    <a:pt x="4403733" y="886816"/>
                    <a:pt x="4224752" y="886816"/>
                  </a:cubicBezTo>
                  <a:cubicBezTo>
                    <a:pt x="4224752" y="886816"/>
                    <a:pt x="4224752" y="886816"/>
                    <a:pt x="2238061" y="886816"/>
                  </a:cubicBezTo>
                  <a:cubicBezTo>
                    <a:pt x="2238061" y="886816"/>
                    <a:pt x="2238061" y="886816"/>
                    <a:pt x="1969589" y="886816"/>
                  </a:cubicBezTo>
                  <a:cubicBezTo>
                    <a:pt x="1969589" y="886816"/>
                    <a:pt x="1969589" y="886816"/>
                    <a:pt x="332606" y="886816"/>
                  </a:cubicBezTo>
                  <a:lnTo>
                    <a:pt x="0" y="886816"/>
                  </a:lnTo>
                  <a:lnTo>
                    <a:pt x="75528" y="795275"/>
                  </a:lnTo>
                  <a:lnTo>
                    <a:pt x="77419" y="791790"/>
                  </a:lnTo>
                  <a:lnTo>
                    <a:pt x="90287" y="775964"/>
                  </a:lnTo>
                  <a:cubicBezTo>
                    <a:pt x="143981" y="702063"/>
                    <a:pt x="197676" y="591211"/>
                    <a:pt x="197676" y="443408"/>
                  </a:cubicBezTo>
                  <a:cubicBezTo>
                    <a:pt x="197676" y="168917"/>
                    <a:pt x="796" y="0"/>
                    <a:pt x="796" y="0"/>
                  </a:cubicBezTo>
                  <a:close/>
                </a:path>
              </a:pathLst>
            </a:custGeom>
            <a:solidFill>
              <a:srgbClr val="FEB750"/>
            </a:solidFill>
            <a:ln>
              <a:noFill/>
            </a:ln>
            <a:effectLst>
              <a:innerShdw blurRad="431800" dist="127000" dir="13500000">
                <a:srgbClr val="955901"/>
              </a:innerShdw>
            </a:effectLst>
            <a:ex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nvGrpSpPr>
            <p:cNvPr id="12" name="组合 11"/>
            <p:cNvGrpSpPr/>
            <p:nvPr/>
          </p:nvGrpSpPr>
          <p:grpSpPr>
            <a:xfrm>
              <a:off x="6088831" y="1503025"/>
              <a:ext cx="4905133" cy="1161143"/>
              <a:chOff x="6088831" y="1503025"/>
              <a:chExt cx="4905133" cy="1161143"/>
            </a:xfrm>
          </p:grpSpPr>
          <p:sp>
            <p:nvSpPr>
              <p:cNvPr id="13" name="任意多边形 12"/>
              <p:cNvSpPr>
                <a:spLocks/>
              </p:cNvSpPr>
              <p:nvPr/>
            </p:nvSpPr>
            <p:spPr bwMode="auto">
              <a:xfrm>
                <a:off x="6088831" y="1503025"/>
                <a:ext cx="4905133" cy="1161143"/>
              </a:xfrm>
              <a:custGeom>
                <a:avLst/>
                <a:gdLst>
                  <a:gd name="connsiteX0" fmla="*/ 77654 w 4905133"/>
                  <a:gd name="connsiteY0" fmla="*/ 0 h 1161143"/>
                  <a:gd name="connsiteX1" fmla="*/ 123900 w 4905133"/>
                  <a:gd name="connsiteY1" fmla="*/ 0 h 1161143"/>
                  <a:gd name="connsiteX2" fmla="*/ 1891845 w 4905133"/>
                  <a:gd name="connsiteY2" fmla="*/ 0 h 1161143"/>
                  <a:gd name="connsiteX3" fmla="*/ 2186852 w 4905133"/>
                  <a:gd name="connsiteY3" fmla="*/ 0 h 1161143"/>
                  <a:gd name="connsiteX4" fmla="*/ 4525838 w 4905133"/>
                  <a:gd name="connsiteY4" fmla="*/ 0 h 1161143"/>
                  <a:gd name="connsiteX5" fmla="*/ 4905133 w 4905133"/>
                  <a:gd name="connsiteY5" fmla="*/ 580572 h 1161143"/>
                  <a:gd name="connsiteX6" fmla="*/ 4525838 w 4905133"/>
                  <a:gd name="connsiteY6" fmla="*/ 1161143 h 1161143"/>
                  <a:gd name="connsiteX7" fmla="*/ 2186852 w 4905133"/>
                  <a:gd name="connsiteY7" fmla="*/ 1161143 h 1161143"/>
                  <a:gd name="connsiteX8" fmla="*/ 1870773 w 4905133"/>
                  <a:gd name="connsiteY8" fmla="*/ 1161143 h 1161143"/>
                  <a:gd name="connsiteX9" fmla="*/ 303835 w 4905133"/>
                  <a:gd name="connsiteY9" fmla="*/ 1161143 h 1161143"/>
                  <a:gd name="connsiteX10" fmla="*/ 0 w 4905133"/>
                  <a:gd name="connsiteY10" fmla="*/ 1161143 h 1161143"/>
                  <a:gd name="connsiteX11" fmla="*/ 0 w 4905133"/>
                  <a:gd name="connsiteY11" fmla="*/ 1131131 h 1161143"/>
                  <a:gd name="connsiteX12" fmla="*/ 15849 w 4905133"/>
                  <a:gd name="connsiteY12" fmla="*/ 1126211 h 1161143"/>
                  <a:gd name="connsiteX13" fmla="*/ 122750 w 4905133"/>
                  <a:gd name="connsiteY13" fmla="*/ 1068187 h 1161143"/>
                  <a:gd name="connsiteX14" fmla="*/ 176330 w 4905133"/>
                  <a:gd name="connsiteY14" fmla="*/ 1023979 h 1161143"/>
                  <a:gd name="connsiteX15" fmla="*/ 319643 w 4905133"/>
                  <a:gd name="connsiteY15" fmla="*/ 1023979 h 1161143"/>
                  <a:gd name="connsiteX16" fmla="*/ 2041682 w 4905133"/>
                  <a:gd name="connsiteY16" fmla="*/ 1023979 h 1161143"/>
                  <a:gd name="connsiteX17" fmla="*/ 2324103 w 4905133"/>
                  <a:gd name="connsiteY17" fmla="*/ 1023979 h 1161143"/>
                  <a:gd name="connsiteX18" fmla="*/ 4414020 w 4905133"/>
                  <a:gd name="connsiteY18" fmla="*/ 1023979 h 1161143"/>
                  <a:gd name="connsiteX19" fmla="*/ 4752925 w 4905133"/>
                  <a:gd name="connsiteY19" fmla="*/ 580571 h 1161143"/>
                  <a:gd name="connsiteX20" fmla="*/ 4414020 w 4905133"/>
                  <a:gd name="connsiteY20" fmla="*/ 137163 h 1161143"/>
                  <a:gd name="connsiteX21" fmla="*/ 2324103 w 4905133"/>
                  <a:gd name="connsiteY21" fmla="*/ 137163 h 1161143"/>
                  <a:gd name="connsiteX22" fmla="*/ 2060510 w 4905133"/>
                  <a:gd name="connsiteY22" fmla="*/ 137163 h 1161143"/>
                  <a:gd name="connsiteX23" fmla="*/ 283940 w 4905133"/>
                  <a:gd name="connsiteY23" fmla="*/ 137163 h 1161143"/>
                  <a:gd name="connsiteX24" fmla="*/ 245459 w 4905133"/>
                  <a:gd name="connsiteY24" fmla="*/ 137163 h 1161143"/>
                  <a:gd name="connsiteX25" fmla="*/ 215890 w 4905133"/>
                  <a:gd name="connsiteY25" fmla="*/ 101325 h 1161143"/>
                  <a:gd name="connsiteX26" fmla="*/ 122750 w 4905133"/>
                  <a:gd name="connsiteY26" fmla="*/ 24478 h 116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05133" h="1161143">
                    <a:moveTo>
                      <a:pt x="77654" y="0"/>
                    </a:moveTo>
                    <a:lnTo>
                      <a:pt x="123900" y="0"/>
                    </a:lnTo>
                    <a:cubicBezTo>
                      <a:pt x="466525" y="0"/>
                      <a:pt x="1014725" y="0"/>
                      <a:pt x="1891845" y="0"/>
                    </a:cubicBezTo>
                    <a:cubicBezTo>
                      <a:pt x="1891845" y="0"/>
                      <a:pt x="1891845" y="0"/>
                      <a:pt x="2186852" y="0"/>
                    </a:cubicBezTo>
                    <a:cubicBezTo>
                      <a:pt x="2186852" y="0"/>
                      <a:pt x="2186852" y="0"/>
                      <a:pt x="4525838" y="0"/>
                    </a:cubicBezTo>
                    <a:cubicBezTo>
                      <a:pt x="4736558" y="0"/>
                      <a:pt x="4905133" y="248816"/>
                      <a:pt x="4905133" y="580572"/>
                    </a:cubicBezTo>
                    <a:cubicBezTo>
                      <a:pt x="4905133" y="884681"/>
                      <a:pt x="4736558" y="1161143"/>
                      <a:pt x="4525838" y="1161143"/>
                    </a:cubicBezTo>
                    <a:cubicBezTo>
                      <a:pt x="4525838" y="1161143"/>
                      <a:pt x="4525838" y="1161143"/>
                      <a:pt x="2186852" y="1161143"/>
                    </a:cubicBezTo>
                    <a:cubicBezTo>
                      <a:pt x="2186852" y="1161143"/>
                      <a:pt x="2186852" y="1161143"/>
                      <a:pt x="1870773" y="1161143"/>
                    </a:cubicBezTo>
                    <a:cubicBezTo>
                      <a:pt x="1870773" y="1161143"/>
                      <a:pt x="1870773" y="1161143"/>
                      <a:pt x="303835" y="1161143"/>
                    </a:cubicBezTo>
                    <a:lnTo>
                      <a:pt x="0" y="1161143"/>
                    </a:lnTo>
                    <a:lnTo>
                      <a:pt x="0" y="1131131"/>
                    </a:lnTo>
                    <a:lnTo>
                      <a:pt x="15849" y="1126211"/>
                    </a:lnTo>
                    <a:cubicBezTo>
                      <a:pt x="53495" y="1110288"/>
                      <a:pt x="89270" y="1090806"/>
                      <a:pt x="122750" y="1068187"/>
                    </a:cubicBezTo>
                    <a:lnTo>
                      <a:pt x="176330" y="1023979"/>
                    </a:lnTo>
                    <a:lnTo>
                      <a:pt x="319643" y="1023979"/>
                    </a:lnTo>
                    <a:cubicBezTo>
                      <a:pt x="2041682" y="1023979"/>
                      <a:pt x="2041682" y="1023979"/>
                      <a:pt x="2041682" y="1023979"/>
                    </a:cubicBezTo>
                    <a:cubicBezTo>
                      <a:pt x="2324103" y="1023979"/>
                      <a:pt x="2324103" y="1023979"/>
                      <a:pt x="2324103" y="1023979"/>
                    </a:cubicBezTo>
                    <a:cubicBezTo>
                      <a:pt x="4414020" y="1023979"/>
                      <a:pt x="4414020" y="1023979"/>
                      <a:pt x="4414020" y="1023979"/>
                    </a:cubicBezTo>
                    <a:cubicBezTo>
                      <a:pt x="4602300" y="1023979"/>
                      <a:pt x="4752925" y="812832"/>
                      <a:pt x="4752925" y="580571"/>
                    </a:cubicBezTo>
                    <a:cubicBezTo>
                      <a:pt x="4752925" y="327195"/>
                      <a:pt x="4602300" y="137163"/>
                      <a:pt x="4414020" y="137163"/>
                    </a:cubicBezTo>
                    <a:cubicBezTo>
                      <a:pt x="2324103" y="137163"/>
                      <a:pt x="2324103" y="137163"/>
                      <a:pt x="2324103" y="137163"/>
                    </a:cubicBezTo>
                    <a:cubicBezTo>
                      <a:pt x="2060510" y="137163"/>
                      <a:pt x="2060510" y="137163"/>
                      <a:pt x="2060510" y="137163"/>
                    </a:cubicBezTo>
                    <a:cubicBezTo>
                      <a:pt x="1080861" y="137163"/>
                      <a:pt x="560423" y="137163"/>
                      <a:pt x="283940" y="137163"/>
                    </a:cubicBezTo>
                    <a:lnTo>
                      <a:pt x="245459" y="137163"/>
                    </a:lnTo>
                    <a:lnTo>
                      <a:pt x="215890" y="101325"/>
                    </a:lnTo>
                    <a:cubicBezTo>
                      <a:pt x="187419" y="72853"/>
                      <a:pt x="156231" y="47097"/>
                      <a:pt x="122750" y="24478"/>
                    </a:cubicBezTo>
                    <a:close/>
                  </a:path>
                </a:pathLst>
              </a:custGeom>
              <a:solidFill>
                <a:srgbClr val="E6E6E6"/>
              </a:solidFill>
              <a:ln>
                <a:solidFill>
                  <a:srgbClr val="ECECEC"/>
                </a:solidFill>
              </a:ln>
              <a:ex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4" name="文本框 113"/>
              <p:cNvSpPr txBox="1"/>
              <p:nvPr/>
            </p:nvSpPr>
            <p:spPr>
              <a:xfrm>
                <a:off x="6642324" y="1695639"/>
                <a:ext cx="3775576" cy="815797"/>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a:t>
                </a:r>
              </a:p>
            </p:txBody>
          </p:sp>
        </p:grpSp>
      </p:grpSp>
      <p:grpSp>
        <p:nvGrpSpPr>
          <p:cNvPr id="15" name="组合 14"/>
          <p:cNvGrpSpPr/>
          <p:nvPr/>
        </p:nvGrpSpPr>
        <p:grpSpPr>
          <a:xfrm>
            <a:off x="4513205" y="3644860"/>
            <a:ext cx="3679329" cy="870656"/>
            <a:chOff x="6088831" y="4860939"/>
            <a:chExt cx="4905133" cy="1161143"/>
          </a:xfrm>
        </p:grpSpPr>
        <p:sp>
          <p:nvSpPr>
            <p:cNvPr id="16" name="Freeform 11"/>
            <p:cNvSpPr>
              <a:spLocks/>
            </p:cNvSpPr>
            <p:nvPr/>
          </p:nvSpPr>
          <p:spPr bwMode="auto">
            <a:xfrm>
              <a:off x="6291052" y="4998759"/>
              <a:ext cx="4564020" cy="885505"/>
            </a:xfrm>
            <a:custGeom>
              <a:avLst/>
              <a:gdLst>
                <a:gd name="T0" fmla="*/ 237 w 255"/>
                <a:gd name="T1" fmla="*/ 0 h 42"/>
                <a:gd name="T2" fmla="*/ 126 w 255"/>
                <a:gd name="T3" fmla="*/ 0 h 42"/>
                <a:gd name="T4" fmla="*/ 112 w 255"/>
                <a:gd name="T5" fmla="*/ 0 h 42"/>
                <a:gd name="T6" fmla="*/ 1 w 255"/>
                <a:gd name="T7" fmla="*/ 0 h 42"/>
                <a:gd name="T8" fmla="*/ 12 w 255"/>
                <a:gd name="T9" fmla="*/ 21 h 42"/>
                <a:gd name="T10" fmla="*/ 0 w 255"/>
                <a:gd name="T11" fmla="*/ 42 h 42"/>
                <a:gd name="T12" fmla="*/ 111 w 255"/>
                <a:gd name="T13" fmla="*/ 42 h 42"/>
                <a:gd name="T14" fmla="*/ 126 w 255"/>
                <a:gd name="T15" fmla="*/ 42 h 42"/>
                <a:gd name="T16" fmla="*/ 237 w 255"/>
                <a:gd name="T17" fmla="*/ 42 h 42"/>
                <a:gd name="T18" fmla="*/ 255 w 255"/>
                <a:gd name="T19" fmla="*/ 21 h 42"/>
                <a:gd name="T20" fmla="*/ 237 w 255"/>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5" h="42">
                  <a:moveTo>
                    <a:pt x="237" y="0"/>
                  </a:moveTo>
                  <a:cubicBezTo>
                    <a:pt x="126" y="0"/>
                    <a:pt x="126" y="0"/>
                    <a:pt x="126" y="0"/>
                  </a:cubicBezTo>
                  <a:cubicBezTo>
                    <a:pt x="112" y="0"/>
                    <a:pt x="112" y="0"/>
                    <a:pt x="112" y="0"/>
                  </a:cubicBezTo>
                  <a:cubicBezTo>
                    <a:pt x="1" y="0"/>
                    <a:pt x="1" y="0"/>
                    <a:pt x="1" y="0"/>
                  </a:cubicBezTo>
                  <a:cubicBezTo>
                    <a:pt x="1" y="0"/>
                    <a:pt x="12" y="8"/>
                    <a:pt x="12" y="21"/>
                  </a:cubicBezTo>
                  <a:cubicBezTo>
                    <a:pt x="12" y="35"/>
                    <a:pt x="0" y="42"/>
                    <a:pt x="0" y="42"/>
                  </a:cubicBezTo>
                  <a:cubicBezTo>
                    <a:pt x="111" y="42"/>
                    <a:pt x="111" y="42"/>
                    <a:pt x="111" y="42"/>
                  </a:cubicBezTo>
                  <a:cubicBezTo>
                    <a:pt x="126" y="42"/>
                    <a:pt x="126" y="42"/>
                    <a:pt x="126" y="42"/>
                  </a:cubicBezTo>
                  <a:cubicBezTo>
                    <a:pt x="237" y="42"/>
                    <a:pt x="237" y="42"/>
                    <a:pt x="237" y="42"/>
                  </a:cubicBezTo>
                  <a:cubicBezTo>
                    <a:pt x="247" y="42"/>
                    <a:pt x="255" y="33"/>
                    <a:pt x="255" y="21"/>
                  </a:cubicBezTo>
                  <a:cubicBezTo>
                    <a:pt x="255" y="9"/>
                    <a:pt x="247" y="0"/>
                    <a:pt x="237" y="0"/>
                  </a:cubicBezTo>
                  <a:close/>
                </a:path>
              </a:pathLst>
            </a:custGeom>
            <a:solidFill>
              <a:srgbClr val="E46E6F"/>
            </a:solidFill>
            <a:ln>
              <a:noFill/>
            </a:ln>
            <a:effectLst>
              <a:innerShdw blurRad="558800" dist="127000" dir="13500000">
                <a:srgbClr val="9C2020"/>
              </a:innerShdw>
            </a:effectLs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7" name="组合 16"/>
            <p:cNvGrpSpPr/>
            <p:nvPr/>
          </p:nvGrpSpPr>
          <p:grpSpPr>
            <a:xfrm>
              <a:off x="6088831" y="4860939"/>
              <a:ext cx="4905133" cy="1161143"/>
              <a:chOff x="6088831" y="4860939"/>
              <a:chExt cx="4905133" cy="1161143"/>
            </a:xfrm>
          </p:grpSpPr>
          <p:sp>
            <p:nvSpPr>
              <p:cNvPr id="18" name="任意多边形 17"/>
              <p:cNvSpPr>
                <a:spLocks/>
              </p:cNvSpPr>
              <p:nvPr/>
            </p:nvSpPr>
            <p:spPr bwMode="auto">
              <a:xfrm>
                <a:off x="6088831" y="4860939"/>
                <a:ext cx="4905133" cy="1161143"/>
              </a:xfrm>
              <a:custGeom>
                <a:avLst/>
                <a:gdLst>
                  <a:gd name="connsiteX0" fmla="*/ 77654 w 4905133"/>
                  <a:gd name="connsiteY0" fmla="*/ 0 h 1161143"/>
                  <a:gd name="connsiteX1" fmla="*/ 123900 w 4905133"/>
                  <a:gd name="connsiteY1" fmla="*/ 0 h 1161143"/>
                  <a:gd name="connsiteX2" fmla="*/ 1891845 w 4905133"/>
                  <a:gd name="connsiteY2" fmla="*/ 0 h 1161143"/>
                  <a:gd name="connsiteX3" fmla="*/ 2186852 w 4905133"/>
                  <a:gd name="connsiteY3" fmla="*/ 0 h 1161143"/>
                  <a:gd name="connsiteX4" fmla="*/ 4525838 w 4905133"/>
                  <a:gd name="connsiteY4" fmla="*/ 0 h 1161143"/>
                  <a:gd name="connsiteX5" fmla="*/ 4905133 w 4905133"/>
                  <a:gd name="connsiteY5" fmla="*/ 580572 h 1161143"/>
                  <a:gd name="connsiteX6" fmla="*/ 4525838 w 4905133"/>
                  <a:gd name="connsiteY6" fmla="*/ 1161143 h 1161143"/>
                  <a:gd name="connsiteX7" fmla="*/ 2186852 w 4905133"/>
                  <a:gd name="connsiteY7" fmla="*/ 1161143 h 1161143"/>
                  <a:gd name="connsiteX8" fmla="*/ 1870773 w 4905133"/>
                  <a:gd name="connsiteY8" fmla="*/ 1161143 h 1161143"/>
                  <a:gd name="connsiteX9" fmla="*/ 303835 w 4905133"/>
                  <a:gd name="connsiteY9" fmla="*/ 1161143 h 1161143"/>
                  <a:gd name="connsiteX10" fmla="*/ 0 w 4905133"/>
                  <a:gd name="connsiteY10" fmla="*/ 1161143 h 1161143"/>
                  <a:gd name="connsiteX11" fmla="*/ 0 w 4905133"/>
                  <a:gd name="connsiteY11" fmla="*/ 1131131 h 1161143"/>
                  <a:gd name="connsiteX12" fmla="*/ 15849 w 4905133"/>
                  <a:gd name="connsiteY12" fmla="*/ 1126211 h 1161143"/>
                  <a:gd name="connsiteX13" fmla="*/ 122750 w 4905133"/>
                  <a:gd name="connsiteY13" fmla="*/ 1068187 h 1161143"/>
                  <a:gd name="connsiteX14" fmla="*/ 176330 w 4905133"/>
                  <a:gd name="connsiteY14" fmla="*/ 1023979 h 1161143"/>
                  <a:gd name="connsiteX15" fmla="*/ 319643 w 4905133"/>
                  <a:gd name="connsiteY15" fmla="*/ 1023979 h 1161143"/>
                  <a:gd name="connsiteX16" fmla="*/ 2041682 w 4905133"/>
                  <a:gd name="connsiteY16" fmla="*/ 1023979 h 1161143"/>
                  <a:gd name="connsiteX17" fmla="*/ 2324103 w 4905133"/>
                  <a:gd name="connsiteY17" fmla="*/ 1023979 h 1161143"/>
                  <a:gd name="connsiteX18" fmla="*/ 4414020 w 4905133"/>
                  <a:gd name="connsiteY18" fmla="*/ 1023979 h 1161143"/>
                  <a:gd name="connsiteX19" fmla="*/ 4752925 w 4905133"/>
                  <a:gd name="connsiteY19" fmla="*/ 580571 h 1161143"/>
                  <a:gd name="connsiteX20" fmla="*/ 4414020 w 4905133"/>
                  <a:gd name="connsiteY20" fmla="*/ 137163 h 1161143"/>
                  <a:gd name="connsiteX21" fmla="*/ 2324103 w 4905133"/>
                  <a:gd name="connsiteY21" fmla="*/ 137163 h 1161143"/>
                  <a:gd name="connsiteX22" fmla="*/ 2060510 w 4905133"/>
                  <a:gd name="connsiteY22" fmla="*/ 137163 h 1161143"/>
                  <a:gd name="connsiteX23" fmla="*/ 283940 w 4905133"/>
                  <a:gd name="connsiteY23" fmla="*/ 137163 h 1161143"/>
                  <a:gd name="connsiteX24" fmla="*/ 245459 w 4905133"/>
                  <a:gd name="connsiteY24" fmla="*/ 137163 h 1161143"/>
                  <a:gd name="connsiteX25" fmla="*/ 215890 w 4905133"/>
                  <a:gd name="connsiteY25" fmla="*/ 101325 h 1161143"/>
                  <a:gd name="connsiteX26" fmla="*/ 122750 w 4905133"/>
                  <a:gd name="connsiteY26" fmla="*/ 24478 h 116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05133" h="1161143">
                    <a:moveTo>
                      <a:pt x="77654" y="0"/>
                    </a:moveTo>
                    <a:lnTo>
                      <a:pt x="123900" y="0"/>
                    </a:lnTo>
                    <a:cubicBezTo>
                      <a:pt x="466525" y="0"/>
                      <a:pt x="1014725" y="0"/>
                      <a:pt x="1891845" y="0"/>
                    </a:cubicBezTo>
                    <a:cubicBezTo>
                      <a:pt x="1891845" y="0"/>
                      <a:pt x="1891845" y="0"/>
                      <a:pt x="2186852" y="0"/>
                    </a:cubicBezTo>
                    <a:cubicBezTo>
                      <a:pt x="2186852" y="0"/>
                      <a:pt x="2186852" y="0"/>
                      <a:pt x="4525838" y="0"/>
                    </a:cubicBezTo>
                    <a:cubicBezTo>
                      <a:pt x="4736558" y="0"/>
                      <a:pt x="4905133" y="248816"/>
                      <a:pt x="4905133" y="580572"/>
                    </a:cubicBezTo>
                    <a:cubicBezTo>
                      <a:pt x="4905133" y="884681"/>
                      <a:pt x="4736558" y="1161143"/>
                      <a:pt x="4525838" y="1161143"/>
                    </a:cubicBezTo>
                    <a:cubicBezTo>
                      <a:pt x="4525838" y="1161143"/>
                      <a:pt x="4525838" y="1161143"/>
                      <a:pt x="2186852" y="1161143"/>
                    </a:cubicBezTo>
                    <a:cubicBezTo>
                      <a:pt x="2186852" y="1161143"/>
                      <a:pt x="2186852" y="1161143"/>
                      <a:pt x="1870773" y="1161143"/>
                    </a:cubicBezTo>
                    <a:cubicBezTo>
                      <a:pt x="1870773" y="1161143"/>
                      <a:pt x="1870773" y="1161143"/>
                      <a:pt x="303835" y="1161143"/>
                    </a:cubicBezTo>
                    <a:lnTo>
                      <a:pt x="0" y="1161143"/>
                    </a:lnTo>
                    <a:lnTo>
                      <a:pt x="0" y="1131131"/>
                    </a:lnTo>
                    <a:lnTo>
                      <a:pt x="15849" y="1126211"/>
                    </a:lnTo>
                    <a:cubicBezTo>
                      <a:pt x="53495" y="1110288"/>
                      <a:pt x="89270" y="1090806"/>
                      <a:pt x="122750" y="1068187"/>
                    </a:cubicBezTo>
                    <a:lnTo>
                      <a:pt x="176330" y="1023979"/>
                    </a:lnTo>
                    <a:lnTo>
                      <a:pt x="319643" y="1023979"/>
                    </a:lnTo>
                    <a:cubicBezTo>
                      <a:pt x="2041682" y="1023979"/>
                      <a:pt x="2041682" y="1023979"/>
                      <a:pt x="2041682" y="1023979"/>
                    </a:cubicBezTo>
                    <a:cubicBezTo>
                      <a:pt x="2324103" y="1023979"/>
                      <a:pt x="2324103" y="1023979"/>
                      <a:pt x="2324103" y="1023979"/>
                    </a:cubicBezTo>
                    <a:cubicBezTo>
                      <a:pt x="4414020" y="1023979"/>
                      <a:pt x="4414020" y="1023979"/>
                      <a:pt x="4414020" y="1023979"/>
                    </a:cubicBezTo>
                    <a:cubicBezTo>
                      <a:pt x="4602300" y="1023979"/>
                      <a:pt x="4752925" y="812832"/>
                      <a:pt x="4752925" y="580571"/>
                    </a:cubicBezTo>
                    <a:cubicBezTo>
                      <a:pt x="4752925" y="327195"/>
                      <a:pt x="4602300" y="137163"/>
                      <a:pt x="4414020" y="137163"/>
                    </a:cubicBezTo>
                    <a:cubicBezTo>
                      <a:pt x="2324103" y="137163"/>
                      <a:pt x="2324103" y="137163"/>
                      <a:pt x="2324103" y="137163"/>
                    </a:cubicBezTo>
                    <a:cubicBezTo>
                      <a:pt x="2060510" y="137163"/>
                      <a:pt x="2060510" y="137163"/>
                      <a:pt x="2060510" y="137163"/>
                    </a:cubicBezTo>
                    <a:cubicBezTo>
                      <a:pt x="1080861" y="137163"/>
                      <a:pt x="560423" y="137163"/>
                      <a:pt x="283940" y="137163"/>
                    </a:cubicBezTo>
                    <a:lnTo>
                      <a:pt x="245459" y="137163"/>
                    </a:lnTo>
                    <a:lnTo>
                      <a:pt x="215890" y="101325"/>
                    </a:lnTo>
                    <a:cubicBezTo>
                      <a:pt x="187419" y="72853"/>
                      <a:pt x="156231" y="47097"/>
                      <a:pt x="122750" y="24478"/>
                    </a:cubicBezTo>
                    <a:close/>
                  </a:path>
                </a:pathLst>
              </a:custGeom>
              <a:solidFill>
                <a:srgbClr val="E6E6E6"/>
              </a:solidFill>
              <a:ln>
                <a:solidFill>
                  <a:srgbClr val="ECECEC"/>
                </a:solidFill>
              </a:ln>
              <a:ex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9" name="文本框 113"/>
              <p:cNvSpPr txBox="1"/>
              <p:nvPr/>
            </p:nvSpPr>
            <p:spPr>
              <a:xfrm>
                <a:off x="6685273" y="5041341"/>
                <a:ext cx="3775576" cy="815797"/>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a:t>
                </a:r>
              </a:p>
            </p:txBody>
          </p:sp>
        </p:grpSp>
      </p:grpSp>
      <p:grpSp>
        <p:nvGrpSpPr>
          <p:cNvPr id="20" name="组合 19"/>
          <p:cNvGrpSpPr/>
          <p:nvPr/>
        </p:nvGrpSpPr>
        <p:grpSpPr>
          <a:xfrm>
            <a:off x="4513205" y="2307283"/>
            <a:ext cx="3679329" cy="870656"/>
            <a:chOff x="6088831" y="3077090"/>
            <a:chExt cx="4905133" cy="1161143"/>
          </a:xfrm>
        </p:grpSpPr>
        <p:sp>
          <p:nvSpPr>
            <p:cNvPr id="21" name="Freeform 21"/>
            <p:cNvSpPr>
              <a:spLocks/>
            </p:cNvSpPr>
            <p:nvPr/>
          </p:nvSpPr>
          <p:spPr bwMode="auto">
            <a:xfrm>
              <a:off x="6291052" y="3214254"/>
              <a:ext cx="4564019" cy="886816"/>
            </a:xfrm>
            <a:custGeom>
              <a:avLst/>
              <a:gdLst>
                <a:gd name="T0" fmla="*/ 237 w 255"/>
                <a:gd name="T1" fmla="*/ 0 h 42"/>
                <a:gd name="T2" fmla="*/ 126 w 255"/>
                <a:gd name="T3" fmla="*/ 0 h 42"/>
                <a:gd name="T4" fmla="*/ 112 w 255"/>
                <a:gd name="T5" fmla="*/ 0 h 42"/>
                <a:gd name="T6" fmla="*/ 1 w 255"/>
                <a:gd name="T7" fmla="*/ 0 h 42"/>
                <a:gd name="T8" fmla="*/ 12 w 255"/>
                <a:gd name="T9" fmla="*/ 21 h 42"/>
                <a:gd name="T10" fmla="*/ 0 w 255"/>
                <a:gd name="T11" fmla="*/ 42 h 42"/>
                <a:gd name="T12" fmla="*/ 111 w 255"/>
                <a:gd name="T13" fmla="*/ 42 h 42"/>
                <a:gd name="T14" fmla="*/ 126 w 255"/>
                <a:gd name="T15" fmla="*/ 42 h 42"/>
                <a:gd name="T16" fmla="*/ 237 w 255"/>
                <a:gd name="T17" fmla="*/ 42 h 42"/>
                <a:gd name="T18" fmla="*/ 255 w 255"/>
                <a:gd name="T19" fmla="*/ 21 h 42"/>
                <a:gd name="T20" fmla="*/ 237 w 255"/>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5" h="42">
                  <a:moveTo>
                    <a:pt x="237" y="0"/>
                  </a:moveTo>
                  <a:cubicBezTo>
                    <a:pt x="126" y="0"/>
                    <a:pt x="126" y="0"/>
                    <a:pt x="126" y="0"/>
                  </a:cubicBezTo>
                  <a:cubicBezTo>
                    <a:pt x="112" y="0"/>
                    <a:pt x="112" y="0"/>
                    <a:pt x="112" y="0"/>
                  </a:cubicBezTo>
                  <a:cubicBezTo>
                    <a:pt x="1" y="0"/>
                    <a:pt x="1" y="0"/>
                    <a:pt x="1" y="0"/>
                  </a:cubicBezTo>
                  <a:cubicBezTo>
                    <a:pt x="1" y="0"/>
                    <a:pt x="12" y="8"/>
                    <a:pt x="12" y="21"/>
                  </a:cubicBezTo>
                  <a:cubicBezTo>
                    <a:pt x="12" y="36"/>
                    <a:pt x="0" y="42"/>
                    <a:pt x="0" y="42"/>
                  </a:cubicBezTo>
                  <a:cubicBezTo>
                    <a:pt x="111" y="42"/>
                    <a:pt x="111" y="42"/>
                    <a:pt x="111" y="42"/>
                  </a:cubicBezTo>
                  <a:cubicBezTo>
                    <a:pt x="126" y="42"/>
                    <a:pt x="126" y="42"/>
                    <a:pt x="126" y="42"/>
                  </a:cubicBezTo>
                  <a:cubicBezTo>
                    <a:pt x="237" y="42"/>
                    <a:pt x="237" y="42"/>
                    <a:pt x="237" y="42"/>
                  </a:cubicBezTo>
                  <a:cubicBezTo>
                    <a:pt x="247" y="42"/>
                    <a:pt x="255" y="33"/>
                    <a:pt x="255" y="21"/>
                  </a:cubicBezTo>
                  <a:cubicBezTo>
                    <a:pt x="255" y="9"/>
                    <a:pt x="247" y="0"/>
                    <a:pt x="237" y="0"/>
                  </a:cubicBezTo>
                  <a:close/>
                </a:path>
              </a:pathLst>
            </a:custGeom>
            <a:solidFill>
              <a:srgbClr val="01ACBE"/>
            </a:solidFill>
            <a:ln>
              <a:noFill/>
            </a:ln>
            <a:effectLst>
              <a:innerShdw blurRad="558800" dist="127000" dir="13500000">
                <a:srgbClr val="015D67"/>
              </a:innerShdw>
            </a:effectLs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22" name="组合 21"/>
            <p:cNvGrpSpPr/>
            <p:nvPr/>
          </p:nvGrpSpPr>
          <p:grpSpPr>
            <a:xfrm>
              <a:off x="6088831" y="3077090"/>
              <a:ext cx="4905133" cy="1161143"/>
              <a:chOff x="6088831" y="3077090"/>
              <a:chExt cx="4905133" cy="1161143"/>
            </a:xfrm>
          </p:grpSpPr>
          <p:sp>
            <p:nvSpPr>
              <p:cNvPr id="23" name="任意多边形 22"/>
              <p:cNvSpPr>
                <a:spLocks/>
              </p:cNvSpPr>
              <p:nvPr/>
            </p:nvSpPr>
            <p:spPr bwMode="auto">
              <a:xfrm>
                <a:off x="6088831" y="3077090"/>
                <a:ext cx="4905133" cy="1161143"/>
              </a:xfrm>
              <a:custGeom>
                <a:avLst/>
                <a:gdLst>
                  <a:gd name="connsiteX0" fmla="*/ 77654 w 4905133"/>
                  <a:gd name="connsiteY0" fmla="*/ 0 h 1161143"/>
                  <a:gd name="connsiteX1" fmla="*/ 123900 w 4905133"/>
                  <a:gd name="connsiteY1" fmla="*/ 0 h 1161143"/>
                  <a:gd name="connsiteX2" fmla="*/ 1891845 w 4905133"/>
                  <a:gd name="connsiteY2" fmla="*/ 0 h 1161143"/>
                  <a:gd name="connsiteX3" fmla="*/ 2186852 w 4905133"/>
                  <a:gd name="connsiteY3" fmla="*/ 0 h 1161143"/>
                  <a:gd name="connsiteX4" fmla="*/ 4525838 w 4905133"/>
                  <a:gd name="connsiteY4" fmla="*/ 0 h 1161143"/>
                  <a:gd name="connsiteX5" fmla="*/ 4905133 w 4905133"/>
                  <a:gd name="connsiteY5" fmla="*/ 580572 h 1161143"/>
                  <a:gd name="connsiteX6" fmla="*/ 4525838 w 4905133"/>
                  <a:gd name="connsiteY6" fmla="*/ 1161143 h 1161143"/>
                  <a:gd name="connsiteX7" fmla="*/ 2186852 w 4905133"/>
                  <a:gd name="connsiteY7" fmla="*/ 1161143 h 1161143"/>
                  <a:gd name="connsiteX8" fmla="*/ 1870773 w 4905133"/>
                  <a:gd name="connsiteY8" fmla="*/ 1161143 h 1161143"/>
                  <a:gd name="connsiteX9" fmla="*/ 303835 w 4905133"/>
                  <a:gd name="connsiteY9" fmla="*/ 1161143 h 1161143"/>
                  <a:gd name="connsiteX10" fmla="*/ 0 w 4905133"/>
                  <a:gd name="connsiteY10" fmla="*/ 1161143 h 1161143"/>
                  <a:gd name="connsiteX11" fmla="*/ 0 w 4905133"/>
                  <a:gd name="connsiteY11" fmla="*/ 1131131 h 1161143"/>
                  <a:gd name="connsiteX12" fmla="*/ 15849 w 4905133"/>
                  <a:gd name="connsiteY12" fmla="*/ 1126211 h 1161143"/>
                  <a:gd name="connsiteX13" fmla="*/ 122750 w 4905133"/>
                  <a:gd name="connsiteY13" fmla="*/ 1068187 h 1161143"/>
                  <a:gd name="connsiteX14" fmla="*/ 176330 w 4905133"/>
                  <a:gd name="connsiteY14" fmla="*/ 1023979 h 1161143"/>
                  <a:gd name="connsiteX15" fmla="*/ 319643 w 4905133"/>
                  <a:gd name="connsiteY15" fmla="*/ 1023979 h 1161143"/>
                  <a:gd name="connsiteX16" fmla="*/ 2041682 w 4905133"/>
                  <a:gd name="connsiteY16" fmla="*/ 1023979 h 1161143"/>
                  <a:gd name="connsiteX17" fmla="*/ 2324103 w 4905133"/>
                  <a:gd name="connsiteY17" fmla="*/ 1023979 h 1161143"/>
                  <a:gd name="connsiteX18" fmla="*/ 4414020 w 4905133"/>
                  <a:gd name="connsiteY18" fmla="*/ 1023979 h 1161143"/>
                  <a:gd name="connsiteX19" fmla="*/ 4752925 w 4905133"/>
                  <a:gd name="connsiteY19" fmla="*/ 580571 h 1161143"/>
                  <a:gd name="connsiteX20" fmla="*/ 4414020 w 4905133"/>
                  <a:gd name="connsiteY20" fmla="*/ 137163 h 1161143"/>
                  <a:gd name="connsiteX21" fmla="*/ 2324103 w 4905133"/>
                  <a:gd name="connsiteY21" fmla="*/ 137163 h 1161143"/>
                  <a:gd name="connsiteX22" fmla="*/ 2060510 w 4905133"/>
                  <a:gd name="connsiteY22" fmla="*/ 137163 h 1161143"/>
                  <a:gd name="connsiteX23" fmla="*/ 283940 w 4905133"/>
                  <a:gd name="connsiteY23" fmla="*/ 137163 h 1161143"/>
                  <a:gd name="connsiteX24" fmla="*/ 245459 w 4905133"/>
                  <a:gd name="connsiteY24" fmla="*/ 137163 h 1161143"/>
                  <a:gd name="connsiteX25" fmla="*/ 215890 w 4905133"/>
                  <a:gd name="connsiteY25" fmla="*/ 101325 h 1161143"/>
                  <a:gd name="connsiteX26" fmla="*/ 122750 w 4905133"/>
                  <a:gd name="connsiteY26" fmla="*/ 24478 h 116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05133" h="1161143">
                    <a:moveTo>
                      <a:pt x="77654" y="0"/>
                    </a:moveTo>
                    <a:lnTo>
                      <a:pt x="123900" y="0"/>
                    </a:lnTo>
                    <a:cubicBezTo>
                      <a:pt x="466525" y="0"/>
                      <a:pt x="1014725" y="0"/>
                      <a:pt x="1891845" y="0"/>
                    </a:cubicBezTo>
                    <a:cubicBezTo>
                      <a:pt x="1891845" y="0"/>
                      <a:pt x="1891845" y="0"/>
                      <a:pt x="2186852" y="0"/>
                    </a:cubicBezTo>
                    <a:cubicBezTo>
                      <a:pt x="2186852" y="0"/>
                      <a:pt x="2186852" y="0"/>
                      <a:pt x="4525838" y="0"/>
                    </a:cubicBezTo>
                    <a:cubicBezTo>
                      <a:pt x="4736558" y="0"/>
                      <a:pt x="4905133" y="248816"/>
                      <a:pt x="4905133" y="580572"/>
                    </a:cubicBezTo>
                    <a:cubicBezTo>
                      <a:pt x="4905133" y="884681"/>
                      <a:pt x="4736558" y="1161143"/>
                      <a:pt x="4525838" y="1161143"/>
                    </a:cubicBezTo>
                    <a:cubicBezTo>
                      <a:pt x="4525838" y="1161143"/>
                      <a:pt x="4525838" y="1161143"/>
                      <a:pt x="2186852" y="1161143"/>
                    </a:cubicBezTo>
                    <a:cubicBezTo>
                      <a:pt x="2186852" y="1161143"/>
                      <a:pt x="2186852" y="1161143"/>
                      <a:pt x="1870773" y="1161143"/>
                    </a:cubicBezTo>
                    <a:cubicBezTo>
                      <a:pt x="1870773" y="1161143"/>
                      <a:pt x="1870773" y="1161143"/>
                      <a:pt x="303835" y="1161143"/>
                    </a:cubicBezTo>
                    <a:lnTo>
                      <a:pt x="0" y="1161143"/>
                    </a:lnTo>
                    <a:lnTo>
                      <a:pt x="0" y="1131131"/>
                    </a:lnTo>
                    <a:lnTo>
                      <a:pt x="15849" y="1126211"/>
                    </a:lnTo>
                    <a:cubicBezTo>
                      <a:pt x="53495" y="1110288"/>
                      <a:pt x="89270" y="1090806"/>
                      <a:pt x="122750" y="1068187"/>
                    </a:cubicBezTo>
                    <a:lnTo>
                      <a:pt x="176330" y="1023979"/>
                    </a:lnTo>
                    <a:lnTo>
                      <a:pt x="319643" y="1023979"/>
                    </a:lnTo>
                    <a:cubicBezTo>
                      <a:pt x="2041682" y="1023979"/>
                      <a:pt x="2041682" y="1023979"/>
                      <a:pt x="2041682" y="1023979"/>
                    </a:cubicBezTo>
                    <a:cubicBezTo>
                      <a:pt x="2324103" y="1023979"/>
                      <a:pt x="2324103" y="1023979"/>
                      <a:pt x="2324103" y="1023979"/>
                    </a:cubicBezTo>
                    <a:cubicBezTo>
                      <a:pt x="4414020" y="1023979"/>
                      <a:pt x="4414020" y="1023979"/>
                      <a:pt x="4414020" y="1023979"/>
                    </a:cubicBezTo>
                    <a:cubicBezTo>
                      <a:pt x="4602300" y="1023979"/>
                      <a:pt x="4752925" y="812832"/>
                      <a:pt x="4752925" y="580571"/>
                    </a:cubicBezTo>
                    <a:cubicBezTo>
                      <a:pt x="4752925" y="327195"/>
                      <a:pt x="4602300" y="137163"/>
                      <a:pt x="4414020" y="137163"/>
                    </a:cubicBezTo>
                    <a:cubicBezTo>
                      <a:pt x="2324103" y="137163"/>
                      <a:pt x="2324103" y="137163"/>
                      <a:pt x="2324103" y="137163"/>
                    </a:cubicBezTo>
                    <a:cubicBezTo>
                      <a:pt x="2060510" y="137163"/>
                      <a:pt x="2060510" y="137163"/>
                      <a:pt x="2060510" y="137163"/>
                    </a:cubicBezTo>
                    <a:cubicBezTo>
                      <a:pt x="1080861" y="137163"/>
                      <a:pt x="560423" y="137163"/>
                      <a:pt x="283940" y="137163"/>
                    </a:cubicBezTo>
                    <a:lnTo>
                      <a:pt x="245459" y="137163"/>
                    </a:lnTo>
                    <a:lnTo>
                      <a:pt x="215890" y="101325"/>
                    </a:lnTo>
                    <a:cubicBezTo>
                      <a:pt x="187419" y="72853"/>
                      <a:pt x="156231" y="47097"/>
                      <a:pt x="122750" y="24478"/>
                    </a:cubicBezTo>
                    <a:close/>
                  </a:path>
                </a:pathLst>
              </a:custGeom>
              <a:solidFill>
                <a:srgbClr val="E6E6E6"/>
              </a:solidFill>
              <a:ln>
                <a:solidFill>
                  <a:srgbClr val="ECECEC"/>
                </a:solidFill>
              </a:ln>
              <a:ex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4" name="文本框 113"/>
              <p:cNvSpPr txBox="1"/>
              <p:nvPr/>
            </p:nvSpPr>
            <p:spPr>
              <a:xfrm>
                <a:off x="6714332" y="3253185"/>
                <a:ext cx="3775576" cy="815797"/>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a:t>
                </a:r>
              </a:p>
            </p:txBody>
          </p:sp>
        </p:grpSp>
      </p:grpSp>
      <p:grpSp>
        <p:nvGrpSpPr>
          <p:cNvPr id="25" name="组合 24"/>
          <p:cNvGrpSpPr/>
          <p:nvPr/>
        </p:nvGrpSpPr>
        <p:grpSpPr>
          <a:xfrm>
            <a:off x="899114" y="1362591"/>
            <a:ext cx="2222206" cy="630673"/>
            <a:chOff x="1414686" y="1817209"/>
            <a:chExt cx="2962555" cy="841092"/>
          </a:xfrm>
        </p:grpSpPr>
        <p:sp>
          <p:nvSpPr>
            <p:cNvPr id="26" name="圆角矩形 8"/>
            <p:cNvSpPr/>
            <p:nvPr/>
          </p:nvSpPr>
          <p:spPr>
            <a:xfrm>
              <a:off x="1416235" y="1971556"/>
              <a:ext cx="2560971" cy="686745"/>
            </a:xfrm>
            <a:custGeom>
              <a:avLst/>
              <a:gdLst>
                <a:gd name="connsiteX0" fmla="*/ 0 w 4267033"/>
                <a:gd name="connsiteY0" fmla="*/ 578410 h 1588167"/>
                <a:gd name="connsiteX1" fmla="*/ 578410 w 4267033"/>
                <a:gd name="connsiteY1" fmla="*/ 0 h 1588167"/>
                <a:gd name="connsiteX2" fmla="*/ 3688623 w 4267033"/>
                <a:gd name="connsiteY2" fmla="*/ 0 h 1588167"/>
                <a:gd name="connsiteX3" fmla="*/ 4267033 w 4267033"/>
                <a:gd name="connsiteY3" fmla="*/ 578410 h 1588167"/>
                <a:gd name="connsiteX4" fmla="*/ 4267033 w 4267033"/>
                <a:gd name="connsiteY4" fmla="*/ 1009757 h 1588167"/>
                <a:gd name="connsiteX5" fmla="*/ 3688623 w 4267033"/>
                <a:gd name="connsiteY5" fmla="*/ 1588167 h 1588167"/>
                <a:gd name="connsiteX6" fmla="*/ 578410 w 4267033"/>
                <a:gd name="connsiteY6" fmla="*/ 1588167 h 1588167"/>
                <a:gd name="connsiteX7" fmla="*/ 0 w 4267033"/>
                <a:gd name="connsiteY7" fmla="*/ 1009757 h 1588167"/>
                <a:gd name="connsiteX8" fmla="*/ 0 w 4267033"/>
                <a:gd name="connsiteY8" fmla="*/ 578410 h 1588167"/>
                <a:gd name="connsiteX0" fmla="*/ 0 w 4267033"/>
                <a:gd name="connsiteY0" fmla="*/ 578410 h 1588167"/>
                <a:gd name="connsiteX1" fmla="*/ 578410 w 4267033"/>
                <a:gd name="connsiteY1" fmla="*/ 0 h 1588167"/>
                <a:gd name="connsiteX2" fmla="*/ 4267033 w 4267033"/>
                <a:gd name="connsiteY2" fmla="*/ 578410 h 1588167"/>
                <a:gd name="connsiteX3" fmla="*/ 4267033 w 4267033"/>
                <a:gd name="connsiteY3" fmla="*/ 1009757 h 1588167"/>
                <a:gd name="connsiteX4" fmla="*/ 3688623 w 4267033"/>
                <a:gd name="connsiteY4" fmla="*/ 1588167 h 1588167"/>
                <a:gd name="connsiteX5" fmla="*/ 578410 w 4267033"/>
                <a:gd name="connsiteY5" fmla="*/ 1588167 h 1588167"/>
                <a:gd name="connsiteX6" fmla="*/ 0 w 4267033"/>
                <a:gd name="connsiteY6" fmla="*/ 1009757 h 1588167"/>
                <a:gd name="connsiteX7" fmla="*/ 0 w 4267033"/>
                <a:gd name="connsiteY7" fmla="*/ 578410 h 1588167"/>
                <a:gd name="connsiteX0" fmla="*/ 0 w 4267033"/>
                <a:gd name="connsiteY0" fmla="*/ 578410 h 1588167"/>
                <a:gd name="connsiteX1" fmla="*/ 578410 w 4267033"/>
                <a:gd name="connsiteY1" fmla="*/ 0 h 1588167"/>
                <a:gd name="connsiteX2" fmla="*/ 4267033 w 4267033"/>
                <a:gd name="connsiteY2" fmla="*/ 1009757 h 1588167"/>
                <a:gd name="connsiteX3" fmla="*/ 3688623 w 4267033"/>
                <a:gd name="connsiteY3" fmla="*/ 1588167 h 1588167"/>
                <a:gd name="connsiteX4" fmla="*/ 578410 w 4267033"/>
                <a:gd name="connsiteY4" fmla="*/ 1588167 h 1588167"/>
                <a:gd name="connsiteX5" fmla="*/ 0 w 4267033"/>
                <a:gd name="connsiteY5" fmla="*/ 1009757 h 1588167"/>
                <a:gd name="connsiteX6" fmla="*/ 0 w 4267033"/>
                <a:gd name="connsiteY6" fmla="*/ 578410 h 1588167"/>
                <a:gd name="connsiteX0" fmla="*/ 0 w 3688623"/>
                <a:gd name="connsiteY0" fmla="*/ 578410 h 1588167"/>
                <a:gd name="connsiteX1" fmla="*/ 578410 w 3688623"/>
                <a:gd name="connsiteY1" fmla="*/ 0 h 1588167"/>
                <a:gd name="connsiteX2" fmla="*/ 3688623 w 3688623"/>
                <a:gd name="connsiteY2" fmla="*/ 1588167 h 1588167"/>
                <a:gd name="connsiteX3" fmla="*/ 578410 w 3688623"/>
                <a:gd name="connsiteY3" fmla="*/ 1588167 h 1588167"/>
                <a:gd name="connsiteX4" fmla="*/ 0 w 3688623"/>
                <a:gd name="connsiteY4" fmla="*/ 1009757 h 1588167"/>
                <a:gd name="connsiteX5" fmla="*/ 0 w 3688623"/>
                <a:gd name="connsiteY5" fmla="*/ 578410 h 1588167"/>
                <a:gd name="connsiteX0" fmla="*/ 0 w 3688623"/>
                <a:gd name="connsiteY0" fmla="*/ 660887 h 1670644"/>
                <a:gd name="connsiteX1" fmla="*/ 140088 w 3688623"/>
                <a:gd name="connsiteY1" fmla="*/ 271237 h 1670644"/>
                <a:gd name="connsiteX2" fmla="*/ 578410 w 3688623"/>
                <a:gd name="connsiteY2" fmla="*/ 82477 h 1670644"/>
                <a:gd name="connsiteX3" fmla="*/ 3688623 w 3688623"/>
                <a:gd name="connsiteY3" fmla="*/ 1670644 h 1670644"/>
                <a:gd name="connsiteX4" fmla="*/ 578410 w 3688623"/>
                <a:gd name="connsiteY4" fmla="*/ 1670644 h 1670644"/>
                <a:gd name="connsiteX5" fmla="*/ 0 w 3688623"/>
                <a:gd name="connsiteY5" fmla="*/ 1092234 h 1670644"/>
                <a:gd name="connsiteX6" fmla="*/ 0 w 3688623"/>
                <a:gd name="connsiteY6" fmla="*/ 660887 h 1670644"/>
                <a:gd name="connsiteX0" fmla="*/ 0 w 3688623"/>
                <a:gd name="connsiteY0" fmla="*/ 646577 h 1656334"/>
                <a:gd name="connsiteX1" fmla="*/ 140088 w 3688623"/>
                <a:gd name="connsiteY1" fmla="*/ 256927 h 1656334"/>
                <a:gd name="connsiteX2" fmla="*/ 578410 w 3688623"/>
                <a:gd name="connsiteY2" fmla="*/ 68167 h 1656334"/>
                <a:gd name="connsiteX3" fmla="*/ 3688623 w 3688623"/>
                <a:gd name="connsiteY3" fmla="*/ 1656334 h 1656334"/>
                <a:gd name="connsiteX4" fmla="*/ 578410 w 3688623"/>
                <a:gd name="connsiteY4" fmla="*/ 1656334 h 1656334"/>
                <a:gd name="connsiteX5" fmla="*/ 0 w 3688623"/>
                <a:gd name="connsiteY5" fmla="*/ 1077924 h 1656334"/>
                <a:gd name="connsiteX6" fmla="*/ 0 w 3688623"/>
                <a:gd name="connsiteY6" fmla="*/ 646577 h 1656334"/>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88623" h="1399407">
                  <a:moveTo>
                    <a:pt x="0" y="389650"/>
                  </a:moveTo>
                  <a:cubicBezTo>
                    <a:pt x="23348" y="252817"/>
                    <a:pt x="43686" y="96402"/>
                    <a:pt x="140088" y="0"/>
                  </a:cubicBezTo>
                  <a:cubicBezTo>
                    <a:pt x="841944" y="255379"/>
                    <a:pt x="3615569" y="1166173"/>
                    <a:pt x="3688623" y="1399407"/>
                  </a:cubicBezTo>
                  <a:lnTo>
                    <a:pt x="578410" y="1399407"/>
                  </a:lnTo>
                  <a:cubicBezTo>
                    <a:pt x="258963" y="1399407"/>
                    <a:pt x="0" y="1140444"/>
                    <a:pt x="0" y="820997"/>
                  </a:cubicBezTo>
                  <a:lnTo>
                    <a:pt x="0" y="389650"/>
                  </a:lnTo>
                  <a:close/>
                </a:path>
              </a:pathLst>
            </a:custGeom>
            <a:solidFill>
              <a:srgbClr val="FDFCFE"/>
            </a:solidFill>
            <a:ln>
              <a:noFill/>
            </a:ln>
            <a:effectLst>
              <a:outerShdw blurRad="152400" dist="76200" dir="84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圆角矩形 26"/>
            <p:cNvSpPr/>
            <p:nvPr/>
          </p:nvSpPr>
          <p:spPr>
            <a:xfrm>
              <a:off x="1414686" y="1817209"/>
              <a:ext cx="2962555" cy="779377"/>
            </a:xfrm>
            <a:prstGeom prst="roundRect">
              <a:avLst>
                <a:gd name="adj" fmla="val 36420"/>
              </a:avLst>
            </a:prstGeom>
            <a:solidFill>
              <a:srgbClr val="FDFC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圆角矩形 27"/>
            <p:cNvSpPr/>
            <p:nvPr/>
          </p:nvSpPr>
          <p:spPr>
            <a:xfrm>
              <a:off x="1503730" y="1901943"/>
              <a:ext cx="2784465" cy="673333"/>
            </a:xfrm>
            <a:prstGeom prst="roundRect">
              <a:avLst>
                <a:gd name="adj" fmla="val 36420"/>
              </a:avLst>
            </a:prstGeom>
            <a:solidFill>
              <a:srgbClr val="FFB850"/>
            </a:solidFill>
            <a:ln w="19050">
              <a:noFill/>
            </a:ln>
            <a:effectLst>
              <a:innerShdw blurRad="88900">
                <a:srgbClr val="D28008"/>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文本框 268"/>
            <p:cNvSpPr txBox="1"/>
            <p:nvPr/>
          </p:nvSpPr>
          <p:spPr>
            <a:xfrm>
              <a:off x="1544472" y="2011626"/>
              <a:ext cx="1884768" cy="492557"/>
            </a:xfrm>
            <a:prstGeom prst="rect">
              <a:avLst/>
            </a:prstGeom>
            <a:noFill/>
          </p:spPr>
          <p:txBody>
            <a:bodyPr wrap="square" rtlCol="0">
              <a:spAutoFit/>
            </a:bodyPr>
            <a:lstStyle/>
            <a:p>
              <a:pPr algn="ctr"/>
              <a:r>
                <a:rPr lang="zh-CN" altLang="en-US" sz="1800" dirty="0">
                  <a:solidFill>
                    <a:prstClr val="white"/>
                  </a:solidFill>
                  <a:latin typeface="微软雅黑" panose="020B0503020204020204" pitchFamily="34" charset="-122"/>
                  <a:ea typeface="微软雅黑" panose="020B0503020204020204" pitchFamily="34" charset="-122"/>
                </a:rPr>
                <a:t>添加标题</a:t>
              </a:r>
            </a:p>
          </p:txBody>
        </p:sp>
      </p:grpSp>
      <p:grpSp>
        <p:nvGrpSpPr>
          <p:cNvPr id="30" name="组合 29"/>
          <p:cNvGrpSpPr/>
          <p:nvPr/>
        </p:nvGrpSpPr>
        <p:grpSpPr>
          <a:xfrm>
            <a:off x="899114" y="2467540"/>
            <a:ext cx="2222205" cy="630674"/>
            <a:chOff x="1414686" y="3290814"/>
            <a:chExt cx="2962554" cy="841093"/>
          </a:xfrm>
        </p:grpSpPr>
        <p:sp>
          <p:nvSpPr>
            <p:cNvPr id="31" name="圆角矩形 8"/>
            <p:cNvSpPr/>
            <p:nvPr/>
          </p:nvSpPr>
          <p:spPr>
            <a:xfrm>
              <a:off x="1416235" y="3445162"/>
              <a:ext cx="2560970" cy="686745"/>
            </a:xfrm>
            <a:custGeom>
              <a:avLst/>
              <a:gdLst>
                <a:gd name="connsiteX0" fmla="*/ 0 w 4267033"/>
                <a:gd name="connsiteY0" fmla="*/ 578410 h 1588167"/>
                <a:gd name="connsiteX1" fmla="*/ 578410 w 4267033"/>
                <a:gd name="connsiteY1" fmla="*/ 0 h 1588167"/>
                <a:gd name="connsiteX2" fmla="*/ 3688623 w 4267033"/>
                <a:gd name="connsiteY2" fmla="*/ 0 h 1588167"/>
                <a:gd name="connsiteX3" fmla="*/ 4267033 w 4267033"/>
                <a:gd name="connsiteY3" fmla="*/ 578410 h 1588167"/>
                <a:gd name="connsiteX4" fmla="*/ 4267033 w 4267033"/>
                <a:gd name="connsiteY4" fmla="*/ 1009757 h 1588167"/>
                <a:gd name="connsiteX5" fmla="*/ 3688623 w 4267033"/>
                <a:gd name="connsiteY5" fmla="*/ 1588167 h 1588167"/>
                <a:gd name="connsiteX6" fmla="*/ 578410 w 4267033"/>
                <a:gd name="connsiteY6" fmla="*/ 1588167 h 1588167"/>
                <a:gd name="connsiteX7" fmla="*/ 0 w 4267033"/>
                <a:gd name="connsiteY7" fmla="*/ 1009757 h 1588167"/>
                <a:gd name="connsiteX8" fmla="*/ 0 w 4267033"/>
                <a:gd name="connsiteY8" fmla="*/ 578410 h 1588167"/>
                <a:gd name="connsiteX0" fmla="*/ 0 w 4267033"/>
                <a:gd name="connsiteY0" fmla="*/ 578410 h 1588167"/>
                <a:gd name="connsiteX1" fmla="*/ 578410 w 4267033"/>
                <a:gd name="connsiteY1" fmla="*/ 0 h 1588167"/>
                <a:gd name="connsiteX2" fmla="*/ 4267033 w 4267033"/>
                <a:gd name="connsiteY2" fmla="*/ 578410 h 1588167"/>
                <a:gd name="connsiteX3" fmla="*/ 4267033 w 4267033"/>
                <a:gd name="connsiteY3" fmla="*/ 1009757 h 1588167"/>
                <a:gd name="connsiteX4" fmla="*/ 3688623 w 4267033"/>
                <a:gd name="connsiteY4" fmla="*/ 1588167 h 1588167"/>
                <a:gd name="connsiteX5" fmla="*/ 578410 w 4267033"/>
                <a:gd name="connsiteY5" fmla="*/ 1588167 h 1588167"/>
                <a:gd name="connsiteX6" fmla="*/ 0 w 4267033"/>
                <a:gd name="connsiteY6" fmla="*/ 1009757 h 1588167"/>
                <a:gd name="connsiteX7" fmla="*/ 0 w 4267033"/>
                <a:gd name="connsiteY7" fmla="*/ 578410 h 1588167"/>
                <a:gd name="connsiteX0" fmla="*/ 0 w 4267033"/>
                <a:gd name="connsiteY0" fmla="*/ 578410 h 1588167"/>
                <a:gd name="connsiteX1" fmla="*/ 578410 w 4267033"/>
                <a:gd name="connsiteY1" fmla="*/ 0 h 1588167"/>
                <a:gd name="connsiteX2" fmla="*/ 4267033 w 4267033"/>
                <a:gd name="connsiteY2" fmla="*/ 1009757 h 1588167"/>
                <a:gd name="connsiteX3" fmla="*/ 3688623 w 4267033"/>
                <a:gd name="connsiteY3" fmla="*/ 1588167 h 1588167"/>
                <a:gd name="connsiteX4" fmla="*/ 578410 w 4267033"/>
                <a:gd name="connsiteY4" fmla="*/ 1588167 h 1588167"/>
                <a:gd name="connsiteX5" fmla="*/ 0 w 4267033"/>
                <a:gd name="connsiteY5" fmla="*/ 1009757 h 1588167"/>
                <a:gd name="connsiteX6" fmla="*/ 0 w 4267033"/>
                <a:gd name="connsiteY6" fmla="*/ 578410 h 1588167"/>
                <a:gd name="connsiteX0" fmla="*/ 0 w 3688623"/>
                <a:gd name="connsiteY0" fmla="*/ 578410 h 1588167"/>
                <a:gd name="connsiteX1" fmla="*/ 578410 w 3688623"/>
                <a:gd name="connsiteY1" fmla="*/ 0 h 1588167"/>
                <a:gd name="connsiteX2" fmla="*/ 3688623 w 3688623"/>
                <a:gd name="connsiteY2" fmla="*/ 1588167 h 1588167"/>
                <a:gd name="connsiteX3" fmla="*/ 578410 w 3688623"/>
                <a:gd name="connsiteY3" fmla="*/ 1588167 h 1588167"/>
                <a:gd name="connsiteX4" fmla="*/ 0 w 3688623"/>
                <a:gd name="connsiteY4" fmla="*/ 1009757 h 1588167"/>
                <a:gd name="connsiteX5" fmla="*/ 0 w 3688623"/>
                <a:gd name="connsiteY5" fmla="*/ 578410 h 1588167"/>
                <a:gd name="connsiteX0" fmla="*/ 0 w 3688623"/>
                <a:gd name="connsiteY0" fmla="*/ 660887 h 1670644"/>
                <a:gd name="connsiteX1" fmla="*/ 140088 w 3688623"/>
                <a:gd name="connsiteY1" fmla="*/ 271237 h 1670644"/>
                <a:gd name="connsiteX2" fmla="*/ 578410 w 3688623"/>
                <a:gd name="connsiteY2" fmla="*/ 82477 h 1670644"/>
                <a:gd name="connsiteX3" fmla="*/ 3688623 w 3688623"/>
                <a:gd name="connsiteY3" fmla="*/ 1670644 h 1670644"/>
                <a:gd name="connsiteX4" fmla="*/ 578410 w 3688623"/>
                <a:gd name="connsiteY4" fmla="*/ 1670644 h 1670644"/>
                <a:gd name="connsiteX5" fmla="*/ 0 w 3688623"/>
                <a:gd name="connsiteY5" fmla="*/ 1092234 h 1670644"/>
                <a:gd name="connsiteX6" fmla="*/ 0 w 3688623"/>
                <a:gd name="connsiteY6" fmla="*/ 660887 h 1670644"/>
                <a:gd name="connsiteX0" fmla="*/ 0 w 3688623"/>
                <a:gd name="connsiteY0" fmla="*/ 646577 h 1656334"/>
                <a:gd name="connsiteX1" fmla="*/ 140088 w 3688623"/>
                <a:gd name="connsiteY1" fmla="*/ 256927 h 1656334"/>
                <a:gd name="connsiteX2" fmla="*/ 578410 w 3688623"/>
                <a:gd name="connsiteY2" fmla="*/ 68167 h 1656334"/>
                <a:gd name="connsiteX3" fmla="*/ 3688623 w 3688623"/>
                <a:gd name="connsiteY3" fmla="*/ 1656334 h 1656334"/>
                <a:gd name="connsiteX4" fmla="*/ 578410 w 3688623"/>
                <a:gd name="connsiteY4" fmla="*/ 1656334 h 1656334"/>
                <a:gd name="connsiteX5" fmla="*/ 0 w 3688623"/>
                <a:gd name="connsiteY5" fmla="*/ 1077924 h 1656334"/>
                <a:gd name="connsiteX6" fmla="*/ 0 w 3688623"/>
                <a:gd name="connsiteY6" fmla="*/ 646577 h 1656334"/>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88623" h="1399407">
                  <a:moveTo>
                    <a:pt x="0" y="389650"/>
                  </a:moveTo>
                  <a:cubicBezTo>
                    <a:pt x="23348" y="252817"/>
                    <a:pt x="43686" y="96402"/>
                    <a:pt x="140088" y="0"/>
                  </a:cubicBezTo>
                  <a:cubicBezTo>
                    <a:pt x="841944" y="255379"/>
                    <a:pt x="3615569" y="1166173"/>
                    <a:pt x="3688623" y="1399407"/>
                  </a:cubicBezTo>
                  <a:lnTo>
                    <a:pt x="578410" y="1399407"/>
                  </a:lnTo>
                  <a:cubicBezTo>
                    <a:pt x="258963" y="1399407"/>
                    <a:pt x="0" y="1140444"/>
                    <a:pt x="0" y="820997"/>
                  </a:cubicBezTo>
                  <a:lnTo>
                    <a:pt x="0" y="389650"/>
                  </a:lnTo>
                  <a:close/>
                </a:path>
              </a:pathLst>
            </a:custGeom>
            <a:solidFill>
              <a:srgbClr val="FDFCFE"/>
            </a:solidFill>
            <a:ln>
              <a:noFill/>
            </a:ln>
            <a:effectLst>
              <a:outerShdw blurRad="152400" dist="76200" dir="84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圆角矩形 31"/>
            <p:cNvSpPr/>
            <p:nvPr/>
          </p:nvSpPr>
          <p:spPr>
            <a:xfrm>
              <a:off x="1414686" y="3290814"/>
              <a:ext cx="2962554" cy="779377"/>
            </a:xfrm>
            <a:prstGeom prst="roundRect">
              <a:avLst>
                <a:gd name="adj" fmla="val 36420"/>
              </a:avLst>
            </a:prstGeom>
            <a:solidFill>
              <a:srgbClr val="FDFC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圆角矩形 32"/>
            <p:cNvSpPr/>
            <p:nvPr/>
          </p:nvSpPr>
          <p:spPr>
            <a:xfrm>
              <a:off x="1503730" y="3375549"/>
              <a:ext cx="2784465" cy="673333"/>
            </a:xfrm>
            <a:prstGeom prst="roundRect">
              <a:avLst>
                <a:gd name="adj" fmla="val 36420"/>
              </a:avLst>
            </a:prstGeom>
            <a:solidFill>
              <a:srgbClr val="01ACBE"/>
            </a:solidFill>
            <a:ln w="22225">
              <a:noFill/>
            </a:ln>
            <a:effectLst>
              <a:innerShdw blurRad="88900">
                <a:srgbClr val="016A75"/>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文本框 269"/>
            <p:cNvSpPr txBox="1"/>
            <p:nvPr/>
          </p:nvSpPr>
          <p:spPr>
            <a:xfrm>
              <a:off x="1544472" y="3501801"/>
              <a:ext cx="1884768" cy="492556"/>
            </a:xfrm>
            <a:prstGeom prst="rect">
              <a:avLst/>
            </a:prstGeom>
            <a:noFill/>
          </p:spPr>
          <p:txBody>
            <a:bodyPr wrap="square" rtlCol="0">
              <a:spAutoFit/>
            </a:bodyPr>
            <a:lstStyle/>
            <a:p>
              <a:pPr algn="ctr"/>
              <a:r>
                <a:rPr lang="zh-CN" altLang="en-US" sz="1800" dirty="0">
                  <a:solidFill>
                    <a:prstClr val="white"/>
                  </a:solidFill>
                  <a:latin typeface="微软雅黑" panose="020B0503020204020204" pitchFamily="34" charset="-122"/>
                  <a:ea typeface="微软雅黑" panose="020B0503020204020204" pitchFamily="34" charset="-122"/>
                </a:rPr>
                <a:t>添加标题</a:t>
              </a:r>
            </a:p>
          </p:txBody>
        </p:sp>
      </p:grpSp>
      <p:grpSp>
        <p:nvGrpSpPr>
          <p:cNvPr id="35" name="组合 34"/>
          <p:cNvGrpSpPr/>
          <p:nvPr/>
        </p:nvGrpSpPr>
        <p:grpSpPr>
          <a:xfrm>
            <a:off x="899113" y="3256735"/>
            <a:ext cx="2603441" cy="934820"/>
            <a:chOff x="1414686" y="4343318"/>
            <a:chExt cx="3470802" cy="1246716"/>
          </a:xfrm>
        </p:grpSpPr>
        <p:sp>
          <p:nvSpPr>
            <p:cNvPr id="36" name="圆角矩形 8"/>
            <p:cNvSpPr/>
            <p:nvPr/>
          </p:nvSpPr>
          <p:spPr>
            <a:xfrm>
              <a:off x="1416235" y="4903289"/>
              <a:ext cx="2560970" cy="686745"/>
            </a:xfrm>
            <a:custGeom>
              <a:avLst/>
              <a:gdLst>
                <a:gd name="connsiteX0" fmla="*/ 0 w 4267033"/>
                <a:gd name="connsiteY0" fmla="*/ 578410 h 1588167"/>
                <a:gd name="connsiteX1" fmla="*/ 578410 w 4267033"/>
                <a:gd name="connsiteY1" fmla="*/ 0 h 1588167"/>
                <a:gd name="connsiteX2" fmla="*/ 3688623 w 4267033"/>
                <a:gd name="connsiteY2" fmla="*/ 0 h 1588167"/>
                <a:gd name="connsiteX3" fmla="*/ 4267033 w 4267033"/>
                <a:gd name="connsiteY3" fmla="*/ 578410 h 1588167"/>
                <a:gd name="connsiteX4" fmla="*/ 4267033 w 4267033"/>
                <a:gd name="connsiteY4" fmla="*/ 1009757 h 1588167"/>
                <a:gd name="connsiteX5" fmla="*/ 3688623 w 4267033"/>
                <a:gd name="connsiteY5" fmla="*/ 1588167 h 1588167"/>
                <a:gd name="connsiteX6" fmla="*/ 578410 w 4267033"/>
                <a:gd name="connsiteY6" fmla="*/ 1588167 h 1588167"/>
                <a:gd name="connsiteX7" fmla="*/ 0 w 4267033"/>
                <a:gd name="connsiteY7" fmla="*/ 1009757 h 1588167"/>
                <a:gd name="connsiteX8" fmla="*/ 0 w 4267033"/>
                <a:gd name="connsiteY8" fmla="*/ 578410 h 1588167"/>
                <a:gd name="connsiteX0" fmla="*/ 0 w 4267033"/>
                <a:gd name="connsiteY0" fmla="*/ 578410 h 1588167"/>
                <a:gd name="connsiteX1" fmla="*/ 578410 w 4267033"/>
                <a:gd name="connsiteY1" fmla="*/ 0 h 1588167"/>
                <a:gd name="connsiteX2" fmla="*/ 4267033 w 4267033"/>
                <a:gd name="connsiteY2" fmla="*/ 578410 h 1588167"/>
                <a:gd name="connsiteX3" fmla="*/ 4267033 w 4267033"/>
                <a:gd name="connsiteY3" fmla="*/ 1009757 h 1588167"/>
                <a:gd name="connsiteX4" fmla="*/ 3688623 w 4267033"/>
                <a:gd name="connsiteY4" fmla="*/ 1588167 h 1588167"/>
                <a:gd name="connsiteX5" fmla="*/ 578410 w 4267033"/>
                <a:gd name="connsiteY5" fmla="*/ 1588167 h 1588167"/>
                <a:gd name="connsiteX6" fmla="*/ 0 w 4267033"/>
                <a:gd name="connsiteY6" fmla="*/ 1009757 h 1588167"/>
                <a:gd name="connsiteX7" fmla="*/ 0 w 4267033"/>
                <a:gd name="connsiteY7" fmla="*/ 578410 h 1588167"/>
                <a:gd name="connsiteX0" fmla="*/ 0 w 4267033"/>
                <a:gd name="connsiteY0" fmla="*/ 578410 h 1588167"/>
                <a:gd name="connsiteX1" fmla="*/ 578410 w 4267033"/>
                <a:gd name="connsiteY1" fmla="*/ 0 h 1588167"/>
                <a:gd name="connsiteX2" fmla="*/ 4267033 w 4267033"/>
                <a:gd name="connsiteY2" fmla="*/ 1009757 h 1588167"/>
                <a:gd name="connsiteX3" fmla="*/ 3688623 w 4267033"/>
                <a:gd name="connsiteY3" fmla="*/ 1588167 h 1588167"/>
                <a:gd name="connsiteX4" fmla="*/ 578410 w 4267033"/>
                <a:gd name="connsiteY4" fmla="*/ 1588167 h 1588167"/>
                <a:gd name="connsiteX5" fmla="*/ 0 w 4267033"/>
                <a:gd name="connsiteY5" fmla="*/ 1009757 h 1588167"/>
                <a:gd name="connsiteX6" fmla="*/ 0 w 4267033"/>
                <a:gd name="connsiteY6" fmla="*/ 578410 h 1588167"/>
                <a:gd name="connsiteX0" fmla="*/ 0 w 3688623"/>
                <a:gd name="connsiteY0" fmla="*/ 578410 h 1588167"/>
                <a:gd name="connsiteX1" fmla="*/ 578410 w 3688623"/>
                <a:gd name="connsiteY1" fmla="*/ 0 h 1588167"/>
                <a:gd name="connsiteX2" fmla="*/ 3688623 w 3688623"/>
                <a:gd name="connsiteY2" fmla="*/ 1588167 h 1588167"/>
                <a:gd name="connsiteX3" fmla="*/ 578410 w 3688623"/>
                <a:gd name="connsiteY3" fmla="*/ 1588167 h 1588167"/>
                <a:gd name="connsiteX4" fmla="*/ 0 w 3688623"/>
                <a:gd name="connsiteY4" fmla="*/ 1009757 h 1588167"/>
                <a:gd name="connsiteX5" fmla="*/ 0 w 3688623"/>
                <a:gd name="connsiteY5" fmla="*/ 578410 h 1588167"/>
                <a:gd name="connsiteX0" fmla="*/ 0 w 3688623"/>
                <a:gd name="connsiteY0" fmla="*/ 660887 h 1670644"/>
                <a:gd name="connsiteX1" fmla="*/ 140088 w 3688623"/>
                <a:gd name="connsiteY1" fmla="*/ 271237 h 1670644"/>
                <a:gd name="connsiteX2" fmla="*/ 578410 w 3688623"/>
                <a:gd name="connsiteY2" fmla="*/ 82477 h 1670644"/>
                <a:gd name="connsiteX3" fmla="*/ 3688623 w 3688623"/>
                <a:gd name="connsiteY3" fmla="*/ 1670644 h 1670644"/>
                <a:gd name="connsiteX4" fmla="*/ 578410 w 3688623"/>
                <a:gd name="connsiteY4" fmla="*/ 1670644 h 1670644"/>
                <a:gd name="connsiteX5" fmla="*/ 0 w 3688623"/>
                <a:gd name="connsiteY5" fmla="*/ 1092234 h 1670644"/>
                <a:gd name="connsiteX6" fmla="*/ 0 w 3688623"/>
                <a:gd name="connsiteY6" fmla="*/ 660887 h 1670644"/>
                <a:gd name="connsiteX0" fmla="*/ 0 w 3688623"/>
                <a:gd name="connsiteY0" fmla="*/ 646577 h 1656334"/>
                <a:gd name="connsiteX1" fmla="*/ 140088 w 3688623"/>
                <a:gd name="connsiteY1" fmla="*/ 256927 h 1656334"/>
                <a:gd name="connsiteX2" fmla="*/ 578410 w 3688623"/>
                <a:gd name="connsiteY2" fmla="*/ 68167 h 1656334"/>
                <a:gd name="connsiteX3" fmla="*/ 3688623 w 3688623"/>
                <a:gd name="connsiteY3" fmla="*/ 1656334 h 1656334"/>
                <a:gd name="connsiteX4" fmla="*/ 578410 w 3688623"/>
                <a:gd name="connsiteY4" fmla="*/ 1656334 h 1656334"/>
                <a:gd name="connsiteX5" fmla="*/ 0 w 3688623"/>
                <a:gd name="connsiteY5" fmla="*/ 1077924 h 1656334"/>
                <a:gd name="connsiteX6" fmla="*/ 0 w 3688623"/>
                <a:gd name="connsiteY6" fmla="*/ 646577 h 1656334"/>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88623" h="1399407">
                  <a:moveTo>
                    <a:pt x="0" y="389650"/>
                  </a:moveTo>
                  <a:cubicBezTo>
                    <a:pt x="23348" y="252817"/>
                    <a:pt x="43686" y="96402"/>
                    <a:pt x="140088" y="0"/>
                  </a:cubicBezTo>
                  <a:cubicBezTo>
                    <a:pt x="841944" y="255379"/>
                    <a:pt x="3615569" y="1166173"/>
                    <a:pt x="3688623" y="1399407"/>
                  </a:cubicBezTo>
                  <a:lnTo>
                    <a:pt x="578410" y="1399407"/>
                  </a:lnTo>
                  <a:cubicBezTo>
                    <a:pt x="258963" y="1399407"/>
                    <a:pt x="0" y="1140444"/>
                    <a:pt x="0" y="820997"/>
                  </a:cubicBezTo>
                  <a:lnTo>
                    <a:pt x="0" y="389650"/>
                  </a:lnTo>
                  <a:close/>
                </a:path>
              </a:pathLst>
            </a:custGeom>
            <a:solidFill>
              <a:srgbClr val="FDFCFE"/>
            </a:solidFill>
            <a:ln>
              <a:noFill/>
            </a:ln>
            <a:effectLst>
              <a:outerShdw blurRad="152400" dist="76200" dir="84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圆角矩形 36"/>
            <p:cNvSpPr/>
            <p:nvPr/>
          </p:nvSpPr>
          <p:spPr>
            <a:xfrm>
              <a:off x="1414686" y="4748942"/>
              <a:ext cx="2962554" cy="779377"/>
            </a:xfrm>
            <a:prstGeom prst="roundRect">
              <a:avLst>
                <a:gd name="adj" fmla="val 36420"/>
              </a:avLst>
            </a:prstGeom>
            <a:solidFill>
              <a:srgbClr val="FDFC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圆角矩形 37"/>
            <p:cNvSpPr/>
            <p:nvPr/>
          </p:nvSpPr>
          <p:spPr>
            <a:xfrm>
              <a:off x="1503730" y="4833676"/>
              <a:ext cx="2784465" cy="673333"/>
            </a:xfrm>
            <a:prstGeom prst="roundRect">
              <a:avLst>
                <a:gd name="adj" fmla="val 36420"/>
              </a:avLst>
            </a:prstGeom>
            <a:solidFill>
              <a:srgbClr val="E87071"/>
            </a:solidFill>
            <a:ln w="22225">
              <a:noFill/>
            </a:ln>
            <a:effectLst>
              <a:innerShdw blurRad="114300">
                <a:srgbClr val="BF2F3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椭圆 38"/>
            <p:cNvSpPr/>
            <p:nvPr/>
          </p:nvSpPr>
          <p:spPr>
            <a:xfrm>
              <a:off x="3973572" y="4343318"/>
              <a:ext cx="911916" cy="697939"/>
            </a:xfrm>
            <a:prstGeom prst="ellipse">
              <a:avLst/>
            </a:prstGeom>
            <a:gradFill flip="none" rotWithShape="1">
              <a:gsLst>
                <a:gs pos="32000">
                  <a:srgbClr val="FFFFFF">
                    <a:alpha val="17000"/>
                  </a:srgbClr>
                </a:gs>
                <a:gs pos="6000">
                  <a:schemeClr val="bg1">
                    <a:alpha val="70000"/>
                  </a:schemeClr>
                </a:gs>
                <a:gs pos="67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文本框 270"/>
            <p:cNvSpPr txBox="1"/>
            <p:nvPr/>
          </p:nvSpPr>
          <p:spPr>
            <a:xfrm>
              <a:off x="1544472" y="4941962"/>
              <a:ext cx="1884768" cy="492557"/>
            </a:xfrm>
            <a:prstGeom prst="rect">
              <a:avLst/>
            </a:prstGeom>
            <a:noFill/>
          </p:spPr>
          <p:txBody>
            <a:bodyPr wrap="square" rtlCol="0">
              <a:spAutoFit/>
            </a:bodyPr>
            <a:lstStyle/>
            <a:p>
              <a:pPr algn="ctr"/>
              <a:r>
                <a:rPr lang="zh-CN" altLang="en-US" sz="1800" dirty="0">
                  <a:solidFill>
                    <a:prstClr val="white"/>
                  </a:solidFill>
                  <a:latin typeface="微软雅黑" panose="020B0503020204020204" pitchFamily="34" charset="-122"/>
                  <a:ea typeface="微软雅黑" panose="020B0503020204020204" pitchFamily="34" charset="-122"/>
                </a:rPr>
                <a:t>添加标题</a:t>
              </a:r>
            </a:p>
          </p:txBody>
        </p:sp>
      </p:grpSp>
      <p:sp>
        <p:nvSpPr>
          <p:cNvPr id="41" name="椭圆 40"/>
          <p:cNvSpPr/>
          <p:nvPr/>
        </p:nvSpPr>
        <p:spPr>
          <a:xfrm>
            <a:off x="2884393" y="2163393"/>
            <a:ext cx="684026" cy="523333"/>
          </a:xfrm>
          <a:prstGeom prst="ellipse">
            <a:avLst/>
          </a:prstGeom>
          <a:gradFill flip="none" rotWithShape="1">
            <a:gsLst>
              <a:gs pos="32000">
                <a:srgbClr val="FFFFFF">
                  <a:alpha val="17000"/>
                </a:srgbClr>
              </a:gs>
              <a:gs pos="6000">
                <a:schemeClr val="bg1">
                  <a:alpha val="70000"/>
                </a:schemeClr>
              </a:gs>
              <a:gs pos="67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2" name="组合 41"/>
          <p:cNvGrpSpPr/>
          <p:nvPr/>
        </p:nvGrpSpPr>
        <p:grpSpPr>
          <a:xfrm>
            <a:off x="2465492" y="2283134"/>
            <a:ext cx="934483" cy="934146"/>
            <a:chOff x="4207197" y="3044883"/>
            <a:chExt cx="1245815" cy="1245816"/>
          </a:xfrm>
        </p:grpSpPr>
        <p:sp>
          <p:nvSpPr>
            <p:cNvPr id="43" name="任意多边形 42"/>
            <p:cNvSpPr/>
            <p:nvPr/>
          </p:nvSpPr>
          <p:spPr>
            <a:xfrm>
              <a:off x="4213638" y="3102519"/>
              <a:ext cx="1081032" cy="1175094"/>
            </a:xfrm>
            <a:custGeom>
              <a:avLst/>
              <a:gdLst>
                <a:gd name="connsiteX0" fmla="*/ 482868 w 1557034"/>
                <a:gd name="connsiteY0" fmla="*/ 0 h 1692513"/>
                <a:gd name="connsiteX1" fmla="*/ 398752 w 1557034"/>
                <a:gd name="connsiteY1" fmla="*/ 101950 h 1692513"/>
                <a:gd name="connsiteX2" fmla="*/ 245526 w 1557034"/>
                <a:gd name="connsiteY2" fmla="*/ 603576 h 1692513"/>
                <a:gd name="connsiteX3" fmla="*/ 1142714 w 1557034"/>
                <a:gd name="connsiteY3" fmla="*/ 1500764 h 1692513"/>
                <a:gd name="connsiteX4" fmla="*/ 1491940 w 1557034"/>
                <a:gd name="connsiteY4" fmla="*/ 1430259 h 1692513"/>
                <a:gd name="connsiteX5" fmla="*/ 1557034 w 1557034"/>
                <a:gd name="connsiteY5" fmla="*/ 1398901 h 1692513"/>
                <a:gd name="connsiteX6" fmla="*/ 1531596 w 1557034"/>
                <a:gd name="connsiteY6" fmla="*/ 1429733 h 1692513"/>
                <a:gd name="connsiteX7" fmla="*/ 897188 w 1557034"/>
                <a:gd name="connsiteY7" fmla="*/ 1692513 h 1692513"/>
                <a:gd name="connsiteX8" fmla="*/ 0 w 1557034"/>
                <a:gd name="connsiteY8" fmla="*/ 795325 h 1692513"/>
                <a:gd name="connsiteX9" fmla="*/ 469535 w 1557034"/>
                <a:gd name="connsiteY9" fmla="*/ 6423 h 169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7034" h="1692513">
                  <a:moveTo>
                    <a:pt x="482868" y="0"/>
                  </a:moveTo>
                  <a:lnTo>
                    <a:pt x="398752" y="101950"/>
                  </a:lnTo>
                  <a:cubicBezTo>
                    <a:pt x="302013" y="245142"/>
                    <a:pt x="245526" y="417763"/>
                    <a:pt x="245526" y="603576"/>
                  </a:cubicBezTo>
                  <a:cubicBezTo>
                    <a:pt x="245526" y="1099079"/>
                    <a:pt x="647211" y="1500764"/>
                    <a:pt x="1142714" y="1500764"/>
                  </a:cubicBezTo>
                  <a:cubicBezTo>
                    <a:pt x="1266590" y="1500764"/>
                    <a:pt x="1384602" y="1475659"/>
                    <a:pt x="1491940" y="1430259"/>
                  </a:cubicBezTo>
                  <a:lnTo>
                    <a:pt x="1557034" y="1398901"/>
                  </a:lnTo>
                  <a:lnTo>
                    <a:pt x="1531596" y="1429733"/>
                  </a:lnTo>
                  <a:cubicBezTo>
                    <a:pt x="1369237" y="1592092"/>
                    <a:pt x="1144940" y="1692513"/>
                    <a:pt x="897188" y="1692513"/>
                  </a:cubicBezTo>
                  <a:cubicBezTo>
                    <a:pt x="401685" y="1692513"/>
                    <a:pt x="0" y="1290828"/>
                    <a:pt x="0" y="795325"/>
                  </a:cubicBezTo>
                  <a:cubicBezTo>
                    <a:pt x="0" y="454667"/>
                    <a:pt x="189859" y="158352"/>
                    <a:pt x="469535" y="6423"/>
                  </a:cubicBezTo>
                  <a:close/>
                </a:path>
              </a:pathLst>
            </a:custGeom>
            <a:solidFill>
              <a:schemeClr val="bg1"/>
            </a:solidFill>
            <a:ln>
              <a:noFill/>
            </a:ln>
            <a:effectLst>
              <a:outerShdw blurRad="241300" dist="190500" dir="8400000" algn="tr" rotWithShape="0">
                <a:srgbClr val="380A21">
                  <a:alpha val="29804"/>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椭圆 43"/>
            <p:cNvSpPr/>
            <p:nvPr/>
          </p:nvSpPr>
          <p:spPr>
            <a:xfrm>
              <a:off x="4207197" y="3044883"/>
              <a:ext cx="1245815" cy="1245816"/>
            </a:xfrm>
            <a:prstGeom prst="ellipse">
              <a:avLst/>
            </a:prstGeom>
            <a:gradFill>
              <a:gsLst>
                <a:gs pos="20000">
                  <a:schemeClr val="bg1"/>
                </a:gs>
                <a:gs pos="92000">
                  <a:srgbClr val="C7C8C4"/>
                </a:gs>
              </a:gsLst>
              <a:lin ang="8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椭圆 44"/>
            <p:cNvSpPr/>
            <p:nvPr/>
          </p:nvSpPr>
          <p:spPr>
            <a:xfrm>
              <a:off x="4353796" y="3191482"/>
              <a:ext cx="952617" cy="952618"/>
            </a:xfrm>
            <a:prstGeom prst="ellipse">
              <a:avLst/>
            </a:prstGeom>
            <a:solidFill>
              <a:srgbClr val="01ACBE"/>
            </a:solidFill>
            <a:ln w="15875">
              <a:gradFill>
                <a:gsLst>
                  <a:gs pos="0">
                    <a:schemeClr val="tx1">
                      <a:lumMod val="75000"/>
                      <a:lumOff val="2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任意多边形 45"/>
            <p:cNvSpPr/>
            <p:nvPr/>
          </p:nvSpPr>
          <p:spPr>
            <a:xfrm>
              <a:off x="4358221" y="3201630"/>
              <a:ext cx="912851" cy="535848"/>
            </a:xfrm>
            <a:custGeom>
              <a:avLst/>
              <a:gdLst>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4800" h="771793">
                  <a:moveTo>
                    <a:pt x="686038" y="0"/>
                  </a:moveTo>
                  <a:cubicBezTo>
                    <a:pt x="922843" y="0"/>
                    <a:pt x="1131626" y="119981"/>
                    <a:pt x="1254912" y="302468"/>
                  </a:cubicBezTo>
                  <a:lnTo>
                    <a:pt x="1314800" y="412803"/>
                  </a:lnTo>
                  <a:cubicBezTo>
                    <a:pt x="1219988" y="491024"/>
                    <a:pt x="928793" y="749877"/>
                    <a:pt x="686038" y="771793"/>
                  </a:cubicBezTo>
                  <a:cubicBezTo>
                    <a:pt x="371604" y="771793"/>
                    <a:pt x="57170" y="743208"/>
                    <a:pt x="0" y="686038"/>
                  </a:cubicBezTo>
                  <a:cubicBezTo>
                    <a:pt x="0" y="307150"/>
                    <a:pt x="307150" y="0"/>
                    <a:pt x="686038" y="0"/>
                  </a:cubicBezTo>
                  <a:close/>
                </a:path>
              </a:pathLst>
            </a:custGeom>
            <a:solidFill>
              <a:schemeClr val="bg1">
                <a:alpha val="1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文本框 55"/>
            <p:cNvSpPr txBox="1"/>
            <p:nvPr/>
          </p:nvSpPr>
          <p:spPr>
            <a:xfrm>
              <a:off x="4453581" y="3374595"/>
              <a:ext cx="773034" cy="661873"/>
            </a:xfrm>
            <a:prstGeom prst="rect">
              <a:avLst/>
            </a:prstGeom>
            <a:noFill/>
          </p:spPr>
          <p:txBody>
            <a:bodyPr wrap="square" rtlCol="0">
              <a:spAutoFit/>
            </a:bodyPr>
            <a:lstStyle/>
            <a:p>
              <a:pPr algn="ctr"/>
              <a:r>
                <a:rPr lang="en-US" altLang="zh-CN" sz="2625" dirty="0">
                  <a:solidFill>
                    <a:prstClr val="white"/>
                  </a:solidFill>
                  <a:latin typeface="Impact" panose="020B0806030902050204" pitchFamily="34" charset="0"/>
                  <a:ea typeface="LiHei Pro" panose="020B0500000000000000" pitchFamily="34" charset="-122"/>
                </a:rPr>
                <a:t>02</a:t>
              </a:r>
              <a:endParaRPr lang="zh-CN" altLang="en-US" sz="2625" dirty="0">
                <a:solidFill>
                  <a:prstClr val="white"/>
                </a:solidFill>
                <a:latin typeface="Impact" panose="020B0806030902050204" pitchFamily="34" charset="0"/>
                <a:ea typeface="LiHei Pro" panose="020B0500000000000000" pitchFamily="34" charset="-122"/>
              </a:endParaRPr>
            </a:p>
          </p:txBody>
        </p:sp>
      </p:grpSp>
      <p:grpSp>
        <p:nvGrpSpPr>
          <p:cNvPr id="48" name="组合 47"/>
          <p:cNvGrpSpPr/>
          <p:nvPr/>
        </p:nvGrpSpPr>
        <p:grpSpPr>
          <a:xfrm>
            <a:off x="2465491" y="1178185"/>
            <a:ext cx="934484" cy="934146"/>
            <a:chOff x="4207197" y="1571277"/>
            <a:chExt cx="1245816" cy="1245816"/>
          </a:xfrm>
        </p:grpSpPr>
        <p:sp>
          <p:nvSpPr>
            <p:cNvPr id="49" name="任意多边形 48"/>
            <p:cNvSpPr/>
            <p:nvPr/>
          </p:nvSpPr>
          <p:spPr>
            <a:xfrm>
              <a:off x="4213638" y="1628913"/>
              <a:ext cx="1081032" cy="1175094"/>
            </a:xfrm>
            <a:custGeom>
              <a:avLst/>
              <a:gdLst>
                <a:gd name="connsiteX0" fmla="*/ 482868 w 1557034"/>
                <a:gd name="connsiteY0" fmla="*/ 0 h 1692513"/>
                <a:gd name="connsiteX1" fmla="*/ 398752 w 1557034"/>
                <a:gd name="connsiteY1" fmla="*/ 101950 h 1692513"/>
                <a:gd name="connsiteX2" fmla="*/ 245526 w 1557034"/>
                <a:gd name="connsiteY2" fmla="*/ 603576 h 1692513"/>
                <a:gd name="connsiteX3" fmla="*/ 1142714 w 1557034"/>
                <a:gd name="connsiteY3" fmla="*/ 1500764 h 1692513"/>
                <a:gd name="connsiteX4" fmla="*/ 1491940 w 1557034"/>
                <a:gd name="connsiteY4" fmla="*/ 1430259 h 1692513"/>
                <a:gd name="connsiteX5" fmla="*/ 1557034 w 1557034"/>
                <a:gd name="connsiteY5" fmla="*/ 1398901 h 1692513"/>
                <a:gd name="connsiteX6" fmla="*/ 1531596 w 1557034"/>
                <a:gd name="connsiteY6" fmla="*/ 1429733 h 1692513"/>
                <a:gd name="connsiteX7" fmla="*/ 897188 w 1557034"/>
                <a:gd name="connsiteY7" fmla="*/ 1692513 h 1692513"/>
                <a:gd name="connsiteX8" fmla="*/ 0 w 1557034"/>
                <a:gd name="connsiteY8" fmla="*/ 795325 h 1692513"/>
                <a:gd name="connsiteX9" fmla="*/ 469535 w 1557034"/>
                <a:gd name="connsiteY9" fmla="*/ 6423 h 169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7034" h="1692513">
                  <a:moveTo>
                    <a:pt x="482868" y="0"/>
                  </a:moveTo>
                  <a:lnTo>
                    <a:pt x="398752" y="101950"/>
                  </a:lnTo>
                  <a:cubicBezTo>
                    <a:pt x="302013" y="245142"/>
                    <a:pt x="245526" y="417763"/>
                    <a:pt x="245526" y="603576"/>
                  </a:cubicBezTo>
                  <a:cubicBezTo>
                    <a:pt x="245526" y="1099079"/>
                    <a:pt x="647211" y="1500764"/>
                    <a:pt x="1142714" y="1500764"/>
                  </a:cubicBezTo>
                  <a:cubicBezTo>
                    <a:pt x="1266590" y="1500764"/>
                    <a:pt x="1384602" y="1475659"/>
                    <a:pt x="1491940" y="1430259"/>
                  </a:cubicBezTo>
                  <a:lnTo>
                    <a:pt x="1557034" y="1398901"/>
                  </a:lnTo>
                  <a:lnTo>
                    <a:pt x="1531596" y="1429733"/>
                  </a:lnTo>
                  <a:cubicBezTo>
                    <a:pt x="1369237" y="1592092"/>
                    <a:pt x="1144940" y="1692513"/>
                    <a:pt x="897188" y="1692513"/>
                  </a:cubicBezTo>
                  <a:cubicBezTo>
                    <a:pt x="401685" y="1692513"/>
                    <a:pt x="0" y="1290828"/>
                    <a:pt x="0" y="795325"/>
                  </a:cubicBezTo>
                  <a:cubicBezTo>
                    <a:pt x="0" y="454667"/>
                    <a:pt x="189859" y="158352"/>
                    <a:pt x="469535" y="6423"/>
                  </a:cubicBezTo>
                  <a:close/>
                </a:path>
              </a:pathLst>
            </a:custGeom>
            <a:solidFill>
              <a:schemeClr val="bg1"/>
            </a:solidFill>
            <a:ln>
              <a:noFill/>
            </a:ln>
            <a:effectLst>
              <a:outerShdw blurRad="241300" dist="190500" dir="8400000" algn="tr" rotWithShape="0">
                <a:srgbClr val="1F2006">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椭圆 49"/>
            <p:cNvSpPr/>
            <p:nvPr/>
          </p:nvSpPr>
          <p:spPr>
            <a:xfrm>
              <a:off x="4207197" y="1571277"/>
              <a:ext cx="1245816" cy="1245816"/>
            </a:xfrm>
            <a:prstGeom prst="ellipse">
              <a:avLst/>
            </a:prstGeom>
            <a:gradFill>
              <a:gsLst>
                <a:gs pos="20000">
                  <a:schemeClr val="bg1"/>
                </a:gs>
                <a:gs pos="92000">
                  <a:srgbClr val="C7C8C4"/>
                </a:gs>
              </a:gsLst>
              <a:lin ang="8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椭圆 50"/>
            <p:cNvSpPr/>
            <p:nvPr/>
          </p:nvSpPr>
          <p:spPr>
            <a:xfrm>
              <a:off x="4353797" y="1717876"/>
              <a:ext cx="952617" cy="952618"/>
            </a:xfrm>
            <a:prstGeom prst="ellipse">
              <a:avLst/>
            </a:prstGeom>
            <a:solidFill>
              <a:srgbClr val="FFB850"/>
            </a:solidFill>
            <a:ln w="15875">
              <a:gradFill>
                <a:gsLst>
                  <a:gs pos="0">
                    <a:schemeClr val="tx1">
                      <a:lumMod val="75000"/>
                      <a:lumOff val="2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任意多边形 51"/>
            <p:cNvSpPr/>
            <p:nvPr/>
          </p:nvSpPr>
          <p:spPr>
            <a:xfrm>
              <a:off x="4358221" y="1728024"/>
              <a:ext cx="912851" cy="535848"/>
            </a:xfrm>
            <a:custGeom>
              <a:avLst/>
              <a:gdLst>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4800" h="771793">
                  <a:moveTo>
                    <a:pt x="686038" y="0"/>
                  </a:moveTo>
                  <a:cubicBezTo>
                    <a:pt x="922843" y="0"/>
                    <a:pt x="1131626" y="119981"/>
                    <a:pt x="1254912" y="302468"/>
                  </a:cubicBezTo>
                  <a:lnTo>
                    <a:pt x="1314800" y="412803"/>
                  </a:lnTo>
                  <a:cubicBezTo>
                    <a:pt x="1219988" y="491024"/>
                    <a:pt x="928793" y="749877"/>
                    <a:pt x="686038" y="771793"/>
                  </a:cubicBezTo>
                  <a:cubicBezTo>
                    <a:pt x="371604" y="771793"/>
                    <a:pt x="57170" y="743208"/>
                    <a:pt x="0" y="686038"/>
                  </a:cubicBezTo>
                  <a:cubicBezTo>
                    <a:pt x="0" y="307150"/>
                    <a:pt x="307150" y="0"/>
                    <a:pt x="686038" y="0"/>
                  </a:cubicBezTo>
                  <a:close/>
                </a:path>
              </a:pathLst>
            </a:custGeom>
            <a:solidFill>
              <a:schemeClr val="bg1">
                <a:alpha val="1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文本框 93"/>
            <p:cNvSpPr txBox="1"/>
            <p:nvPr/>
          </p:nvSpPr>
          <p:spPr>
            <a:xfrm>
              <a:off x="4448584" y="1888434"/>
              <a:ext cx="773034" cy="661873"/>
            </a:xfrm>
            <a:prstGeom prst="rect">
              <a:avLst/>
            </a:prstGeom>
            <a:noFill/>
          </p:spPr>
          <p:txBody>
            <a:bodyPr wrap="square" rtlCol="0">
              <a:spAutoFit/>
            </a:bodyPr>
            <a:lstStyle/>
            <a:p>
              <a:pPr algn="ctr"/>
              <a:r>
                <a:rPr lang="en-US" altLang="zh-CN" sz="2625" dirty="0">
                  <a:solidFill>
                    <a:prstClr val="white"/>
                  </a:solidFill>
                  <a:latin typeface="Impact" panose="020B0806030902050204" pitchFamily="34" charset="0"/>
                  <a:ea typeface="LiHei Pro" panose="020B0500000000000000" pitchFamily="34" charset="-122"/>
                </a:rPr>
                <a:t>01</a:t>
              </a:r>
              <a:endParaRPr lang="zh-CN" altLang="en-US" sz="2625" dirty="0">
                <a:solidFill>
                  <a:prstClr val="white"/>
                </a:solidFill>
                <a:latin typeface="Impact" panose="020B0806030902050204" pitchFamily="34" charset="0"/>
                <a:ea typeface="LiHei Pro" panose="020B0500000000000000" pitchFamily="34" charset="-122"/>
              </a:endParaRPr>
            </a:p>
          </p:txBody>
        </p:sp>
      </p:grpSp>
      <p:grpSp>
        <p:nvGrpSpPr>
          <p:cNvPr id="54" name="组合 53"/>
          <p:cNvGrpSpPr/>
          <p:nvPr/>
        </p:nvGrpSpPr>
        <p:grpSpPr>
          <a:xfrm>
            <a:off x="2465492" y="3376475"/>
            <a:ext cx="934483" cy="934146"/>
            <a:chOff x="4207197" y="4503010"/>
            <a:chExt cx="1245815" cy="1245816"/>
          </a:xfrm>
        </p:grpSpPr>
        <p:sp>
          <p:nvSpPr>
            <p:cNvPr id="55" name="任意多边形 54"/>
            <p:cNvSpPr/>
            <p:nvPr/>
          </p:nvSpPr>
          <p:spPr>
            <a:xfrm>
              <a:off x="4213638" y="4560646"/>
              <a:ext cx="1081032" cy="1175094"/>
            </a:xfrm>
            <a:custGeom>
              <a:avLst/>
              <a:gdLst>
                <a:gd name="connsiteX0" fmla="*/ 482868 w 1557034"/>
                <a:gd name="connsiteY0" fmla="*/ 0 h 1692513"/>
                <a:gd name="connsiteX1" fmla="*/ 398752 w 1557034"/>
                <a:gd name="connsiteY1" fmla="*/ 101950 h 1692513"/>
                <a:gd name="connsiteX2" fmla="*/ 245526 w 1557034"/>
                <a:gd name="connsiteY2" fmla="*/ 603576 h 1692513"/>
                <a:gd name="connsiteX3" fmla="*/ 1142714 w 1557034"/>
                <a:gd name="connsiteY3" fmla="*/ 1500764 h 1692513"/>
                <a:gd name="connsiteX4" fmla="*/ 1491940 w 1557034"/>
                <a:gd name="connsiteY4" fmla="*/ 1430259 h 1692513"/>
                <a:gd name="connsiteX5" fmla="*/ 1557034 w 1557034"/>
                <a:gd name="connsiteY5" fmla="*/ 1398901 h 1692513"/>
                <a:gd name="connsiteX6" fmla="*/ 1531596 w 1557034"/>
                <a:gd name="connsiteY6" fmla="*/ 1429733 h 1692513"/>
                <a:gd name="connsiteX7" fmla="*/ 897188 w 1557034"/>
                <a:gd name="connsiteY7" fmla="*/ 1692513 h 1692513"/>
                <a:gd name="connsiteX8" fmla="*/ 0 w 1557034"/>
                <a:gd name="connsiteY8" fmla="*/ 795325 h 1692513"/>
                <a:gd name="connsiteX9" fmla="*/ 469535 w 1557034"/>
                <a:gd name="connsiteY9" fmla="*/ 6423 h 169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7034" h="1692513">
                  <a:moveTo>
                    <a:pt x="482868" y="0"/>
                  </a:moveTo>
                  <a:lnTo>
                    <a:pt x="398752" y="101950"/>
                  </a:lnTo>
                  <a:cubicBezTo>
                    <a:pt x="302013" y="245142"/>
                    <a:pt x="245526" y="417763"/>
                    <a:pt x="245526" y="603576"/>
                  </a:cubicBezTo>
                  <a:cubicBezTo>
                    <a:pt x="245526" y="1099079"/>
                    <a:pt x="647211" y="1500764"/>
                    <a:pt x="1142714" y="1500764"/>
                  </a:cubicBezTo>
                  <a:cubicBezTo>
                    <a:pt x="1266590" y="1500764"/>
                    <a:pt x="1384602" y="1475659"/>
                    <a:pt x="1491940" y="1430259"/>
                  </a:cubicBezTo>
                  <a:lnTo>
                    <a:pt x="1557034" y="1398901"/>
                  </a:lnTo>
                  <a:lnTo>
                    <a:pt x="1531596" y="1429733"/>
                  </a:lnTo>
                  <a:cubicBezTo>
                    <a:pt x="1369237" y="1592092"/>
                    <a:pt x="1144940" y="1692513"/>
                    <a:pt x="897188" y="1692513"/>
                  </a:cubicBezTo>
                  <a:cubicBezTo>
                    <a:pt x="401685" y="1692513"/>
                    <a:pt x="0" y="1290828"/>
                    <a:pt x="0" y="795325"/>
                  </a:cubicBezTo>
                  <a:cubicBezTo>
                    <a:pt x="0" y="454667"/>
                    <a:pt x="189859" y="158352"/>
                    <a:pt x="469535" y="6423"/>
                  </a:cubicBezTo>
                  <a:close/>
                </a:path>
              </a:pathLst>
            </a:custGeom>
            <a:solidFill>
              <a:schemeClr val="bg1"/>
            </a:solidFill>
            <a:ln>
              <a:noFill/>
            </a:ln>
            <a:effectLst>
              <a:outerShdw blurRad="241300" dist="190500" dir="8400000" algn="tr" rotWithShape="0">
                <a:srgbClr val="181930">
                  <a:alpha val="29804"/>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椭圆 55"/>
            <p:cNvSpPr/>
            <p:nvPr/>
          </p:nvSpPr>
          <p:spPr>
            <a:xfrm>
              <a:off x="4207197" y="4503010"/>
              <a:ext cx="1245815" cy="1245816"/>
            </a:xfrm>
            <a:prstGeom prst="ellipse">
              <a:avLst/>
            </a:prstGeom>
            <a:gradFill>
              <a:gsLst>
                <a:gs pos="20000">
                  <a:schemeClr val="bg1"/>
                </a:gs>
                <a:gs pos="92000">
                  <a:srgbClr val="C7C8C4"/>
                </a:gs>
              </a:gsLst>
              <a:lin ang="8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 name="椭圆 56"/>
            <p:cNvSpPr/>
            <p:nvPr/>
          </p:nvSpPr>
          <p:spPr>
            <a:xfrm>
              <a:off x="4353796" y="4649609"/>
              <a:ext cx="952617" cy="952618"/>
            </a:xfrm>
            <a:prstGeom prst="ellipse">
              <a:avLst/>
            </a:prstGeom>
            <a:solidFill>
              <a:srgbClr val="E87071"/>
            </a:solidFill>
            <a:ln w="15875">
              <a:gradFill>
                <a:gsLst>
                  <a:gs pos="0">
                    <a:schemeClr val="tx1">
                      <a:lumMod val="75000"/>
                      <a:lumOff val="2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任意多边形 57"/>
            <p:cNvSpPr/>
            <p:nvPr/>
          </p:nvSpPr>
          <p:spPr>
            <a:xfrm>
              <a:off x="4358221" y="4659757"/>
              <a:ext cx="912851" cy="535848"/>
            </a:xfrm>
            <a:custGeom>
              <a:avLst/>
              <a:gdLst>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4800" h="771793">
                  <a:moveTo>
                    <a:pt x="686038" y="0"/>
                  </a:moveTo>
                  <a:cubicBezTo>
                    <a:pt x="922843" y="0"/>
                    <a:pt x="1131626" y="119981"/>
                    <a:pt x="1254912" y="302468"/>
                  </a:cubicBezTo>
                  <a:lnTo>
                    <a:pt x="1314800" y="412803"/>
                  </a:lnTo>
                  <a:cubicBezTo>
                    <a:pt x="1219988" y="491024"/>
                    <a:pt x="928793" y="749877"/>
                    <a:pt x="686038" y="771793"/>
                  </a:cubicBezTo>
                  <a:cubicBezTo>
                    <a:pt x="371604" y="771793"/>
                    <a:pt x="57170" y="743208"/>
                    <a:pt x="0" y="686038"/>
                  </a:cubicBezTo>
                  <a:cubicBezTo>
                    <a:pt x="0" y="307150"/>
                    <a:pt x="307150" y="0"/>
                    <a:pt x="686038" y="0"/>
                  </a:cubicBezTo>
                  <a:close/>
                </a:path>
              </a:pathLst>
            </a:custGeom>
            <a:solidFill>
              <a:schemeClr val="bg1">
                <a:alpha val="1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文本框 56"/>
            <p:cNvSpPr txBox="1"/>
            <p:nvPr/>
          </p:nvSpPr>
          <p:spPr>
            <a:xfrm>
              <a:off x="4453581" y="4810446"/>
              <a:ext cx="773034" cy="661873"/>
            </a:xfrm>
            <a:prstGeom prst="rect">
              <a:avLst/>
            </a:prstGeom>
            <a:noFill/>
          </p:spPr>
          <p:txBody>
            <a:bodyPr wrap="square" rtlCol="0">
              <a:spAutoFit/>
            </a:bodyPr>
            <a:lstStyle/>
            <a:p>
              <a:pPr algn="ctr"/>
              <a:r>
                <a:rPr lang="en-US" altLang="zh-CN" sz="2625" dirty="0">
                  <a:solidFill>
                    <a:prstClr val="white"/>
                  </a:solidFill>
                  <a:latin typeface="Impact" panose="020B0806030902050204" pitchFamily="34" charset="0"/>
                  <a:ea typeface="LiHei Pro" panose="020B0500000000000000" pitchFamily="34" charset="-122"/>
                </a:rPr>
                <a:t>03</a:t>
              </a:r>
              <a:endParaRPr lang="zh-CN" altLang="en-US" sz="2625" dirty="0">
                <a:solidFill>
                  <a:prstClr val="white"/>
                </a:solidFill>
                <a:latin typeface="Impact" panose="020B0806030902050204" pitchFamily="34" charset="0"/>
                <a:ea typeface="LiHei Pro" panose="020B0500000000000000" pitchFamily="34" charset="-122"/>
              </a:endParaRPr>
            </a:p>
          </p:txBody>
        </p:sp>
      </p:grpSp>
      <p:grpSp>
        <p:nvGrpSpPr>
          <p:cNvPr id="60" name="组合 59"/>
          <p:cNvGrpSpPr/>
          <p:nvPr/>
        </p:nvGrpSpPr>
        <p:grpSpPr>
          <a:xfrm>
            <a:off x="3761805" y="889377"/>
            <a:ext cx="1597807" cy="1990082"/>
            <a:chOff x="5087094" y="1186111"/>
            <a:chExt cx="2130132" cy="2654056"/>
          </a:xfrm>
        </p:grpSpPr>
        <p:grpSp>
          <p:nvGrpSpPr>
            <p:cNvPr id="61" name="组合 60"/>
            <p:cNvGrpSpPr/>
            <p:nvPr/>
          </p:nvGrpSpPr>
          <p:grpSpPr>
            <a:xfrm>
              <a:off x="5087094" y="1186111"/>
              <a:ext cx="2130132" cy="2654056"/>
              <a:chOff x="7380501" y="2927402"/>
              <a:chExt cx="2311887" cy="2880512"/>
            </a:xfrm>
          </p:grpSpPr>
          <p:sp>
            <p:nvSpPr>
              <p:cNvPr id="63"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椭圆 63"/>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椭圆 64"/>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62" name="椭圆 70"/>
            <p:cNvSpPr/>
            <p:nvPr/>
          </p:nvSpPr>
          <p:spPr>
            <a:xfrm>
              <a:off x="5489013" y="1620510"/>
              <a:ext cx="646164" cy="778858"/>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rgbClr val="FEB75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dirty="0">
                <a:solidFill>
                  <a:srgbClr val="F4E0B9"/>
                </a:solidFill>
              </a:endParaRPr>
            </a:p>
          </p:txBody>
        </p:sp>
      </p:grpSp>
      <p:grpSp>
        <p:nvGrpSpPr>
          <p:cNvPr id="66" name="组合 65"/>
          <p:cNvGrpSpPr/>
          <p:nvPr/>
        </p:nvGrpSpPr>
        <p:grpSpPr>
          <a:xfrm>
            <a:off x="3815817" y="3435646"/>
            <a:ext cx="1597807" cy="1990082"/>
            <a:chOff x="5087094" y="4581922"/>
            <a:chExt cx="2130132" cy="2654056"/>
          </a:xfrm>
        </p:grpSpPr>
        <p:grpSp>
          <p:nvGrpSpPr>
            <p:cNvPr id="67" name="组合 66"/>
            <p:cNvGrpSpPr/>
            <p:nvPr/>
          </p:nvGrpSpPr>
          <p:grpSpPr>
            <a:xfrm>
              <a:off x="5087094" y="4581922"/>
              <a:ext cx="2130132" cy="2654056"/>
              <a:chOff x="7380501" y="2927402"/>
              <a:chExt cx="2311887" cy="2880512"/>
            </a:xfrm>
          </p:grpSpPr>
          <p:sp>
            <p:nvSpPr>
              <p:cNvPr id="71"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 name="椭圆 71"/>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 name="椭圆 72"/>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8" name="组合 67"/>
            <p:cNvGrpSpPr/>
            <p:nvPr/>
          </p:nvGrpSpPr>
          <p:grpSpPr>
            <a:xfrm>
              <a:off x="5512398" y="4997122"/>
              <a:ext cx="660866" cy="796652"/>
              <a:chOff x="4141787" y="809625"/>
              <a:chExt cx="3600451" cy="4340225"/>
            </a:xfrm>
            <a:solidFill>
              <a:srgbClr val="E46E6F"/>
            </a:solidFill>
          </p:grpSpPr>
          <p:sp>
            <p:nvSpPr>
              <p:cNvPr id="69" name="Freeform 7"/>
              <p:cNvSpPr>
                <a:spLocks/>
              </p:cNvSpPr>
              <p:nvPr/>
            </p:nvSpPr>
            <p:spPr bwMode="auto">
              <a:xfrm>
                <a:off x="4141787" y="1774826"/>
                <a:ext cx="3600451" cy="3375024"/>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Freeform 8"/>
              <p:cNvSpPr>
                <a:spLocks/>
              </p:cNvSpPr>
              <p:nvPr/>
            </p:nvSpPr>
            <p:spPr bwMode="auto">
              <a:xfrm>
                <a:off x="6021391" y="809625"/>
                <a:ext cx="792163" cy="1135064"/>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4" name="组合 73"/>
          <p:cNvGrpSpPr/>
          <p:nvPr/>
        </p:nvGrpSpPr>
        <p:grpSpPr>
          <a:xfrm>
            <a:off x="3869831" y="2139802"/>
            <a:ext cx="1597807" cy="1990082"/>
            <a:chOff x="5231110" y="2853730"/>
            <a:chExt cx="2130132" cy="2654056"/>
          </a:xfrm>
        </p:grpSpPr>
        <p:grpSp>
          <p:nvGrpSpPr>
            <p:cNvPr id="75" name="组合 74"/>
            <p:cNvGrpSpPr/>
            <p:nvPr/>
          </p:nvGrpSpPr>
          <p:grpSpPr>
            <a:xfrm>
              <a:off x="5231110" y="2853730"/>
              <a:ext cx="2130132" cy="2654056"/>
              <a:chOff x="7380501" y="2927402"/>
              <a:chExt cx="2311887" cy="2880512"/>
            </a:xfrm>
          </p:grpSpPr>
          <p:sp>
            <p:nvSpPr>
              <p:cNvPr id="81"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椭圆 81"/>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椭圆 82"/>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6" name="组合 75"/>
            <p:cNvGrpSpPr/>
            <p:nvPr/>
          </p:nvGrpSpPr>
          <p:grpSpPr>
            <a:xfrm>
              <a:off x="5551304" y="3371678"/>
              <a:ext cx="618124" cy="622340"/>
              <a:chOff x="3771900" y="3200403"/>
              <a:chExt cx="2011680" cy="2025393"/>
            </a:xfrm>
            <a:solidFill>
              <a:srgbClr val="01ACBE"/>
            </a:solidFill>
          </p:grpSpPr>
          <p:sp>
            <p:nvSpPr>
              <p:cNvPr id="77" name="任意多边形 76"/>
              <p:cNvSpPr/>
              <p:nvPr/>
            </p:nvSpPr>
            <p:spPr>
              <a:xfrm>
                <a:off x="3775164" y="3370221"/>
                <a:ext cx="770709" cy="796835"/>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任意多边形 77"/>
              <p:cNvSpPr/>
              <p:nvPr/>
            </p:nvSpPr>
            <p:spPr>
              <a:xfrm>
                <a:off x="4704586" y="3200403"/>
                <a:ext cx="1078994" cy="937258"/>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任意多边形 78"/>
              <p:cNvSpPr/>
              <p:nvPr/>
            </p:nvSpPr>
            <p:spPr>
              <a:xfrm>
                <a:off x="3771900" y="4279397"/>
                <a:ext cx="772670" cy="786382"/>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任意多边形 79"/>
              <p:cNvSpPr/>
              <p:nvPr/>
            </p:nvSpPr>
            <p:spPr>
              <a:xfrm>
                <a:off x="4704586" y="4293110"/>
                <a:ext cx="1076203" cy="932686"/>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Tree>
    <p:extLst>
      <p:ext uri="{BB962C8B-B14F-4D97-AF65-F5344CB8AC3E}">
        <p14:creationId xmlns:p14="http://schemas.microsoft.com/office/powerpoint/2010/main" val="4078591167"/>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53" presetClass="entr" presetSubtype="16" fill="hold" nodeType="after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p:cTn id="20" dur="100" fill="hold"/>
                                        <p:tgtEl>
                                          <p:spTgt spid="48"/>
                                        </p:tgtEl>
                                        <p:attrNameLst>
                                          <p:attrName>ppt_w</p:attrName>
                                        </p:attrNameLst>
                                      </p:cBhvr>
                                      <p:tavLst>
                                        <p:tav tm="0">
                                          <p:val>
                                            <p:fltVal val="0"/>
                                          </p:val>
                                        </p:tav>
                                        <p:tav tm="100000">
                                          <p:val>
                                            <p:strVal val="#ppt_w"/>
                                          </p:val>
                                        </p:tav>
                                      </p:tavLst>
                                    </p:anim>
                                    <p:anim calcmode="lin" valueType="num">
                                      <p:cBhvr>
                                        <p:cTn id="21" dur="100" fill="hold"/>
                                        <p:tgtEl>
                                          <p:spTgt spid="48"/>
                                        </p:tgtEl>
                                        <p:attrNameLst>
                                          <p:attrName>ppt_h</p:attrName>
                                        </p:attrNameLst>
                                      </p:cBhvr>
                                      <p:tavLst>
                                        <p:tav tm="0">
                                          <p:val>
                                            <p:fltVal val="0"/>
                                          </p:val>
                                        </p:tav>
                                        <p:tav tm="100000">
                                          <p:val>
                                            <p:strVal val="#ppt_h"/>
                                          </p:val>
                                        </p:tav>
                                      </p:tavLst>
                                    </p:anim>
                                    <p:animEffect transition="in" filter="fade">
                                      <p:cBhvr>
                                        <p:cTn id="22" dur="100"/>
                                        <p:tgtEl>
                                          <p:spTgt spid="48"/>
                                        </p:tgtEl>
                                      </p:cBhvr>
                                    </p:animEffect>
                                  </p:childTnLst>
                                </p:cTn>
                              </p:par>
                              <p:par>
                                <p:cTn id="23" presetID="6" presetClass="emph" presetSubtype="0" fill="hold" nodeType="withEffect">
                                  <p:stCondLst>
                                    <p:cond delay="100"/>
                                  </p:stCondLst>
                                  <p:childTnLst>
                                    <p:animScale>
                                      <p:cBhvr>
                                        <p:cTn id="24" dur="100" fill="hold"/>
                                        <p:tgtEl>
                                          <p:spTgt spid="48"/>
                                        </p:tgtEl>
                                      </p:cBhvr>
                                      <p:by x="110000" y="110000"/>
                                    </p:animScale>
                                  </p:childTnLst>
                                </p:cTn>
                              </p:par>
                              <p:par>
                                <p:cTn id="25" presetID="6" presetClass="emph" presetSubtype="0" fill="hold" nodeType="withEffect">
                                  <p:stCondLst>
                                    <p:cond delay="200"/>
                                  </p:stCondLst>
                                  <p:childTnLst>
                                    <p:animScale>
                                      <p:cBhvr>
                                        <p:cTn id="26" dur="200" fill="hold"/>
                                        <p:tgtEl>
                                          <p:spTgt spid="48"/>
                                        </p:tgtEl>
                                      </p:cBhvr>
                                      <p:by x="90000" y="90000"/>
                                    </p:animScale>
                                  </p:childTnLst>
                                </p:cTn>
                              </p:par>
                              <p:par>
                                <p:cTn id="27" presetID="6" presetClass="emph" presetSubtype="0" fill="hold" nodeType="withEffect">
                                  <p:stCondLst>
                                    <p:cond delay="400"/>
                                  </p:stCondLst>
                                  <p:childTnLst>
                                    <p:animScale>
                                      <p:cBhvr>
                                        <p:cTn id="28" dur="100" fill="hold"/>
                                        <p:tgtEl>
                                          <p:spTgt spid="48"/>
                                        </p:tgtEl>
                                      </p:cBhvr>
                                      <p:by x="105000" y="105000"/>
                                    </p:animScale>
                                  </p:childTnLst>
                                </p:cTn>
                              </p:par>
                              <p:par>
                                <p:cTn id="29" presetID="6" presetClass="emph" presetSubtype="0" fill="hold" nodeType="withEffect">
                                  <p:stCondLst>
                                    <p:cond delay="500"/>
                                  </p:stCondLst>
                                  <p:childTnLst>
                                    <p:animScale>
                                      <p:cBhvr>
                                        <p:cTn id="30" dur="200" fill="hold"/>
                                        <p:tgtEl>
                                          <p:spTgt spid="48"/>
                                        </p:tgtEl>
                                      </p:cBhvr>
                                      <p:by x="95000" y="95000"/>
                                    </p:animScale>
                                  </p:childTnLst>
                                </p:cTn>
                              </p:par>
                            </p:childTnLst>
                          </p:cTn>
                        </p:par>
                        <p:par>
                          <p:cTn id="31" fill="hold">
                            <p:stCondLst>
                              <p:cond delay="1950"/>
                            </p:stCondLst>
                            <p:childTnLst>
                              <p:par>
                                <p:cTn id="32" presetID="53" presetClass="entr" presetSubtype="16" fill="hold" nodeType="afterEffect">
                                  <p:stCondLst>
                                    <p:cond delay="0"/>
                                  </p:stCondLst>
                                  <p:childTnLst>
                                    <p:set>
                                      <p:cBhvr>
                                        <p:cTn id="33" dur="1" fill="hold">
                                          <p:stCondLst>
                                            <p:cond delay="0"/>
                                          </p:stCondLst>
                                        </p:cTn>
                                        <p:tgtEl>
                                          <p:spTgt spid="60"/>
                                        </p:tgtEl>
                                        <p:attrNameLst>
                                          <p:attrName>style.visibility</p:attrName>
                                        </p:attrNameLst>
                                      </p:cBhvr>
                                      <p:to>
                                        <p:strVal val="visible"/>
                                      </p:to>
                                    </p:set>
                                    <p:anim calcmode="lin" valueType="num">
                                      <p:cBhvr>
                                        <p:cTn id="34" dur="100" fill="hold"/>
                                        <p:tgtEl>
                                          <p:spTgt spid="60"/>
                                        </p:tgtEl>
                                        <p:attrNameLst>
                                          <p:attrName>ppt_w</p:attrName>
                                        </p:attrNameLst>
                                      </p:cBhvr>
                                      <p:tavLst>
                                        <p:tav tm="0">
                                          <p:val>
                                            <p:fltVal val="0"/>
                                          </p:val>
                                        </p:tav>
                                        <p:tav tm="100000">
                                          <p:val>
                                            <p:strVal val="#ppt_w"/>
                                          </p:val>
                                        </p:tav>
                                      </p:tavLst>
                                    </p:anim>
                                    <p:anim calcmode="lin" valueType="num">
                                      <p:cBhvr>
                                        <p:cTn id="35" dur="100" fill="hold"/>
                                        <p:tgtEl>
                                          <p:spTgt spid="60"/>
                                        </p:tgtEl>
                                        <p:attrNameLst>
                                          <p:attrName>ppt_h</p:attrName>
                                        </p:attrNameLst>
                                      </p:cBhvr>
                                      <p:tavLst>
                                        <p:tav tm="0">
                                          <p:val>
                                            <p:fltVal val="0"/>
                                          </p:val>
                                        </p:tav>
                                        <p:tav tm="100000">
                                          <p:val>
                                            <p:strVal val="#ppt_h"/>
                                          </p:val>
                                        </p:tav>
                                      </p:tavLst>
                                    </p:anim>
                                    <p:animEffect transition="in" filter="fade">
                                      <p:cBhvr>
                                        <p:cTn id="36" dur="100"/>
                                        <p:tgtEl>
                                          <p:spTgt spid="60"/>
                                        </p:tgtEl>
                                      </p:cBhvr>
                                    </p:animEffect>
                                  </p:childTnLst>
                                </p:cTn>
                              </p:par>
                              <p:par>
                                <p:cTn id="37" presetID="6" presetClass="emph" presetSubtype="0" fill="hold" nodeType="withEffect">
                                  <p:stCondLst>
                                    <p:cond delay="100"/>
                                  </p:stCondLst>
                                  <p:childTnLst>
                                    <p:animScale>
                                      <p:cBhvr>
                                        <p:cTn id="38" dur="100" fill="hold"/>
                                        <p:tgtEl>
                                          <p:spTgt spid="60"/>
                                        </p:tgtEl>
                                      </p:cBhvr>
                                      <p:by x="110000" y="110000"/>
                                    </p:animScale>
                                  </p:childTnLst>
                                </p:cTn>
                              </p:par>
                              <p:par>
                                <p:cTn id="39" presetID="6" presetClass="emph" presetSubtype="0" fill="hold" nodeType="withEffect">
                                  <p:stCondLst>
                                    <p:cond delay="200"/>
                                  </p:stCondLst>
                                  <p:childTnLst>
                                    <p:animScale>
                                      <p:cBhvr>
                                        <p:cTn id="40" dur="200" fill="hold"/>
                                        <p:tgtEl>
                                          <p:spTgt spid="60"/>
                                        </p:tgtEl>
                                      </p:cBhvr>
                                      <p:by x="90000" y="90000"/>
                                    </p:animScale>
                                  </p:childTnLst>
                                </p:cTn>
                              </p:par>
                              <p:par>
                                <p:cTn id="41" presetID="6" presetClass="emph" presetSubtype="0" fill="hold" nodeType="withEffect">
                                  <p:stCondLst>
                                    <p:cond delay="400"/>
                                  </p:stCondLst>
                                  <p:childTnLst>
                                    <p:animScale>
                                      <p:cBhvr>
                                        <p:cTn id="42" dur="100" fill="hold"/>
                                        <p:tgtEl>
                                          <p:spTgt spid="60"/>
                                        </p:tgtEl>
                                      </p:cBhvr>
                                      <p:by x="105000" y="105000"/>
                                    </p:animScale>
                                  </p:childTnLst>
                                </p:cTn>
                              </p:par>
                              <p:par>
                                <p:cTn id="43" presetID="6" presetClass="emph" presetSubtype="0" fill="hold" nodeType="withEffect">
                                  <p:stCondLst>
                                    <p:cond delay="500"/>
                                  </p:stCondLst>
                                  <p:childTnLst>
                                    <p:animScale>
                                      <p:cBhvr>
                                        <p:cTn id="44" dur="200" fill="hold"/>
                                        <p:tgtEl>
                                          <p:spTgt spid="60"/>
                                        </p:tgtEl>
                                      </p:cBhvr>
                                      <p:by x="95000" y="95000"/>
                                    </p:animScale>
                                  </p:childTnLst>
                                </p:cTn>
                              </p:par>
                            </p:childTnLst>
                          </p:cTn>
                        </p:par>
                        <p:par>
                          <p:cTn id="45" fill="hold">
                            <p:stCondLst>
                              <p:cond delay="2650"/>
                            </p:stCondLst>
                            <p:childTnLst>
                              <p:par>
                                <p:cTn id="46" presetID="53" presetClass="entr" presetSubtype="16" fill="hold" nodeType="afterEffect">
                                  <p:stCondLst>
                                    <p:cond delay="0"/>
                                  </p:stCondLst>
                                  <p:childTnLst>
                                    <p:set>
                                      <p:cBhvr>
                                        <p:cTn id="47" dur="1" fill="hold">
                                          <p:stCondLst>
                                            <p:cond delay="0"/>
                                          </p:stCondLst>
                                        </p:cTn>
                                        <p:tgtEl>
                                          <p:spTgt spid="42"/>
                                        </p:tgtEl>
                                        <p:attrNameLst>
                                          <p:attrName>style.visibility</p:attrName>
                                        </p:attrNameLst>
                                      </p:cBhvr>
                                      <p:to>
                                        <p:strVal val="visible"/>
                                      </p:to>
                                    </p:set>
                                    <p:anim calcmode="lin" valueType="num">
                                      <p:cBhvr>
                                        <p:cTn id="48" dur="100" fill="hold"/>
                                        <p:tgtEl>
                                          <p:spTgt spid="42"/>
                                        </p:tgtEl>
                                        <p:attrNameLst>
                                          <p:attrName>ppt_w</p:attrName>
                                        </p:attrNameLst>
                                      </p:cBhvr>
                                      <p:tavLst>
                                        <p:tav tm="0">
                                          <p:val>
                                            <p:fltVal val="0"/>
                                          </p:val>
                                        </p:tav>
                                        <p:tav tm="100000">
                                          <p:val>
                                            <p:strVal val="#ppt_w"/>
                                          </p:val>
                                        </p:tav>
                                      </p:tavLst>
                                    </p:anim>
                                    <p:anim calcmode="lin" valueType="num">
                                      <p:cBhvr>
                                        <p:cTn id="49" dur="100" fill="hold"/>
                                        <p:tgtEl>
                                          <p:spTgt spid="42"/>
                                        </p:tgtEl>
                                        <p:attrNameLst>
                                          <p:attrName>ppt_h</p:attrName>
                                        </p:attrNameLst>
                                      </p:cBhvr>
                                      <p:tavLst>
                                        <p:tav tm="0">
                                          <p:val>
                                            <p:fltVal val="0"/>
                                          </p:val>
                                        </p:tav>
                                        <p:tav tm="100000">
                                          <p:val>
                                            <p:strVal val="#ppt_h"/>
                                          </p:val>
                                        </p:tav>
                                      </p:tavLst>
                                    </p:anim>
                                    <p:animEffect transition="in" filter="fade">
                                      <p:cBhvr>
                                        <p:cTn id="50" dur="100"/>
                                        <p:tgtEl>
                                          <p:spTgt spid="42"/>
                                        </p:tgtEl>
                                      </p:cBhvr>
                                    </p:animEffect>
                                  </p:childTnLst>
                                </p:cTn>
                              </p:par>
                              <p:par>
                                <p:cTn id="51" presetID="6" presetClass="emph" presetSubtype="0" fill="hold" nodeType="withEffect">
                                  <p:stCondLst>
                                    <p:cond delay="100"/>
                                  </p:stCondLst>
                                  <p:childTnLst>
                                    <p:animScale>
                                      <p:cBhvr>
                                        <p:cTn id="52" dur="100" fill="hold"/>
                                        <p:tgtEl>
                                          <p:spTgt spid="42"/>
                                        </p:tgtEl>
                                      </p:cBhvr>
                                      <p:by x="110000" y="110000"/>
                                    </p:animScale>
                                  </p:childTnLst>
                                </p:cTn>
                              </p:par>
                              <p:par>
                                <p:cTn id="53" presetID="6" presetClass="emph" presetSubtype="0" fill="hold" nodeType="withEffect">
                                  <p:stCondLst>
                                    <p:cond delay="200"/>
                                  </p:stCondLst>
                                  <p:childTnLst>
                                    <p:animScale>
                                      <p:cBhvr>
                                        <p:cTn id="54" dur="200" fill="hold"/>
                                        <p:tgtEl>
                                          <p:spTgt spid="42"/>
                                        </p:tgtEl>
                                      </p:cBhvr>
                                      <p:by x="90000" y="90000"/>
                                    </p:animScale>
                                  </p:childTnLst>
                                </p:cTn>
                              </p:par>
                              <p:par>
                                <p:cTn id="55" presetID="6" presetClass="emph" presetSubtype="0" fill="hold" nodeType="withEffect">
                                  <p:stCondLst>
                                    <p:cond delay="400"/>
                                  </p:stCondLst>
                                  <p:childTnLst>
                                    <p:animScale>
                                      <p:cBhvr>
                                        <p:cTn id="56" dur="100" fill="hold"/>
                                        <p:tgtEl>
                                          <p:spTgt spid="42"/>
                                        </p:tgtEl>
                                      </p:cBhvr>
                                      <p:by x="105000" y="105000"/>
                                    </p:animScale>
                                  </p:childTnLst>
                                </p:cTn>
                              </p:par>
                              <p:par>
                                <p:cTn id="57" presetID="6" presetClass="emph" presetSubtype="0" fill="hold" nodeType="withEffect">
                                  <p:stCondLst>
                                    <p:cond delay="500"/>
                                  </p:stCondLst>
                                  <p:childTnLst>
                                    <p:animScale>
                                      <p:cBhvr>
                                        <p:cTn id="58" dur="200" fill="hold"/>
                                        <p:tgtEl>
                                          <p:spTgt spid="42"/>
                                        </p:tgtEl>
                                      </p:cBhvr>
                                      <p:by x="95000" y="95000"/>
                                    </p:animScale>
                                  </p:childTnLst>
                                </p:cTn>
                              </p:par>
                            </p:childTnLst>
                          </p:cTn>
                        </p:par>
                        <p:par>
                          <p:cTn id="59" fill="hold">
                            <p:stCondLst>
                              <p:cond delay="3350"/>
                            </p:stCondLst>
                            <p:childTnLst>
                              <p:par>
                                <p:cTn id="60" presetID="53" presetClass="entr" presetSubtype="16" fill="hold" nodeType="afterEffect">
                                  <p:stCondLst>
                                    <p:cond delay="0"/>
                                  </p:stCondLst>
                                  <p:childTnLst>
                                    <p:set>
                                      <p:cBhvr>
                                        <p:cTn id="61" dur="1" fill="hold">
                                          <p:stCondLst>
                                            <p:cond delay="0"/>
                                          </p:stCondLst>
                                        </p:cTn>
                                        <p:tgtEl>
                                          <p:spTgt spid="74"/>
                                        </p:tgtEl>
                                        <p:attrNameLst>
                                          <p:attrName>style.visibility</p:attrName>
                                        </p:attrNameLst>
                                      </p:cBhvr>
                                      <p:to>
                                        <p:strVal val="visible"/>
                                      </p:to>
                                    </p:set>
                                    <p:anim calcmode="lin" valueType="num">
                                      <p:cBhvr>
                                        <p:cTn id="62" dur="100" fill="hold"/>
                                        <p:tgtEl>
                                          <p:spTgt spid="74"/>
                                        </p:tgtEl>
                                        <p:attrNameLst>
                                          <p:attrName>ppt_w</p:attrName>
                                        </p:attrNameLst>
                                      </p:cBhvr>
                                      <p:tavLst>
                                        <p:tav tm="0">
                                          <p:val>
                                            <p:fltVal val="0"/>
                                          </p:val>
                                        </p:tav>
                                        <p:tav tm="100000">
                                          <p:val>
                                            <p:strVal val="#ppt_w"/>
                                          </p:val>
                                        </p:tav>
                                      </p:tavLst>
                                    </p:anim>
                                    <p:anim calcmode="lin" valueType="num">
                                      <p:cBhvr>
                                        <p:cTn id="63" dur="100" fill="hold"/>
                                        <p:tgtEl>
                                          <p:spTgt spid="74"/>
                                        </p:tgtEl>
                                        <p:attrNameLst>
                                          <p:attrName>ppt_h</p:attrName>
                                        </p:attrNameLst>
                                      </p:cBhvr>
                                      <p:tavLst>
                                        <p:tav tm="0">
                                          <p:val>
                                            <p:fltVal val="0"/>
                                          </p:val>
                                        </p:tav>
                                        <p:tav tm="100000">
                                          <p:val>
                                            <p:strVal val="#ppt_h"/>
                                          </p:val>
                                        </p:tav>
                                      </p:tavLst>
                                    </p:anim>
                                    <p:animEffect transition="in" filter="fade">
                                      <p:cBhvr>
                                        <p:cTn id="64" dur="100"/>
                                        <p:tgtEl>
                                          <p:spTgt spid="74"/>
                                        </p:tgtEl>
                                      </p:cBhvr>
                                    </p:animEffect>
                                  </p:childTnLst>
                                </p:cTn>
                              </p:par>
                              <p:par>
                                <p:cTn id="65" presetID="6" presetClass="emph" presetSubtype="0" fill="hold" nodeType="withEffect">
                                  <p:stCondLst>
                                    <p:cond delay="100"/>
                                  </p:stCondLst>
                                  <p:childTnLst>
                                    <p:animScale>
                                      <p:cBhvr>
                                        <p:cTn id="66" dur="100" fill="hold"/>
                                        <p:tgtEl>
                                          <p:spTgt spid="74"/>
                                        </p:tgtEl>
                                      </p:cBhvr>
                                      <p:by x="110000" y="110000"/>
                                    </p:animScale>
                                  </p:childTnLst>
                                </p:cTn>
                              </p:par>
                              <p:par>
                                <p:cTn id="67" presetID="6" presetClass="emph" presetSubtype="0" fill="hold" nodeType="withEffect">
                                  <p:stCondLst>
                                    <p:cond delay="200"/>
                                  </p:stCondLst>
                                  <p:childTnLst>
                                    <p:animScale>
                                      <p:cBhvr>
                                        <p:cTn id="68" dur="200" fill="hold"/>
                                        <p:tgtEl>
                                          <p:spTgt spid="74"/>
                                        </p:tgtEl>
                                      </p:cBhvr>
                                      <p:by x="90000" y="90000"/>
                                    </p:animScale>
                                  </p:childTnLst>
                                </p:cTn>
                              </p:par>
                              <p:par>
                                <p:cTn id="69" presetID="6" presetClass="emph" presetSubtype="0" fill="hold" nodeType="withEffect">
                                  <p:stCondLst>
                                    <p:cond delay="400"/>
                                  </p:stCondLst>
                                  <p:childTnLst>
                                    <p:animScale>
                                      <p:cBhvr>
                                        <p:cTn id="70" dur="100" fill="hold"/>
                                        <p:tgtEl>
                                          <p:spTgt spid="74"/>
                                        </p:tgtEl>
                                      </p:cBhvr>
                                      <p:by x="105000" y="105000"/>
                                    </p:animScale>
                                  </p:childTnLst>
                                </p:cTn>
                              </p:par>
                              <p:par>
                                <p:cTn id="71" presetID="6" presetClass="emph" presetSubtype="0" fill="hold" nodeType="withEffect">
                                  <p:stCondLst>
                                    <p:cond delay="500"/>
                                  </p:stCondLst>
                                  <p:childTnLst>
                                    <p:animScale>
                                      <p:cBhvr>
                                        <p:cTn id="72" dur="200" fill="hold"/>
                                        <p:tgtEl>
                                          <p:spTgt spid="74"/>
                                        </p:tgtEl>
                                      </p:cBhvr>
                                      <p:by x="95000" y="95000"/>
                                    </p:animScale>
                                  </p:childTnLst>
                                </p:cTn>
                              </p:par>
                            </p:childTnLst>
                          </p:cTn>
                        </p:par>
                        <p:par>
                          <p:cTn id="73" fill="hold">
                            <p:stCondLst>
                              <p:cond delay="4050"/>
                            </p:stCondLst>
                            <p:childTnLst>
                              <p:par>
                                <p:cTn id="74" presetID="53" presetClass="entr" presetSubtype="16" fill="hold" nodeType="afterEffect">
                                  <p:stCondLst>
                                    <p:cond delay="0"/>
                                  </p:stCondLst>
                                  <p:childTnLst>
                                    <p:set>
                                      <p:cBhvr>
                                        <p:cTn id="75" dur="1" fill="hold">
                                          <p:stCondLst>
                                            <p:cond delay="0"/>
                                          </p:stCondLst>
                                        </p:cTn>
                                        <p:tgtEl>
                                          <p:spTgt spid="54"/>
                                        </p:tgtEl>
                                        <p:attrNameLst>
                                          <p:attrName>style.visibility</p:attrName>
                                        </p:attrNameLst>
                                      </p:cBhvr>
                                      <p:to>
                                        <p:strVal val="visible"/>
                                      </p:to>
                                    </p:set>
                                    <p:anim calcmode="lin" valueType="num">
                                      <p:cBhvr>
                                        <p:cTn id="76" dur="100" fill="hold"/>
                                        <p:tgtEl>
                                          <p:spTgt spid="54"/>
                                        </p:tgtEl>
                                        <p:attrNameLst>
                                          <p:attrName>ppt_w</p:attrName>
                                        </p:attrNameLst>
                                      </p:cBhvr>
                                      <p:tavLst>
                                        <p:tav tm="0">
                                          <p:val>
                                            <p:fltVal val="0"/>
                                          </p:val>
                                        </p:tav>
                                        <p:tav tm="100000">
                                          <p:val>
                                            <p:strVal val="#ppt_w"/>
                                          </p:val>
                                        </p:tav>
                                      </p:tavLst>
                                    </p:anim>
                                    <p:anim calcmode="lin" valueType="num">
                                      <p:cBhvr>
                                        <p:cTn id="77" dur="100" fill="hold"/>
                                        <p:tgtEl>
                                          <p:spTgt spid="54"/>
                                        </p:tgtEl>
                                        <p:attrNameLst>
                                          <p:attrName>ppt_h</p:attrName>
                                        </p:attrNameLst>
                                      </p:cBhvr>
                                      <p:tavLst>
                                        <p:tav tm="0">
                                          <p:val>
                                            <p:fltVal val="0"/>
                                          </p:val>
                                        </p:tav>
                                        <p:tav tm="100000">
                                          <p:val>
                                            <p:strVal val="#ppt_h"/>
                                          </p:val>
                                        </p:tav>
                                      </p:tavLst>
                                    </p:anim>
                                    <p:animEffect transition="in" filter="fade">
                                      <p:cBhvr>
                                        <p:cTn id="78" dur="100"/>
                                        <p:tgtEl>
                                          <p:spTgt spid="54"/>
                                        </p:tgtEl>
                                      </p:cBhvr>
                                    </p:animEffect>
                                  </p:childTnLst>
                                </p:cTn>
                              </p:par>
                              <p:par>
                                <p:cTn id="79" presetID="6" presetClass="emph" presetSubtype="0" fill="hold" nodeType="withEffect">
                                  <p:stCondLst>
                                    <p:cond delay="100"/>
                                  </p:stCondLst>
                                  <p:childTnLst>
                                    <p:animScale>
                                      <p:cBhvr>
                                        <p:cTn id="80" dur="100" fill="hold"/>
                                        <p:tgtEl>
                                          <p:spTgt spid="54"/>
                                        </p:tgtEl>
                                      </p:cBhvr>
                                      <p:by x="110000" y="110000"/>
                                    </p:animScale>
                                  </p:childTnLst>
                                </p:cTn>
                              </p:par>
                              <p:par>
                                <p:cTn id="81" presetID="6" presetClass="emph" presetSubtype="0" fill="hold" nodeType="withEffect">
                                  <p:stCondLst>
                                    <p:cond delay="200"/>
                                  </p:stCondLst>
                                  <p:childTnLst>
                                    <p:animScale>
                                      <p:cBhvr>
                                        <p:cTn id="82" dur="200" fill="hold"/>
                                        <p:tgtEl>
                                          <p:spTgt spid="54"/>
                                        </p:tgtEl>
                                      </p:cBhvr>
                                      <p:by x="90000" y="90000"/>
                                    </p:animScale>
                                  </p:childTnLst>
                                </p:cTn>
                              </p:par>
                              <p:par>
                                <p:cTn id="83" presetID="6" presetClass="emph" presetSubtype="0" fill="hold" nodeType="withEffect">
                                  <p:stCondLst>
                                    <p:cond delay="400"/>
                                  </p:stCondLst>
                                  <p:childTnLst>
                                    <p:animScale>
                                      <p:cBhvr>
                                        <p:cTn id="84" dur="100" fill="hold"/>
                                        <p:tgtEl>
                                          <p:spTgt spid="54"/>
                                        </p:tgtEl>
                                      </p:cBhvr>
                                      <p:by x="105000" y="105000"/>
                                    </p:animScale>
                                  </p:childTnLst>
                                </p:cTn>
                              </p:par>
                              <p:par>
                                <p:cTn id="85" presetID="6" presetClass="emph" presetSubtype="0" fill="hold" nodeType="withEffect">
                                  <p:stCondLst>
                                    <p:cond delay="500"/>
                                  </p:stCondLst>
                                  <p:childTnLst>
                                    <p:animScale>
                                      <p:cBhvr>
                                        <p:cTn id="86" dur="200" fill="hold"/>
                                        <p:tgtEl>
                                          <p:spTgt spid="54"/>
                                        </p:tgtEl>
                                      </p:cBhvr>
                                      <p:by x="95000" y="95000"/>
                                    </p:animScale>
                                  </p:childTnLst>
                                </p:cTn>
                              </p:par>
                            </p:childTnLst>
                          </p:cTn>
                        </p:par>
                        <p:par>
                          <p:cTn id="87" fill="hold">
                            <p:stCondLst>
                              <p:cond delay="4750"/>
                            </p:stCondLst>
                            <p:childTnLst>
                              <p:par>
                                <p:cTn id="88" presetID="53" presetClass="entr" presetSubtype="16" fill="hold" nodeType="afterEffect">
                                  <p:stCondLst>
                                    <p:cond delay="0"/>
                                  </p:stCondLst>
                                  <p:childTnLst>
                                    <p:set>
                                      <p:cBhvr>
                                        <p:cTn id="89" dur="1" fill="hold">
                                          <p:stCondLst>
                                            <p:cond delay="0"/>
                                          </p:stCondLst>
                                        </p:cTn>
                                        <p:tgtEl>
                                          <p:spTgt spid="66"/>
                                        </p:tgtEl>
                                        <p:attrNameLst>
                                          <p:attrName>style.visibility</p:attrName>
                                        </p:attrNameLst>
                                      </p:cBhvr>
                                      <p:to>
                                        <p:strVal val="visible"/>
                                      </p:to>
                                    </p:set>
                                    <p:anim calcmode="lin" valueType="num">
                                      <p:cBhvr>
                                        <p:cTn id="90" dur="100" fill="hold"/>
                                        <p:tgtEl>
                                          <p:spTgt spid="66"/>
                                        </p:tgtEl>
                                        <p:attrNameLst>
                                          <p:attrName>ppt_w</p:attrName>
                                        </p:attrNameLst>
                                      </p:cBhvr>
                                      <p:tavLst>
                                        <p:tav tm="0">
                                          <p:val>
                                            <p:fltVal val="0"/>
                                          </p:val>
                                        </p:tav>
                                        <p:tav tm="100000">
                                          <p:val>
                                            <p:strVal val="#ppt_w"/>
                                          </p:val>
                                        </p:tav>
                                      </p:tavLst>
                                    </p:anim>
                                    <p:anim calcmode="lin" valueType="num">
                                      <p:cBhvr>
                                        <p:cTn id="91" dur="100" fill="hold"/>
                                        <p:tgtEl>
                                          <p:spTgt spid="66"/>
                                        </p:tgtEl>
                                        <p:attrNameLst>
                                          <p:attrName>ppt_h</p:attrName>
                                        </p:attrNameLst>
                                      </p:cBhvr>
                                      <p:tavLst>
                                        <p:tav tm="0">
                                          <p:val>
                                            <p:fltVal val="0"/>
                                          </p:val>
                                        </p:tav>
                                        <p:tav tm="100000">
                                          <p:val>
                                            <p:strVal val="#ppt_h"/>
                                          </p:val>
                                        </p:tav>
                                      </p:tavLst>
                                    </p:anim>
                                    <p:animEffect transition="in" filter="fade">
                                      <p:cBhvr>
                                        <p:cTn id="92" dur="100"/>
                                        <p:tgtEl>
                                          <p:spTgt spid="66"/>
                                        </p:tgtEl>
                                      </p:cBhvr>
                                    </p:animEffect>
                                  </p:childTnLst>
                                </p:cTn>
                              </p:par>
                              <p:par>
                                <p:cTn id="93" presetID="6" presetClass="emph" presetSubtype="0" fill="hold" nodeType="withEffect">
                                  <p:stCondLst>
                                    <p:cond delay="100"/>
                                  </p:stCondLst>
                                  <p:childTnLst>
                                    <p:animScale>
                                      <p:cBhvr>
                                        <p:cTn id="94" dur="100" fill="hold"/>
                                        <p:tgtEl>
                                          <p:spTgt spid="66"/>
                                        </p:tgtEl>
                                      </p:cBhvr>
                                      <p:by x="110000" y="110000"/>
                                    </p:animScale>
                                  </p:childTnLst>
                                </p:cTn>
                              </p:par>
                              <p:par>
                                <p:cTn id="95" presetID="6" presetClass="emph" presetSubtype="0" fill="hold" nodeType="withEffect">
                                  <p:stCondLst>
                                    <p:cond delay="200"/>
                                  </p:stCondLst>
                                  <p:childTnLst>
                                    <p:animScale>
                                      <p:cBhvr>
                                        <p:cTn id="96" dur="200" fill="hold"/>
                                        <p:tgtEl>
                                          <p:spTgt spid="66"/>
                                        </p:tgtEl>
                                      </p:cBhvr>
                                      <p:by x="90000" y="90000"/>
                                    </p:animScale>
                                  </p:childTnLst>
                                </p:cTn>
                              </p:par>
                              <p:par>
                                <p:cTn id="97" presetID="6" presetClass="emph" presetSubtype="0" fill="hold" nodeType="withEffect">
                                  <p:stCondLst>
                                    <p:cond delay="400"/>
                                  </p:stCondLst>
                                  <p:childTnLst>
                                    <p:animScale>
                                      <p:cBhvr>
                                        <p:cTn id="98" dur="100" fill="hold"/>
                                        <p:tgtEl>
                                          <p:spTgt spid="66"/>
                                        </p:tgtEl>
                                      </p:cBhvr>
                                      <p:by x="105000" y="105000"/>
                                    </p:animScale>
                                  </p:childTnLst>
                                </p:cTn>
                              </p:par>
                              <p:par>
                                <p:cTn id="99" presetID="6" presetClass="emph" presetSubtype="0" fill="hold" nodeType="withEffect">
                                  <p:stCondLst>
                                    <p:cond delay="500"/>
                                  </p:stCondLst>
                                  <p:childTnLst>
                                    <p:animScale>
                                      <p:cBhvr>
                                        <p:cTn id="100" dur="200" fill="hold"/>
                                        <p:tgtEl>
                                          <p:spTgt spid="66"/>
                                        </p:tgtEl>
                                      </p:cBhvr>
                                      <p:by x="95000" y="95000"/>
                                    </p:animScale>
                                  </p:childTnLst>
                                </p:cTn>
                              </p:par>
                            </p:childTnLst>
                          </p:cTn>
                        </p:par>
                        <p:par>
                          <p:cTn id="101" fill="hold">
                            <p:stCondLst>
                              <p:cond delay="5450"/>
                            </p:stCondLst>
                            <p:childTnLst>
                              <p:par>
                                <p:cTn id="102" presetID="12" presetClass="entr" presetSubtype="2" fill="hold" nodeType="afterEffect">
                                  <p:stCondLst>
                                    <p:cond delay="0"/>
                                  </p:stCondLst>
                                  <p:childTnLst>
                                    <p:set>
                                      <p:cBhvr>
                                        <p:cTn id="103" dur="1" fill="hold">
                                          <p:stCondLst>
                                            <p:cond delay="0"/>
                                          </p:stCondLst>
                                        </p:cTn>
                                        <p:tgtEl>
                                          <p:spTgt spid="25"/>
                                        </p:tgtEl>
                                        <p:attrNameLst>
                                          <p:attrName>style.visibility</p:attrName>
                                        </p:attrNameLst>
                                      </p:cBhvr>
                                      <p:to>
                                        <p:strVal val="visible"/>
                                      </p:to>
                                    </p:set>
                                    <p:anim calcmode="lin" valueType="num">
                                      <p:cBhvr additive="base">
                                        <p:cTn id="104" dur="500"/>
                                        <p:tgtEl>
                                          <p:spTgt spid="25"/>
                                        </p:tgtEl>
                                        <p:attrNameLst>
                                          <p:attrName>ppt_x</p:attrName>
                                        </p:attrNameLst>
                                      </p:cBhvr>
                                      <p:tavLst>
                                        <p:tav tm="0">
                                          <p:val>
                                            <p:strVal val="#ppt_x+#ppt_w*1.125000"/>
                                          </p:val>
                                        </p:tav>
                                        <p:tav tm="100000">
                                          <p:val>
                                            <p:strVal val="#ppt_x"/>
                                          </p:val>
                                        </p:tav>
                                      </p:tavLst>
                                    </p:anim>
                                    <p:animEffect transition="in" filter="wipe(left)">
                                      <p:cBhvr>
                                        <p:cTn id="105" dur="500"/>
                                        <p:tgtEl>
                                          <p:spTgt spid="25"/>
                                        </p:tgtEl>
                                      </p:cBhvr>
                                    </p:animEffect>
                                  </p:childTnLst>
                                </p:cTn>
                              </p:par>
                              <p:par>
                                <p:cTn id="106" presetID="12" presetClass="entr" presetSubtype="8" fill="hold" nodeType="withEffect">
                                  <p:stCondLst>
                                    <p:cond delay="0"/>
                                  </p:stCondLst>
                                  <p:childTnLst>
                                    <p:set>
                                      <p:cBhvr>
                                        <p:cTn id="107" dur="1" fill="hold">
                                          <p:stCondLst>
                                            <p:cond delay="0"/>
                                          </p:stCondLst>
                                        </p:cTn>
                                        <p:tgtEl>
                                          <p:spTgt spid="10"/>
                                        </p:tgtEl>
                                        <p:attrNameLst>
                                          <p:attrName>style.visibility</p:attrName>
                                        </p:attrNameLst>
                                      </p:cBhvr>
                                      <p:to>
                                        <p:strVal val="visible"/>
                                      </p:to>
                                    </p:set>
                                    <p:anim calcmode="lin" valueType="num">
                                      <p:cBhvr additive="base">
                                        <p:cTn id="108" dur="500"/>
                                        <p:tgtEl>
                                          <p:spTgt spid="10"/>
                                        </p:tgtEl>
                                        <p:attrNameLst>
                                          <p:attrName>ppt_x</p:attrName>
                                        </p:attrNameLst>
                                      </p:cBhvr>
                                      <p:tavLst>
                                        <p:tav tm="0">
                                          <p:val>
                                            <p:strVal val="#ppt_x-#ppt_w*1.125000"/>
                                          </p:val>
                                        </p:tav>
                                        <p:tav tm="100000">
                                          <p:val>
                                            <p:strVal val="#ppt_x"/>
                                          </p:val>
                                        </p:tav>
                                      </p:tavLst>
                                    </p:anim>
                                    <p:animEffect transition="in" filter="wipe(right)">
                                      <p:cBhvr>
                                        <p:cTn id="109" dur="500"/>
                                        <p:tgtEl>
                                          <p:spTgt spid="10"/>
                                        </p:tgtEl>
                                      </p:cBhvr>
                                    </p:animEffect>
                                  </p:childTnLst>
                                </p:cTn>
                              </p:par>
                            </p:childTnLst>
                          </p:cTn>
                        </p:par>
                        <p:par>
                          <p:cTn id="110" fill="hold">
                            <p:stCondLst>
                              <p:cond delay="5950"/>
                            </p:stCondLst>
                            <p:childTnLst>
                              <p:par>
                                <p:cTn id="111" presetID="12" presetClass="entr" presetSubtype="2" fill="hold" nodeType="afterEffect">
                                  <p:stCondLst>
                                    <p:cond delay="0"/>
                                  </p:stCondLst>
                                  <p:childTnLst>
                                    <p:set>
                                      <p:cBhvr>
                                        <p:cTn id="112" dur="1" fill="hold">
                                          <p:stCondLst>
                                            <p:cond delay="0"/>
                                          </p:stCondLst>
                                        </p:cTn>
                                        <p:tgtEl>
                                          <p:spTgt spid="30"/>
                                        </p:tgtEl>
                                        <p:attrNameLst>
                                          <p:attrName>style.visibility</p:attrName>
                                        </p:attrNameLst>
                                      </p:cBhvr>
                                      <p:to>
                                        <p:strVal val="visible"/>
                                      </p:to>
                                    </p:set>
                                    <p:anim calcmode="lin" valueType="num">
                                      <p:cBhvr additive="base">
                                        <p:cTn id="113" dur="500"/>
                                        <p:tgtEl>
                                          <p:spTgt spid="30"/>
                                        </p:tgtEl>
                                        <p:attrNameLst>
                                          <p:attrName>ppt_x</p:attrName>
                                        </p:attrNameLst>
                                      </p:cBhvr>
                                      <p:tavLst>
                                        <p:tav tm="0">
                                          <p:val>
                                            <p:strVal val="#ppt_x+#ppt_w*1.125000"/>
                                          </p:val>
                                        </p:tav>
                                        <p:tav tm="100000">
                                          <p:val>
                                            <p:strVal val="#ppt_x"/>
                                          </p:val>
                                        </p:tav>
                                      </p:tavLst>
                                    </p:anim>
                                    <p:animEffect transition="in" filter="wipe(left)">
                                      <p:cBhvr>
                                        <p:cTn id="114" dur="500"/>
                                        <p:tgtEl>
                                          <p:spTgt spid="30"/>
                                        </p:tgtEl>
                                      </p:cBhvr>
                                    </p:animEffect>
                                  </p:childTnLst>
                                </p:cTn>
                              </p:par>
                              <p:par>
                                <p:cTn id="115" presetID="12" presetClass="entr" presetSubtype="8" fill="hold" nodeType="withEffect">
                                  <p:stCondLst>
                                    <p:cond delay="0"/>
                                  </p:stCondLst>
                                  <p:childTnLst>
                                    <p:set>
                                      <p:cBhvr>
                                        <p:cTn id="116" dur="1" fill="hold">
                                          <p:stCondLst>
                                            <p:cond delay="0"/>
                                          </p:stCondLst>
                                        </p:cTn>
                                        <p:tgtEl>
                                          <p:spTgt spid="20"/>
                                        </p:tgtEl>
                                        <p:attrNameLst>
                                          <p:attrName>style.visibility</p:attrName>
                                        </p:attrNameLst>
                                      </p:cBhvr>
                                      <p:to>
                                        <p:strVal val="visible"/>
                                      </p:to>
                                    </p:set>
                                    <p:anim calcmode="lin" valueType="num">
                                      <p:cBhvr additive="base">
                                        <p:cTn id="117" dur="500"/>
                                        <p:tgtEl>
                                          <p:spTgt spid="20"/>
                                        </p:tgtEl>
                                        <p:attrNameLst>
                                          <p:attrName>ppt_x</p:attrName>
                                        </p:attrNameLst>
                                      </p:cBhvr>
                                      <p:tavLst>
                                        <p:tav tm="0">
                                          <p:val>
                                            <p:strVal val="#ppt_x-#ppt_w*1.125000"/>
                                          </p:val>
                                        </p:tav>
                                        <p:tav tm="100000">
                                          <p:val>
                                            <p:strVal val="#ppt_x"/>
                                          </p:val>
                                        </p:tav>
                                      </p:tavLst>
                                    </p:anim>
                                    <p:animEffect transition="in" filter="wipe(right)">
                                      <p:cBhvr>
                                        <p:cTn id="118" dur="500"/>
                                        <p:tgtEl>
                                          <p:spTgt spid="20"/>
                                        </p:tgtEl>
                                      </p:cBhvr>
                                    </p:animEffect>
                                  </p:childTnLst>
                                </p:cTn>
                              </p:par>
                            </p:childTnLst>
                          </p:cTn>
                        </p:par>
                        <p:par>
                          <p:cTn id="119" fill="hold">
                            <p:stCondLst>
                              <p:cond delay="6450"/>
                            </p:stCondLst>
                            <p:childTnLst>
                              <p:par>
                                <p:cTn id="120" presetID="12" presetClass="entr" presetSubtype="2" fill="hold" nodeType="afterEffect">
                                  <p:stCondLst>
                                    <p:cond delay="0"/>
                                  </p:stCondLst>
                                  <p:childTnLst>
                                    <p:set>
                                      <p:cBhvr>
                                        <p:cTn id="121" dur="1" fill="hold">
                                          <p:stCondLst>
                                            <p:cond delay="0"/>
                                          </p:stCondLst>
                                        </p:cTn>
                                        <p:tgtEl>
                                          <p:spTgt spid="35"/>
                                        </p:tgtEl>
                                        <p:attrNameLst>
                                          <p:attrName>style.visibility</p:attrName>
                                        </p:attrNameLst>
                                      </p:cBhvr>
                                      <p:to>
                                        <p:strVal val="visible"/>
                                      </p:to>
                                    </p:set>
                                    <p:anim calcmode="lin" valueType="num">
                                      <p:cBhvr additive="base">
                                        <p:cTn id="122" dur="500"/>
                                        <p:tgtEl>
                                          <p:spTgt spid="35"/>
                                        </p:tgtEl>
                                        <p:attrNameLst>
                                          <p:attrName>ppt_x</p:attrName>
                                        </p:attrNameLst>
                                      </p:cBhvr>
                                      <p:tavLst>
                                        <p:tav tm="0">
                                          <p:val>
                                            <p:strVal val="#ppt_x+#ppt_w*1.125000"/>
                                          </p:val>
                                        </p:tav>
                                        <p:tav tm="100000">
                                          <p:val>
                                            <p:strVal val="#ppt_x"/>
                                          </p:val>
                                        </p:tav>
                                      </p:tavLst>
                                    </p:anim>
                                    <p:animEffect transition="in" filter="wipe(left)">
                                      <p:cBhvr>
                                        <p:cTn id="123" dur="500"/>
                                        <p:tgtEl>
                                          <p:spTgt spid="35"/>
                                        </p:tgtEl>
                                      </p:cBhvr>
                                    </p:animEffect>
                                  </p:childTnLst>
                                </p:cTn>
                              </p:par>
                              <p:par>
                                <p:cTn id="124" presetID="12" presetClass="entr" presetSubtype="8" fill="hold" nodeType="withEffect">
                                  <p:stCondLst>
                                    <p:cond delay="0"/>
                                  </p:stCondLst>
                                  <p:childTnLst>
                                    <p:set>
                                      <p:cBhvr>
                                        <p:cTn id="125" dur="1" fill="hold">
                                          <p:stCondLst>
                                            <p:cond delay="0"/>
                                          </p:stCondLst>
                                        </p:cTn>
                                        <p:tgtEl>
                                          <p:spTgt spid="15"/>
                                        </p:tgtEl>
                                        <p:attrNameLst>
                                          <p:attrName>style.visibility</p:attrName>
                                        </p:attrNameLst>
                                      </p:cBhvr>
                                      <p:to>
                                        <p:strVal val="visible"/>
                                      </p:to>
                                    </p:set>
                                    <p:anim calcmode="lin" valueType="num">
                                      <p:cBhvr additive="base">
                                        <p:cTn id="126" dur="500"/>
                                        <p:tgtEl>
                                          <p:spTgt spid="15"/>
                                        </p:tgtEl>
                                        <p:attrNameLst>
                                          <p:attrName>ppt_x</p:attrName>
                                        </p:attrNameLst>
                                      </p:cBhvr>
                                      <p:tavLst>
                                        <p:tav tm="0">
                                          <p:val>
                                            <p:strVal val="#ppt_x-#ppt_w*1.125000"/>
                                          </p:val>
                                        </p:tav>
                                        <p:tav tm="100000">
                                          <p:val>
                                            <p:strVal val="#ppt_x"/>
                                          </p:val>
                                        </p:tav>
                                      </p:tavLst>
                                    </p:anim>
                                    <p:animEffect transition="in" filter="wipe(right)">
                                      <p:cBhvr>
                                        <p:cTn id="1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TotalTime>
  <Words>2226</Words>
  <Application>Microsoft Office PowerPoint</Application>
  <PresentationFormat>全屏显示(16:9)</PresentationFormat>
  <Paragraphs>315</Paragraphs>
  <Slides>26</Slides>
  <Notes>26</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26</vt:i4>
      </vt:variant>
    </vt:vector>
  </HeadingPairs>
  <TitlesOfParts>
    <vt:vector size="42" baseType="lpstr">
      <vt:lpstr>DokChampa</vt:lpstr>
      <vt:lpstr>Hiragino Sans GB W6</vt:lpstr>
      <vt:lpstr>Impact MT Std</vt:lpstr>
      <vt:lpstr>LiHei Pro</vt:lpstr>
      <vt:lpstr>LilyUPC</vt:lpstr>
      <vt:lpstr>方正兰亭黑_GBK</vt:lpstr>
      <vt:lpstr>方正正中黑简体</vt:lpstr>
      <vt:lpstr>时尚中黑简体</vt:lpstr>
      <vt:lpstr>宋体</vt:lpstr>
      <vt:lpstr>微软雅黑</vt:lpstr>
      <vt:lpstr>造字工房文研（非商用）常规体</vt:lpstr>
      <vt:lpstr>Arial</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kk</dc:creator>
  <cp:lastModifiedBy>faith123</cp:lastModifiedBy>
  <cp:revision>5</cp:revision>
  <dcterms:created xsi:type="dcterms:W3CDTF">2017-02-11T09:03:16Z</dcterms:created>
  <dcterms:modified xsi:type="dcterms:W3CDTF">2018-05-03T01:55:40Z</dcterms:modified>
</cp:coreProperties>
</file>