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84" r:id="rId5"/>
    <p:sldId id="262" r:id="rId6"/>
    <p:sldId id="283" r:id="rId7"/>
    <p:sldId id="285" r:id="rId8"/>
    <p:sldId id="259" r:id="rId9"/>
    <p:sldId id="286" r:id="rId10"/>
    <p:sldId id="287" r:id="rId11"/>
    <p:sldId id="288" r:id="rId12"/>
    <p:sldId id="289" r:id="rId13"/>
    <p:sldId id="260" r:id="rId14"/>
    <p:sldId id="270" r:id="rId15"/>
    <p:sldId id="271" r:id="rId16"/>
    <p:sldId id="290" r:id="rId17"/>
    <p:sldId id="272" r:id="rId18"/>
    <p:sldId id="261" r:id="rId19"/>
    <p:sldId id="279" r:id="rId20"/>
    <p:sldId id="280" r:id="rId21"/>
    <p:sldId id="281" r:id="rId22"/>
    <p:sldId id="282" r:id="rId23"/>
    <p:sldId id="278" r:id="rId24"/>
  </p:sldIdLst>
  <p:sldSz cx="9144000" cy="5141913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2B0D"/>
    <a:srgbClr val="260F00"/>
    <a:srgbClr val="002C42"/>
    <a:srgbClr val="008DD0"/>
    <a:srgbClr val="BB2B1D"/>
    <a:srgbClr val="EF6541"/>
    <a:srgbClr val="FFCC00"/>
    <a:srgbClr val="C9B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9" autoAdjust="0"/>
    <p:restoredTop sz="94660"/>
  </p:normalViewPr>
  <p:slideViewPr>
    <p:cSldViewPr showGuides="1">
      <p:cViewPr varScale="1">
        <p:scale>
          <a:sx n="115" d="100"/>
          <a:sy n="115" d="100"/>
        </p:scale>
        <p:origin x="690" y="96"/>
      </p:cViewPr>
      <p:guideLst>
        <p:guide orient="horz" pos="75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6C637-C887-41E9-943C-6C56A753EF00}" type="datetimeFigureOut">
              <a:rPr lang="zh-CN" altLang="en-US" smtClean="0"/>
              <a:t>2019/12/20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D577C-09A4-4D93-AAE3-428FE892DE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87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660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859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211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2097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0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393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981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359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565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29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257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784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630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967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3631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3247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3020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0736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859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1547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239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463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786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0338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9249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8425"/>
            <a:ext cx="7886700" cy="3262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6824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83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3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905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8425"/>
            <a:ext cx="3867150" cy="3262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8425"/>
            <a:ext cx="3867150" cy="3262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1877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8013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013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2379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3799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42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39775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450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39775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85262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8425"/>
            <a:ext cx="7886700" cy="32623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13282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050"/>
            <a:ext cx="1971675" cy="43576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050"/>
            <a:ext cx="5762625" cy="43576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57704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7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g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7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4181475"/>
            <a:ext cx="9144000" cy="960438"/>
          </a:xfrm>
          <a:prstGeom prst="rect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052" name="Picture 4" descr="卡通遨游太空汇报模板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736600"/>
            <a:ext cx="4364037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456113" y="1571625"/>
            <a:ext cx="41902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EF6541"/>
                </a:solidFill>
              </a:rPr>
              <a:t>班级心理活动主题班会</a:t>
            </a:r>
            <a:r>
              <a:rPr lang="en-US" altLang="zh-CN" sz="2400" b="1" dirty="0" err="1">
                <a:solidFill>
                  <a:srgbClr val="EF6541"/>
                </a:solidFill>
              </a:rPr>
              <a:t>ppt</a:t>
            </a:r>
            <a:r>
              <a:rPr lang="zh-CN" altLang="en-US" sz="2400" b="1" dirty="0">
                <a:solidFill>
                  <a:srgbClr val="EF6541"/>
                </a:solidFill>
              </a:rPr>
              <a:t>模板</a:t>
            </a:r>
            <a:endParaRPr lang="en-US" altLang="zh-CN" sz="2400" dirty="0">
              <a:solidFill>
                <a:srgbClr val="EF6541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456113" y="2147888"/>
            <a:ext cx="29860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900">
                <a:solidFill>
                  <a:schemeClr val="bg1"/>
                </a:solidFill>
              </a:rPr>
              <a:t>POWERPOINT TEMPLATE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456113" y="2581275"/>
            <a:ext cx="295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Freeform 7"/>
          <p:cNvSpPr>
            <a:spLocks/>
          </p:cNvSpPr>
          <p:nvPr/>
        </p:nvSpPr>
        <p:spPr bwMode="auto">
          <a:xfrm>
            <a:off x="2830513" y="568325"/>
            <a:ext cx="517525" cy="198438"/>
          </a:xfrm>
          <a:custGeom>
            <a:avLst/>
            <a:gdLst>
              <a:gd name="T0" fmla="*/ 159 w 162"/>
              <a:gd name="T1" fmla="*/ 62 h 62"/>
              <a:gd name="T2" fmla="*/ 161 w 162"/>
              <a:gd name="T3" fmla="*/ 54 h 62"/>
              <a:gd name="T4" fmla="*/ 137 w 162"/>
              <a:gd name="T5" fmla="*/ 26 h 62"/>
              <a:gd name="T6" fmla="*/ 121 w 162"/>
              <a:gd name="T7" fmla="*/ 30 h 62"/>
              <a:gd name="T8" fmla="*/ 121 w 162"/>
              <a:gd name="T9" fmla="*/ 28 h 62"/>
              <a:gd name="T10" fmla="*/ 121 w 162"/>
              <a:gd name="T11" fmla="*/ 27 h 62"/>
              <a:gd name="T12" fmla="*/ 121 w 162"/>
              <a:gd name="T13" fmla="*/ 22 h 62"/>
              <a:gd name="T14" fmla="*/ 119 w 162"/>
              <a:gd name="T15" fmla="*/ 16 h 62"/>
              <a:gd name="T16" fmla="*/ 118 w 162"/>
              <a:gd name="T17" fmla="*/ 15 h 62"/>
              <a:gd name="T18" fmla="*/ 118 w 162"/>
              <a:gd name="T19" fmla="*/ 15 h 62"/>
              <a:gd name="T20" fmla="*/ 118 w 162"/>
              <a:gd name="T21" fmla="*/ 15 h 62"/>
              <a:gd name="T22" fmla="*/ 115 w 162"/>
              <a:gd name="T23" fmla="*/ 9 h 62"/>
              <a:gd name="T24" fmla="*/ 109 w 162"/>
              <a:gd name="T25" fmla="*/ 5 h 62"/>
              <a:gd name="T26" fmla="*/ 97 w 162"/>
              <a:gd name="T27" fmla="*/ 0 h 62"/>
              <a:gd name="T28" fmla="*/ 83 w 162"/>
              <a:gd name="T29" fmla="*/ 3 h 62"/>
              <a:gd name="T30" fmla="*/ 73 w 162"/>
              <a:gd name="T31" fmla="*/ 12 h 62"/>
              <a:gd name="T32" fmla="*/ 70 w 162"/>
              <a:gd name="T33" fmla="*/ 18 h 62"/>
              <a:gd name="T34" fmla="*/ 69 w 162"/>
              <a:gd name="T35" fmla="*/ 24 h 62"/>
              <a:gd name="T36" fmla="*/ 58 w 162"/>
              <a:gd name="T37" fmla="*/ 21 h 62"/>
              <a:gd name="T38" fmla="*/ 52 w 162"/>
              <a:gd name="T39" fmla="*/ 21 h 62"/>
              <a:gd name="T40" fmla="*/ 41 w 162"/>
              <a:gd name="T41" fmla="*/ 26 h 62"/>
              <a:gd name="T42" fmla="*/ 33 w 162"/>
              <a:gd name="T43" fmla="*/ 43 h 62"/>
              <a:gd name="T44" fmla="*/ 32 w 162"/>
              <a:gd name="T45" fmla="*/ 43 h 62"/>
              <a:gd name="T46" fmla="*/ 32 w 162"/>
              <a:gd name="T47" fmla="*/ 43 h 62"/>
              <a:gd name="T48" fmla="*/ 32 w 162"/>
              <a:gd name="T49" fmla="*/ 43 h 62"/>
              <a:gd name="T50" fmla="*/ 1 w 162"/>
              <a:gd name="T51" fmla="*/ 59 h 62"/>
              <a:gd name="T52" fmla="*/ 0 w 162"/>
              <a:gd name="T53" fmla="*/ 62 h 62"/>
              <a:gd name="T54" fmla="*/ 159 w 162"/>
              <a:gd name="T55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62" h="62">
                <a:moveTo>
                  <a:pt x="159" y="62"/>
                </a:moveTo>
                <a:cubicBezTo>
                  <a:pt x="160" y="59"/>
                  <a:pt x="161" y="57"/>
                  <a:pt x="161" y="54"/>
                </a:cubicBezTo>
                <a:cubicBezTo>
                  <a:pt x="162" y="40"/>
                  <a:pt x="151" y="26"/>
                  <a:pt x="137" y="26"/>
                </a:cubicBezTo>
                <a:cubicBezTo>
                  <a:pt x="131" y="26"/>
                  <a:pt x="125" y="27"/>
                  <a:pt x="121" y="30"/>
                </a:cubicBezTo>
                <a:cubicBezTo>
                  <a:pt x="121" y="30"/>
                  <a:pt x="121" y="29"/>
                  <a:pt x="121" y="28"/>
                </a:cubicBezTo>
                <a:cubicBezTo>
                  <a:pt x="121" y="28"/>
                  <a:pt x="121" y="27"/>
                  <a:pt x="121" y="27"/>
                </a:cubicBezTo>
                <a:cubicBezTo>
                  <a:pt x="121" y="25"/>
                  <a:pt x="121" y="24"/>
                  <a:pt x="121" y="22"/>
                </a:cubicBezTo>
                <a:cubicBezTo>
                  <a:pt x="120" y="20"/>
                  <a:pt x="120" y="18"/>
                  <a:pt x="119" y="16"/>
                </a:cubicBezTo>
                <a:cubicBezTo>
                  <a:pt x="119" y="16"/>
                  <a:pt x="119" y="15"/>
                  <a:pt x="118" y="15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8" y="13"/>
                  <a:pt x="117" y="12"/>
                  <a:pt x="115" y="9"/>
                </a:cubicBezTo>
                <a:cubicBezTo>
                  <a:pt x="113" y="7"/>
                  <a:pt x="111" y="6"/>
                  <a:pt x="109" y="5"/>
                </a:cubicBezTo>
                <a:cubicBezTo>
                  <a:pt x="106" y="2"/>
                  <a:pt x="101" y="1"/>
                  <a:pt x="97" y="0"/>
                </a:cubicBezTo>
                <a:cubicBezTo>
                  <a:pt x="92" y="0"/>
                  <a:pt x="88" y="1"/>
                  <a:pt x="83" y="3"/>
                </a:cubicBezTo>
                <a:cubicBezTo>
                  <a:pt x="79" y="5"/>
                  <a:pt x="76" y="8"/>
                  <a:pt x="73" y="12"/>
                </a:cubicBezTo>
                <a:cubicBezTo>
                  <a:pt x="72" y="14"/>
                  <a:pt x="71" y="16"/>
                  <a:pt x="70" y="18"/>
                </a:cubicBezTo>
                <a:cubicBezTo>
                  <a:pt x="69" y="20"/>
                  <a:pt x="69" y="22"/>
                  <a:pt x="69" y="24"/>
                </a:cubicBezTo>
                <a:cubicBezTo>
                  <a:pt x="66" y="22"/>
                  <a:pt x="62" y="21"/>
                  <a:pt x="58" y="21"/>
                </a:cubicBezTo>
                <a:cubicBezTo>
                  <a:pt x="56" y="21"/>
                  <a:pt x="54" y="21"/>
                  <a:pt x="52" y="21"/>
                </a:cubicBezTo>
                <a:cubicBezTo>
                  <a:pt x="48" y="22"/>
                  <a:pt x="44" y="24"/>
                  <a:pt x="41" y="26"/>
                </a:cubicBezTo>
                <a:cubicBezTo>
                  <a:pt x="36" y="31"/>
                  <a:pt x="33" y="36"/>
                  <a:pt x="33" y="43"/>
                </a:cubicBezTo>
                <a:cubicBezTo>
                  <a:pt x="33" y="43"/>
                  <a:pt x="32" y="43"/>
                  <a:pt x="32" y="43"/>
                </a:cubicBezTo>
                <a:cubicBezTo>
                  <a:pt x="30" y="43"/>
                  <a:pt x="28" y="43"/>
                  <a:pt x="32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20" y="41"/>
                  <a:pt x="6" y="45"/>
                  <a:pt x="1" y="59"/>
                </a:cubicBezTo>
                <a:cubicBezTo>
                  <a:pt x="1" y="60"/>
                  <a:pt x="1" y="61"/>
                  <a:pt x="0" y="62"/>
                </a:cubicBezTo>
                <a:lnTo>
                  <a:pt x="159" y="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>
            <a:off x="-468313" y="1260475"/>
            <a:ext cx="1581151" cy="601663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>
            <a:off x="2071688" y="3962400"/>
            <a:ext cx="865187" cy="328613"/>
          </a:xfrm>
          <a:custGeom>
            <a:avLst/>
            <a:gdLst>
              <a:gd name="T0" fmla="*/ 266 w 271"/>
              <a:gd name="T1" fmla="*/ 103 h 103"/>
              <a:gd name="T2" fmla="*/ 269 w 271"/>
              <a:gd name="T3" fmla="*/ 90 h 103"/>
              <a:gd name="T4" fmla="*/ 229 w 271"/>
              <a:gd name="T5" fmla="*/ 43 h 103"/>
              <a:gd name="T6" fmla="*/ 202 w 271"/>
              <a:gd name="T7" fmla="*/ 51 h 103"/>
              <a:gd name="T8" fmla="*/ 202 w 271"/>
              <a:gd name="T9" fmla="*/ 48 h 103"/>
              <a:gd name="T10" fmla="*/ 202 w 271"/>
              <a:gd name="T11" fmla="*/ 45 h 103"/>
              <a:gd name="T12" fmla="*/ 202 w 271"/>
              <a:gd name="T13" fmla="*/ 37 h 103"/>
              <a:gd name="T14" fmla="*/ 199 w 271"/>
              <a:gd name="T15" fmla="*/ 27 h 103"/>
              <a:gd name="T16" fmla="*/ 198 w 271"/>
              <a:gd name="T17" fmla="*/ 25 h 103"/>
              <a:gd name="T18" fmla="*/ 198 w 271"/>
              <a:gd name="T19" fmla="*/ 25 h 103"/>
              <a:gd name="T20" fmla="*/ 198 w 271"/>
              <a:gd name="T21" fmla="*/ 25 h 103"/>
              <a:gd name="T22" fmla="*/ 191 w 271"/>
              <a:gd name="T23" fmla="*/ 15 h 103"/>
              <a:gd name="T24" fmla="*/ 183 w 271"/>
              <a:gd name="T25" fmla="*/ 8 h 103"/>
              <a:gd name="T26" fmla="*/ 162 w 271"/>
              <a:gd name="T27" fmla="*/ 1 h 103"/>
              <a:gd name="T28" fmla="*/ 139 w 271"/>
              <a:gd name="T29" fmla="*/ 5 h 103"/>
              <a:gd name="T30" fmla="*/ 122 w 271"/>
              <a:gd name="T31" fmla="*/ 20 h 103"/>
              <a:gd name="T32" fmla="*/ 117 w 271"/>
              <a:gd name="T33" fmla="*/ 30 h 103"/>
              <a:gd name="T34" fmla="*/ 115 w 271"/>
              <a:gd name="T35" fmla="*/ 40 h 103"/>
              <a:gd name="T36" fmla="*/ 97 w 271"/>
              <a:gd name="T37" fmla="*/ 35 h 103"/>
              <a:gd name="T38" fmla="*/ 87 w 271"/>
              <a:gd name="T39" fmla="*/ 35 h 103"/>
              <a:gd name="T40" fmla="*/ 68 w 271"/>
              <a:gd name="T41" fmla="*/ 45 h 103"/>
              <a:gd name="T42" fmla="*/ 54 w 271"/>
              <a:gd name="T43" fmla="*/ 72 h 103"/>
              <a:gd name="T44" fmla="*/ 54 w 271"/>
              <a:gd name="T45" fmla="*/ 72 h 103"/>
              <a:gd name="T46" fmla="*/ 53 w 271"/>
              <a:gd name="T47" fmla="*/ 73 h 103"/>
              <a:gd name="T48" fmla="*/ 53 w 271"/>
              <a:gd name="T49" fmla="*/ 73 h 103"/>
              <a:gd name="T50" fmla="*/ 1 w 271"/>
              <a:gd name="T51" fmla="*/ 98 h 103"/>
              <a:gd name="T52" fmla="*/ 0 w 271"/>
              <a:gd name="T53" fmla="*/ 103 h 103"/>
              <a:gd name="T54" fmla="*/ 266 w 271"/>
              <a:gd name="T55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71" h="103">
                <a:moveTo>
                  <a:pt x="266" y="103"/>
                </a:moveTo>
                <a:cubicBezTo>
                  <a:pt x="268" y="99"/>
                  <a:pt x="269" y="95"/>
                  <a:pt x="269" y="90"/>
                </a:cubicBezTo>
                <a:cubicBezTo>
                  <a:pt x="271" y="68"/>
                  <a:pt x="253" y="43"/>
                  <a:pt x="229" y="43"/>
                </a:cubicBezTo>
                <a:cubicBezTo>
                  <a:pt x="219" y="43"/>
                  <a:pt x="210" y="46"/>
                  <a:pt x="202" y="51"/>
                </a:cubicBezTo>
                <a:cubicBezTo>
                  <a:pt x="202" y="50"/>
                  <a:pt x="202" y="49"/>
                  <a:pt x="202" y="48"/>
                </a:cubicBezTo>
                <a:cubicBezTo>
                  <a:pt x="202" y="47"/>
                  <a:pt x="202" y="46"/>
                  <a:pt x="202" y="45"/>
                </a:cubicBezTo>
                <a:cubicBezTo>
                  <a:pt x="203" y="43"/>
                  <a:pt x="202" y="40"/>
                  <a:pt x="202" y="37"/>
                </a:cubicBezTo>
                <a:cubicBezTo>
                  <a:pt x="201" y="33"/>
                  <a:pt x="200" y="30"/>
                  <a:pt x="199" y="27"/>
                </a:cubicBezTo>
                <a:cubicBezTo>
                  <a:pt x="198" y="26"/>
                  <a:pt x="198" y="26"/>
                  <a:pt x="198" y="25"/>
                </a:cubicBezTo>
                <a:cubicBezTo>
                  <a:pt x="198" y="25"/>
                  <a:pt x="198" y="25"/>
                  <a:pt x="198" y="25"/>
                </a:cubicBezTo>
                <a:cubicBezTo>
                  <a:pt x="198" y="25"/>
                  <a:pt x="198" y="25"/>
                  <a:pt x="198" y="25"/>
                </a:cubicBezTo>
                <a:cubicBezTo>
                  <a:pt x="197" y="23"/>
                  <a:pt x="195" y="20"/>
                  <a:pt x="191" y="15"/>
                </a:cubicBezTo>
                <a:cubicBezTo>
                  <a:pt x="189" y="12"/>
                  <a:pt x="186" y="10"/>
                  <a:pt x="183" y="8"/>
                </a:cubicBezTo>
                <a:cubicBezTo>
                  <a:pt x="176" y="4"/>
                  <a:pt x="169" y="1"/>
                  <a:pt x="162" y="1"/>
                </a:cubicBezTo>
                <a:cubicBezTo>
                  <a:pt x="154" y="0"/>
                  <a:pt x="146" y="2"/>
                  <a:pt x="139" y="5"/>
                </a:cubicBezTo>
                <a:cubicBezTo>
                  <a:pt x="132" y="9"/>
                  <a:pt x="126" y="14"/>
                  <a:pt x="122" y="20"/>
                </a:cubicBezTo>
                <a:cubicBezTo>
                  <a:pt x="120" y="23"/>
                  <a:pt x="119" y="27"/>
                  <a:pt x="117" y="30"/>
                </a:cubicBezTo>
                <a:cubicBezTo>
                  <a:pt x="116" y="33"/>
                  <a:pt x="115" y="37"/>
                  <a:pt x="115" y="40"/>
                </a:cubicBezTo>
                <a:cubicBezTo>
                  <a:pt x="109" y="37"/>
                  <a:pt x="104" y="35"/>
                  <a:pt x="97" y="35"/>
                </a:cubicBezTo>
                <a:cubicBezTo>
                  <a:pt x="94" y="35"/>
                  <a:pt x="90" y="35"/>
                  <a:pt x="87" y="35"/>
                </a:cubicBezTo>
                <a:cubicBezTo>
                  <a:pt x="80" y="37"/>
                  <a:pt x="73" y="40"/>
                  <a:pt x="68" y="45"/>
                </a:cubicBezTo>
                <a:cubicBezTo>
                  <a:pt x="60" y="51"/>
                  <a:pt x="55" y="61"/>
                  <a:pt x="54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0" y="72"/>
                  <a:pt x="47" y="71"/>
                  <a:pt x="53" y="73"/>
                </a:cubicBezTo>
                <a:cubicBezTo>
                  <a:pt x="53" y="73"/>
                  <a:pt x="53" y="73"/>
                  <a:pt x="53" y="73"/>
                </a:cubicBezTo>
                <a:cubicBezTo>
                  <a:pt x="33" y="68"/>
                  <a:pt x="9" y="75"/>
                  <a:pt x="1" y="98"/>
                </a:cubicBezTo>
                <a:cubicBezTo>
                  <a:pt x="1" y="100"/>
                  <a:pt x="0" y="102"/>
                  <a:pt x="0" y="103"/>
                </a:cubicBezTo>
                <a:lnTo>
                  <a:pt x="266" y="10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84" name="Group 12"/>
          <p:cNvGrpSpPr>
            <a:grpSpLocks/>
          </p:cNvGrpSpPr>
          <p:nvPr/>
        </p:nvGrpSpPr>
        <p:grpSpPr bwMode="auto">
          <a:xfrm>
            <a:off x="493713" y="536575"/>
            <a:ext cx="287337" cy="284163"/>
            <a:chOff x="223" y="203"/>
            <a:chExt cx="213" cy="211"/>
          </a:xfrm>
        </p:grpSpPr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Oval 11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6" name="Group 14"/>
          <p:cNvGrpSpPr>
            <a:grpSpLocks/>
          </p:cNvGrpSpPr>
          <p:nvPr/>
        </p:nvGrpSpPr>
        <p:grpSpPr bwMode="auto">
          <a:xfrm rot="631247">
            <a:off x="1706563" y="1073150"/>
            <a:ext cx="203200" cy="196850"/>
            <a:chOff x="223" y="203"/>
            <a:chExt cx="213" cy="211"/>
          </a:xfrm>
        </p:grpSpPr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Oval 16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9" name="Group 17"/>
          <p:cNvGrpSpPr>
            <a:grpSpLocks/>
          </p:cNvGrpSpPr>
          <p:nvPr/>
        </p:nvGrpSpPr>
        <p:grpSpPr bwMode="auto">
          <a:xfrm rot="631247">
            <a:off x="3167063" y="2679700"/>
            <a:ext cx="276225" cy="266700"/>
            <a:chOff x="223" y="203"/>
            <a:chExt cx="213" cy="211"/>
          </a:xfrm>
        </p:grpSpPr>
        <p:sp>
          <p:nvSpPr>
            <p:cNvPr id="3090" name="Freeform 1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Oval 1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 rot="631247">
            <a:off x="539750" y="3435350"/>
            <a:ext cx="203200" cy="196850"/>
            <a:chOff x="223" y="203"/>
            <a:chExt cx="213" cy="211"/>
          </a:xfrm>
        </p:grpSpPr>
        <p:sp>
          <p:nvSpPr>
            <p:cNvPr id="3093" name="Freeform 21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Oval 22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095" name="Picture 23" descr="未标题-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1752600"/>
            <a:ext cx="186055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4572000" y="366713"/>
            <a:ext cx="1400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EF6541"/>
                </a:solidFill>
              </a:rPr>
              <a:t>CONTENTS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4572000" y="714375"/>
            <a:ext cx="21955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This is a good space for a short subtitle</a:t>
            </a:r>
          </a:p>
        </p:txBody>
      </p:sp>
      <p:sp>
        <p:nvSpPr>
          <p:cNvPr id="3115" name="Rectangle 43"/>
          <p:cNvSpPr>
            <a:spLocks noChangeArrowheads="1"/>
          </p:cNvSpPr>
          <p:nvPr/>
        </p:nvSpPr>
        <p:spPr bwMode="auto">
          <a:xfrm>
            <a:off x="5383213" y="133985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16" name="Rectangle 44"/>
          <p:cNvSpPr>
            <a:spLocks noChangeArrowheads="1"/>
          </p:cNvSpPr>
          <p:nvPr/>
        </p:nvSpPr>
        <p:spPr bwMode="auto">
          <a:xfrm>
            <a:off x="4540250" y="127476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117" name="Line 45"/>
          <p:cNvSpPr>
            <a:spLocks noChangeShapeType="1"/>
          </p:cNvSpPr>
          <p:nvPr/>
        </p:nvSpPr>
        <p:spPr bwMode="auto">
          <a:xfrm>
            <a:off x="5232400" y="138271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18" name="Rectangle 46"/>
          <p:cNvSpPr>
            <a:spLocks noChangeArrowheads="1"/>
          </p:cNvSpPr>
          <p:nvPr/>
        </p:nvSpPr>
        <p:spPr bwMode="auto">
          <a:xfrm>
            <a:off x="5383213" y="222250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19" name="Rectangle 47"/>
          <p:cNvSpPr>
            <a:spLocks noChangeArrowheads="1"/>
          </p:cNvSpPr>
          <p:nvPr/>
        </p:nvSpPr>
        <p:spPr bwMode="auto">
          <a:xfrm>
            <a:off x="4540250" y="215741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20" name="Line 48"/>
          <p:cNvSpPr>
            <a:spLocks noChangeShapeType="1"/>
          </p:cNvSpPr>
          <p:nvPr/>
        </p:nvSpPr>
        <p:spPr bwMode="auto">
          <a:xfrm>
            <a:off x="5232400" y="226536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auto">
          <a:xfrm>
            <a:off x="5383213" y="312420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auto">
          <a:xfrm>
            <a:off x="4540250" y="305911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auto">
          <a:xfrm>
            <a:off x="5232400" y="316706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auto">
          <a:xfrm>
            <a:off x="5383213" y="401320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25" name="Rectangle 53"/>
          <p:cNvSpPr>
            <a:spLocks noChangeArrowheads="1"/>
          </p:cNvSpPr>
          <p:nvPr/>
        </p:nvSpPr>
        <p:spPr bwMode="auto">
          <a:xfrm>
            <a:off x="4540250" y="394811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auto">
          <a:xfrm>
            <a:off x="5232400" y="405606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100" name="Picture 4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4107" name="Picture 11" descr="未标题-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1738313"/>
            <a:ext cx="476250" cy="53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Freeform 12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09" name="Group 13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2" name="Freeform 16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13" name="Group 17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4114" name="Freeform 1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1753" name="Freeform 9"/>
          <p:cNvSpPr>
            <a:spLocks noEditPoints="1"/>
          </p:cNvSpPr>
          <p:nvPr/>
        </p:nvSpPr>
        <p:spPr bwMode="auto">
          <a:xfrm>
            <a:off x="3182938" y="1562100"/>
            <a:ext cx="2778125" cy="2778125"/>
          </a:xfrm>
          <a:custGeom>
            <a:avLst/>
            <a:gdLst>
              <a:gd name="T0" fmla="*/ 566 w 741"/>
              <a:gd name="T1" fmla="*/ 225 h 741"/>
              <a:gd name="T2" fmla="*/ 413 w 741"/>
              <a:gd name="T3" fmla="*/ 348 h 741"/>
              <a:gd name="T4" fmla="*/ 495 w 741"/>
              <a:gd name="T5" fmla="*/ 225 h 741"/>
              <a:gd name="T6" fmla="*/ 495 w 741"/>
              <a:gd name="T7" fmla="*/ 125 h 741"/>
              <a:gd name="T8" fmla="*/ 245 w 741"/>
              <a:gd name="T9" fmla="*/ 125 h 741"/>
              <a:gd name="T10" fmla="*/ 245 w 741"/>
              <a:gd name="T11" fmla="*/ 225 h 741"/>
              <a:gd name="T12" fmla="*/ 327 w 741"/>
              <a:gd name="T13" fmla="*/ 348 h 741"/>
              <a:gd name="T14" fmla="*/ 175 w 741"/>
              <a:gd name="T15" fmla="*/ 225 h 741"/>
              <a:gd name="T16" fmla="*/ 0 w 741"/>
              <a:gd name="T17" fmla="*/ 371 h 741"/>
              <a:gd name="T18" fmla="*/ 175 w 741"/>
              <a:gd name="T19" fmla="*/ 516 h 741"/>
              <a:gd name="T20" fmla="*/ 327 w 741"/>
              <a:gd name="T21" fmla="*/ 393 h 741"/>
              <a:gd name="T22" fmla="*/ 245 w 741"/>
              <a:gd name="T23" fmla="*/ 516 h 741"/>
              <a:gd name="T24" fmla="*/ 245 w 741"/>
              <a:gd name="T25" fmla="*/ 616 h 741"/>
              <a:gd name="T26" fmla="*/ 495 w 741"/>
              <a:gd name="T27" fmla="*/ 616 h 741"/>
              <a:gd name="T28" fmla="*/ 495 w 741"/>
              <a:gd name="T29" fmla="*/ 516 h 741"/>
              <a:gd name="T30" fmla="*/ 413 w 741"/>
              <a:gd name="T31" fmla="*/ 393 h 741"/>
              <a:gd name="T32" fmla="*/ 566 w 741"/>
              <a:gd name="T33" fmla="*/ 516 h 741"/>
              <a:gd name="T34" fmla="*/ 741 w 741"/>
              <a:gd name="T35" fmla="*/ 371 h 741"/>
              <a:gd name="T36" fmla="*/ 268 w 741"/>
              <a:gd name="T37" fmla="*/ 203 h 741"/>
              <a:gd name="T38" fmla="*/ 268 w 741"/>
              <a:gd name="T39" fmla="*/ 148 h 741"/>
              <a:gd name="T40" fmla="*/ 473 w 741"/>
              <a:gd name="T41" fmla="*/ 148 h 741"/>
              <a:gd name="T42" fmla="*/ 473 w 741"/>
              <a:gd name="T43" fmla="*/ 203 h 741"/>
              <a:gd name="T44" fmla="*/ 268 w 741"/>
              <a:gd name="T45" fmla="*/ 203 h 741"/>
              <a:gd name="T46" fmla="*/ 175 w 741"/>
              <a:gd name="T47" fmla="*/ 484 h 741"/>
              <a:gd name="T48" fmla="*/ 45 w 741"/>
              <a:gd name="T49" fmla="*/ 371 h 741"/>
              <a:gd name="T50" fmla="*/ 175 w 741"/>
              <a:gd name="T51" fmla="*/ 257 h 741"/>
              <a:gd name="T52" fmla="*/ 305 w 741"/>
              <a:gd name="T53" fmla="*/ 371 h 741"/>
              <a:gd name="T54" fmla="*/ 473 w 741"/>
              <a:gd name="T55" fmla="*/ 539 h 741"/>
              <a:gd name="T56" fmla="*/ 473 w 741"/>
              <a:gd name="T57" fmla="*/ 594 h 741"/>
              <a:gd name="T58" fmla="*/ 268 w 741"/>
              <a:gd name="T59" fmla="*/ 594 h 741"/>
              <a:gd name="T60" fmla="*/ 268 w 741"/>
              <a:gd name="T61" fmla="*/ 539 h 741"/>
              <a:gd name="T62" fmla="*/ 473 w 741"/>
              <a:gd name="T63" fmla="*/ 539 h 741"/>
              <a:gd name="T64" fmla="*/ 350 w 741"/>
              <a:gd name="T65" fmla="*/ 371 h 741"/>
              <a:gd name="T66" fmla="*/ 391 w 741"/>
              <a:gd name="T67" fmla="*/ 371 h 741"/>
              <a:gd name="T68" fmla="*/ 593 w 741"/>
              <a:gd name="T69" fmla="*/ 473 h 741"/>
              <a:gd name="T70" fmla="*/ 538 w 741"/>
              <a:gd name="T71" fmla="*/ 473 h 741"/>
              <a:gd name="T72" fmla="*/ 538 w 741"/>
              <a:gd name="T73" fmla="*/ 268 h 741"/>
              <a:gd name="T74" fmla="*/ 593 w 741"/>
              <a:gd name="T75" fmla="*/ 268 h 741"/>
              <a:gd name="T76" fmla="*/ 593 w 741"/>
              <a:gd name="T77" fmla="*/ 473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41" h="741">
                <a:moveTo>
                  <a:pt x="616" y="246"/>
                </a:moveTo>
                <a:cubicBezTo>
                  <a:pt x="602" y="232"/>
                  <a:pt x="585" y="225"/>
                  <a:pt x="566" y="225"/>
                </a:cubicBezTo>
                <a:cubicBezTo>
                  <a:pt x="547" y="225"/>
                  <a:pt x="529" y="232"/>
                  <a:pt x="516" y="246"/>
                </a:cubicBezTo>
                <a:cubicBezTo>
                  <a:pt x="413" y="348"/>
                  <a:pt x="413" y="348"/>
                  <a:pt x="413" y="348"/>
                </a:cubicBezTo>
                <a:cubicBezTo>
                  <a:pt x="393" y="328"/>
                  <a:pt x="393" y="328"/>
                  <a:pt x="393" y="328"/>
                </a:cubicBezTo>
                <a:cubicBezTo>
                  <a:pt x="495" y="225"/>
                  <a:pt x="495" y="225"/>
                  <a:pt x="495" y="225"/>
                </a:cubicBezTo>
                <a:cubicBezTo>
                  <a:pt x="509" y="212"/>
                  <a:pt x="516" y="194"/>
                  <a:pt x="516" y="175"/>
                </a:cubicBezTo>
                <a:cubicBezTo>
                  <a:pt x="516" y="156"/>
                  <a:pt x="509" y="138"/>
                  <a:pt x="495" y="125"/>
                </a:cubicBezTo>
                <a:cubicBezTo>
                  <a:pt x="370" y="0"/>
                  <a:pt x="370" y="0"/>
                  <a:pt x="370" y="0"/>
                </a:cubicBezTo>
                <a:cubicBezTo>
                  <a:pt x="245" y="125"/>
                  <a:pt x="245" y="125"/>
                  <a:pt x="245" y="125"/>
                </a:cubicBezTo>
                <a:cubicBezTo>
                  <a:pt x="232" y="138"/>
                  <a:pt x="225" y="156"/>
                  <a:pt x="225" y="175"/>
                </a:cubicBezTo>
                <a:cubicBezTo>
                  <a:pt x="225" y="194"/>
                  <a:pt x="232" y="212"/>
                  <a:pt x="245" y="225"/>
                </a:cubicBezTo>
                <a:cubicBezTo>
                  <a:pt x="348" y="328"/>
                  <a:pt x="348" y="328"/>
                  <a:pt x="348" y="328"/>
                </a:cubicBezTo>
                <a:cubicBezTo>
                  <a:pt x="327" y="348"/>
                  <a:pt x="327" y="348"/>
                  <a:pt x="327" y="348"/>
                </a:cubicBezTo>
                <a:cubicBezTo>
                  <a:pt x="225" y="246"/>
                  <a:pt x="225" y="246"/>
                  <a:pt x="225" y="246"/>
                </a:cubicBezTo>
                <a:cubicBezTo>
                  <a:pt x="211" y="232"/>
                  <a:pt x="194" y="225"/>
                  <a:pt x="175" y="225"/>
                </a:cubicBezTo>
                <a:cubicBezTo>
                  <a:pt x="156" y="225"/>
                  <a:pt x="138" y="232"/>
                  <a:pt x="125" y="246"/>
                </a:cubicBezTo>
                <a:cubicBezTo>
                  <a:pt x="0" y="371"/>
                  <a:pt x="0" y="371"/>
                  <a:pt x="0" y="371"/>
                </a:cubicBezTo>
                <a:cubicBezTo>
                  <a:pt x="125" y="496"/>
                  <a:pt x="125" y="496"/>
                  <a:pt x="125" y="496"/>
                </a:cubicBezTo>
                <a:cubicBezTo>
                  <a:pt x="138" y="509"/>
                  <a:pt x="156" y="516"/>
                  <a:pt x="175" y="516"/>
                </a:cubicBezTo>
                <a:cubicBezTo>
                  <a:pt x="194" y="516"/>
                  <a:pt x="211" y="509"/>
                  <a:pt x="225" y="496"/>
                </a:cubicBezTo>
                <a:cubicBezTo>
                  <a:pt x="327" y="393"/>
                  <a:pt x="327" y="393"/>
                  <a:pt x="327" y="393"/>
                </a:cubicBezTo>
                <a:cubicBezTo>
                  <a:pt x="348" y="414"/>
                  <a:pt x="348" y="414"/>
                  <a:pt x="348" y="414"/>
                </a:cubicBezTo>
                <a:cubicBezTo>
                  <a:pt x="245" y="516"/>
                  <a:pt x="245" y="516"/>
                  <a:pt x="245" y="516"/>
                </a:cubicBezTo>
                <a:cubicBezTo>
                  <a:pt x="232" y="529"/>
                  <a:pt x="225" y="547"/>
                  <a:pt x="225" y="566"/>
                </a:cubicBezTo>
                <a:cubicBezTo>
                  <a:pt x="225" y="585"/>
                  <a:pt x="232" y="603"/>
                  <a:pt x="245" y="616"/>
                </a:cubicBezTo>
                <a:cubicBezTo>
                  <a:pt x="370" y="741"/>
                  <a:pt x="370" y="741"/>
                  <a:pt x="370" y="741"/>
                </a:cubicBezTo>
                <a:cubicBezTo>
                  <a:pt x="495" y="616"/>
                  <a:pt x="495" y="616"/>
                  <a:pt x="495" y="616"/>
                </a:cubicBezTo>
                <a:cubicBezTo>
                  <a:pt x="509" y="603"/>
                  <a:pt x="516" y="585"/>
                  <a:pt x="516" y="566"/>
                </a:cubicBezTo>
                <a:cubicBezTo>
                  <a:pt x="516" y="547"/>
                  <a:pt x="509" y="529"/>
                  <a:pt x="495" y="516"/>
                </a:cubicBezTo>
                <a:cubicBezTo>
                  <a:pt x="393" y="414"/>
                  <a:pt x="393" y="414"/>
                  <a:pt x="393" y="414"/>
                </a:cubicBezTo>
                <a:cubicBezTo>
                  <a:pt x="413" y="393"/>
                  <a:pt x="413" y="393"/>
                  <a:pt x="413" y="393"/>
                </a:cubicBezTo>
                <a:cubicBezTo>
                  <a:pt x="516" y="496"/>
                  <a:pt x="516" y="496"/>
                  <a:pt x="516" y="496"/>
                </a:cubicBezTo>
                <a:cubicBezTo>
                  <a:pt x="529" y="509"/>
                  <a:pt x="547" y="516"/>
                  <a:pt x="566" y="516"/>
                </a:cubicBezTo>
                <a:cubicBezTo>
                  <a:pt x="585" y="516"/>
                  <a:pt x="602" y="509"/>
                  <a:pt x="616" y="496"/>
                </a:cubicBezTo>
                <a:cubicBezTo>
                  <a:pt x="741" y="371"/>
                  <a:pt x="741" y="371"/>
                  <a:pt x="741" y="371"/>
                </a:cubicBezTo>
                <a:lnTo>
                  <a:pt x="616" y="246"/>
                </a:lnTo>
                <a:close/>
                <a:moveTo>
                  <a:pt x="268" y="203"/>
                </a:moveTo>
                <a:cubicBezTo>
                  <a:pt x="261" y="195"/>
                  <a:pt x="257" y="185"/>
                  <a:pt x="257" y="175"/>
                </a:cubicBezTo>
                <a:cubicBezTo>
                  <a:pt x="257" y="165"/>
                  <a:pt x="260" y="155"/>
                  <a:pt x="268" y="148"/>
                </a:cubicBezTo>
                <a:cubicBezTo>
                  <a:pt x="370" y="45"/>
                  <a:pt x="370" y="45"/>
                  <a:pt x="370" y="45"/>
                </a:cubicBezTo>
                <a:cubicBezTo>
                  <a:pt x="473" y="148"/>
                  <a:pt x="473" y="148"/>
                  <a:pt x="473" y="148"/>
                </a:cubicBezTo>
                <a:cubicBezTo>
                  <a:pt x="480" y="155"/>
                  <a:pt x="484" y="165"/>
                  <a:pt x="484" y="175"/>
                </a:cubicBezTo>
                <a:cubicBezTo>
                  <a:pt x="484" y="185"/>
                  <a:pt x="480" y="195"/>
                  <a:pt x="473" y="203"/>
                </a:cubicBezTo>
                <a:cubicBezTo>
                  <a:pt x="370" y="305"/>
                  <a:pt x="370" y="305"/>
                  <a:pt x="370" y="305"/>
                </a:cubicBezTo>
                <a:lnTo>
                  <a:pt x="268" y="203"/>
                </a:lnTo>
                <a:close/>
                <a:moveTo>
                  <a:pt x="202" y="473"/>
                </a:moveTo>
                <a:cubicBezTo>
                  <a:pt x="195" y="480"/>
                  <a:pt x="185" y="484"/>
                  <a:pt x="175" y="484"/>
                </a:cubicBezTo>
                <a:cubicBezTo>
                  <a:pt x="164" y="484"/>
                  <a:pt x="155" y="480"/>
                  <a:pt x="147" y="473"/>
                </a:cubicBezTo>
                <a:cubicBezTo>
                  <a:pt x="45" y="371"/>
                  <a:pt x="45" y="371"/>
                  <a:pt x="45" y="371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55" y="261"/>
                  <a:pt x="164" y="257"/>
                  <a:pt x="175" y="257"/>
                </a:cubicBezTo>
                <a:cubicBezTo>
                  <a:pt x="185" y="257"/>
                  <a:pt x="195" y="261"/>
                  <a:pt x="202" y="268"/>
                </a:cubicBezTo>
                <a:cubicBezTo>
                  <a:pt x="305" y="371"/>
                  <a:pt x="305" y="371"/>
                  <a:pt x="305" y="371"/>
                </a:cubicBezTo>
                <a:lnTo>
                  <a:pt x="202" y="473"/>
                </a:lnTo>
                <a:close/>
                <a:moveTo>
                  <a:pt x="473" y="539"/>
                </a:moveTo>
                <a:cubicBezTo>
                  <a:pt x="480" y="546"/>
                  <a:pt x="484" y="556"/>
                  <a:pt x="484" y="566"/>
                </a:cubicBezTo>
                <a:cubicBezTo>
                  <a:pt x="484" y="576"/>
                  <a:pt x="480" y="586"/>
                  <a:pt x="473" y="594"/>
                </a:cubicBezTo>
                <a:cubicBezTo>
                  <a:pt x="370" y="696"/>
                  <a:pt x="370" y="696"/>
                  <a:pt x="370" y="696"/>
                </a:cubicBezTo>
                <a:cubicBezTo>
                  <a:pt x="268" y="594"/>
                  <a:pt x="268" y="594"/>
                  <a:pt x="268" y="594"/>
                </a:cubicBezTo>
                <a:cubicBezTo>
                  <a:pt x="261" y="586"/>
                  <a:pt x="257" y="576"/>
                  <a:pt x="257" y="566"/>
                </a:cubicBezTo>
                <a:cubicBezTo>
                  <a:pt x="257" y="556"/>
                  <a:pt x="260" y="546"/>
                  <a:pt x="268" y="539"/>
                </a:cubicBezTo>
                <a:cubicBezTo>
                  <a:pt x="370" y="436"/>
                  <a:pt x="370" y="436"/>
                  <a:pt x="370" y="436"/>
                </a:cubicBezTo>
                <a:lnTo>
                  <a:pt x="473" y="539"/>
                </a:lnTo>
                <a:close/>
                <a:moveTo>
                  <a:pt x="370" y="391"/>
                </a:moveTo>
                <a:cubicBezTo>
                  <a:pt x="350" y="371"/>
                  <a:pt x="350" y="371"/>
                  <a:pt x="350" y="371"/>
                </a:cubicBezTo>
                <a:cubicBezTo>
                  <a:pt x="370" y="350"/>
                  <a:pt x="370" y="350"/>
                  <a:pt x="370" y="350"/>
                </a:cubicBezTo>
                <a:cubicBezTo>
                  <a:pt x="391" y="371"/>
                  <a:pt x="391" y="371"/>
                  <a:pt x="391" y="371"/>
                </a:cubicBezTo>
                <a:lnTo>
                  <a:pt x="370" y="391"/>
                </a:lnTo>
                <a:close/>
                <a:moveTo>
                  <a:pt x="593" y="473"/>
                </a:moveTo>
                <a:cubicBezTo>
                  <a:pt x="586" y="480"/>
                  <a:pt x="576" y="484"/>
                  <a:pt x="566" y="484"/>
                </a:cubicBezTo>
                <a:cubicBezTo>
                  <a:pt x="555" y="484"/>
                  <a:pt x="546" y="480"/>
                  <a:pt x="538" y="473"/>
                </a:cubicBezTo>
                <a:cubicBezTo>
                  <a:pt x="436" y="371"/>
                  <a:pt x="436" y="371"/>
                  <a:pt x="436" y="371"/>
                </a:cubicBezTo>
                <a:cubicBezTo>
                  <a:pt x="538" y="268"/>
                  <a:pt x="538" y="268"/>
                  <a:pt x="538" y="268"/>
                </a:cubicBezTo>
                <a:cubicBezTo>
                  <a:pt x="546" y="261"/>
                  <a:pt x="555" y="257"/>
                  <a:pt x="566" y="257"/>
                </a:cubicBezTo>
                <a:cubicBezTo>
                  <a:pt x="576" y="257"/>
                  <a:pt x="586" y="261"/>
                  <a:pt x="593" y="268"/>
                </a:cubicBezTo>
                <a:cubicBezTo>
                  <a:pt x="696" y="371"/>
                  <a:pt x="696" y="371"/>
                  <a:pt x="696" y="371"/>
                </a:cubicBezTo>
                <a:lnTo>
                  <a:pt x="593" y="473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4" name="Freeform 10"/>
          <p:cNvSpPr>
            <a:spLocks noEditPoints="1"/>
          </p:cNvSpPr>
          <p:nvPr/>
        </p:nvSpPr>
        <p:spPr bwMode="auto">
          <a:xfrm>
            <a:off x="5184775" y="2825750"/>
            <a:ext cx="255588" cy="254000"/>
          </a:xfrm>
          <a:custGeom>
            <a:avLst/>
            <a:gdLst>
              <a:gd name="T0" fmla="*/ 14 w 68"/>
              <a:gd name="T1" fmla="*/ 25 h 68"/>
              <a:gd name="T2" fmla="*/ 15 w 68"/>
              <a:gd name="T3" fmla="*/ 20 h 68"/>
              <a:gd name="T4" fmla="*/ 17 w 68"/>
              <a:gd name="T5" fmla="*/ 17 h 68"/>
              <a:gd name="T6" fmla="*/ 20 w 68"/>
              <a:gd name="T7" fmla="*/ 14 h 68"/>
              <a:gd name="T8" fmla="*/ 26 w 68"/>
              <a:gd name="T9" fmla="*/ 13 h 68"/>
              <a:gd name="T10" fmla="*/ 22 w 68"/>
              <a:gd name="T11" fmla="*/ 17 h 68"/>
              <a:gd name="T12" fmla="*/ 17 w 68"/>
              <a:gd name="T13" fmla="*/ 21 h 68"/>
              <a:gd name="T14" fmla="*/ 55 w 68"/>
              <a:gd name="T15" fmla="*/ 50 h 68"/>
              <a:gd name="T16" fmla="*/ 67 w 68"/>
              <a:gd name="T17" fmla="*/ 63 h 68"/>
              <a:gd name="T18" fmla="*/ 63 w 68"/>
              <a:gd name="T19" fmla="*/ 67 h 68"/>
              <a:gd name="T20" fmla="*/ 43 w 68"/>
              <a:gd name="T21" fmla="*/ 59 h 68"/>
              <a:gd name="T22" fmla="*/ 19 w 68"/>
              <a:gd name="T23" fmla="*/ 59 h 68"/>
              <a:gd name="T24" fmla="*/ 3 w 68"/>
              <a:gd name="T25" fmla="*/ 42 h 68"/>
              <a:gd name="T26" fmla="*/ 0 w 68"/>
              <a:gd name="T27" fmla="*/ 31 h 68"/>
              <a:gd name="T28" fmla="*/ 9 w 68"/>
              <a:gd name="T29" fmla="*/ 9 h 68"/>
              <a:gd name="T30" fmla="*/ 43 w 68"/>
              <a:gd name="T31" fmla="*/ 2 h 68"/>
              <a:gd name="T32" fmla="*/ 43 w 68"/>
              <a:gd name="T33" fmla="*/ 2 h 68"/>
              <a:gd name="T34" fmla="*/ 53 w 68"/>
              <a:gd name="T35" fmla="*/ 9 h 68"/>
              <a:gd name="T36" fmla="*/ 60 w 68"/>
              <a:gd name="T37" fmla="*/ 19 h 68"/>
              <a:gd name="T38" fmla="*/ 60 w 68"/>
              <a:gd name="T39" fmla="*/ 42 h 68"/>
              <a:gd name="T40" fmla="*/ 41 w 68"/>
              <a:gd name="T41" fmla="*/ 7 h 68"/>
              <a:gd name="T42" fmla="*/ 31 w 68"/>
              <a:gd name="T43" fmla="*/ 6 h 68"/>
              <a:gd name="T44" fmla="*/ 8 w 68"/>
              <a:gd name="T45" fmla="*/ 21 h 68"/>
              <a:gd name="T46" fmla="*/ 8 w 68"/>
              <a:gd name="T47" fmla="*/ 40 h 68"/>
              <a:gd name="T48" fmla="*/ 13 w 68"/>
              <a:gd name="T49" fmla="*/ 48 h 68"/>
              <a:gd name="T50" fmla="*/ 31 w 68"/>
              <a:gd name="T51" fmla="*/ 56 h 68"/>
              <a:gd name="T52" fmla="*/ 49 w 68"/>
              <a:gd name="T53" fmla="*/ 49 h 68"/>
              <a:gd name="T54" fmla="*/ 54 w 68"/>
              <a:gd name="T55" fmla="*/ 40 h 68"/>
              <a:gd name="T56" fmla="*/ 54 w 68"/>
              <a:gd name="T57" fmla="*/ 21 h 68"/>
              <a:gd name="T58" fmla="*/ 49 w 68"/>
              <a:gd name="T59" fmla="*/ 13 h 68"/>
              <a:gd name="T60" fmla="*/ 41 w 68"/>
              <a:gd name="T61" fmla="*/ 7 h 68"/>
              <a:gd name="T62" fmla="*/ 48 w 68"/>
              <a:gd name="T63" fmla="*/ 31 h 68"/>
              <a:gd name="T64" fmla="*/ 49 w 68"/>
              <a:gd name="T65" fmla="*/ 29 h 68"/>
              <a:gd name="T66" fmla="*/ 50 w 68"/>
              <a:gd name="T67" fmla="*/ 38 h 68"/>
              <a:gd name="T68" fmla="*/ 45 w 68"/>
              <a:gd name="T69" fmla="*/ 45 h 68"/>
              <a:gd name="T70" fmla="*/ 31 w 68"/>
              <a:gd name="T71" fmla="*/ 51 h 68"/>
              <a:gd name="T72" fmla="*/ 31 w 68"/>
              <a:gd name="T73" fmla="*/ 47 h 68"/>
              <a:gd name="T74" fmla="*/ 43 w 68"/>
              <a:gd name="T75" fmla="*/ 42 h 68"/>
              <a:gd name="T76" fmla="*/ 46 w 68"/>
              <a:gd name="T77" fmla="*/ 3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" h="68">
                <a:moveTo>
                  <a:pt x="16" y="24"/>
                </a:moveTo>
                <a:cubicBezTo>
                  <a:pt x="16" y="25"/>
                  <a:pt x="15" y="25"/>
                  <a:pt x="14" y="25"/>
                </a:cubicBezTo>
                <a:cubicBezTo>
                  <a:pt x="13" y="25"/>
                  <a:pt x="12" y="24"/>
                  <a:pt x="13" y="23"/>
                </a:cubicBezTo>
                <a:cubicBezTo>
                  <a:pt x="13" y="22"/>
                  <a:pt x="14" y="21"/>
                  <a:pt x="15" y="20"/>
                </a:cubicBezTo>
                <a:cubicBezTo>
                  <a:pt x="15" y="19"/>
                  <a:pt x="16" y="18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6"/>
                  <a:pt x="19" y="15"/>
                  <a:pt x="20" y="14"/>
                </a:cubicBezTo>
                <a:cubicBezTo>
                  <a:pt x="21" y="13"/>
                  <a:pt x="22" y="13"/>
                  <a:pt x="23" y="12"/>
                </a:cubicBezTo>
                <a:cubicBezTo>
                  <a:pt x="24" y="12"/>
                  <a:pt x="25" y="12"/>
                  <a:pt x="26" y="13"/>
                </a:cubicBezTo>
                <a:cubicBezTo>
                  <a:pt x="26" y="14"/>
                  <a:pt x="26" y="15"/>
                  <a:pt x="25" y="15"/>
                </a:cubicBezTo>
                <a:cubicBezTo>
                  <a:pt x="24" y="16"/>
                  <a:pt x="23" y="16"/>
                  <a:pt x="22" y="17"/>
                </a:cubicBezTo>
                <a:cubicBezTo>
                  <a:pt x="21" y="18"/>
                  <a:pt x="20" y="18"/>
                  <a:pt x="19" y="19"/>
                </a:cubicBezTo>
                <a:cubicBezTo>
                  <a:pt x="19" y="20"/>
                  <a:pt x="18" y="21"/>
                  <a:pt x="17" y="21"/>
                </a:cubicBezTo>
                <a:cubicBezTo>
                  <a:pt x="17" y="22"/>
                  <a:pt x="16" y="23"/>
                  <a:pt x="16" y="24"/>
                </a:cubicBezTo>
                <a:close/>
                <a:moveTo>
                  <a:pt x="55" y="50"/>
                </a:moveTo>
                <a:cubicBezTo>
                  <a:pt x="55" y="50"/>
                  <a:pt x="55" y="50"/>
                  <a:pt x="55" y="50"/>
                </a:cubicBezTo>
                <a:cubicBezTo>
                  <a:pt x="67" y="63"/>
                  <a:pt x="67" y="63"/>
                  <a:pt x="67" y="63"/>
                </a:cubicBezTo>
                <a:cubicBezTo>
                  <a:pt x="68" y="64"/>
                  <a:pt x="68" y="65"/>
                  <a:pt x="67" y="67"/>
                </a:cubicBezTo>
                <a:cubicBezTo>
                  <a:pt x="66" y="68"/>
                  <a:pt x="64" y="68"/>
                  <a:pt x="63" y="67"/>
                </a:cubicBezTo>
                <a:cubicBezTo>
                  <a:pt x="51" y="54"/>
                  <a:pt x="51" y="54"/>
                  <a:pt x="51" y="54"/>
                </a:cubicBezTo>
                <a:cubicBezTo>
                  <a:pt x="48" y="56"/>
                  <a:pt x="46" y="58"/>
                  <a:pt x="43" y="59"/>
                </a:cubicBezTo>
                <a:cubicBezTo>
                  <a:pt x="39" y="61"/>
                  <a:pt x="35" y="61"/>
                  <a:pt x="31" y="61"/>
                </a:cubicBezTo>
                <a:cubicBezTo>
                  <a:pt x="27" y="61"/>
                  <a:pt x="23" y="61"/>
                  <a:pt x="19" y="59"/>
                </a:cubicBezTo>
                <a:cubicBezTo>
                  <a:pt x="16" y="58"/>
                  <a:pt x="12" y="55"/>
                  <a:pt x="9" y="52"/>
                </a:cubicBezTo>
                <a:cubicBezTo>
                  <a:pt x="7" y="50"/>
                  <a:pt x="4" y="46"/>
                  <a:pt x="3" y="42"/>
                </a:cubicBezTo>
                <a:cubicBezTo>
                  <a:pt x="3" y="42"/>
                  <a:pt x="3" y="42"/>
                  <a:pt x="3" y="42"/>
                </a:cubicBezTo>
                <a:cubicBezTo>
                  <a:pt x="1" y="39"/>
                  <a:pt x="0" y="35"/>
                  <a:pt x="0" y="31"/>
                </a:cubicBezTo>
                <a:cubicBezTo>
                  <a:pt x="0" y="27"/>
                  <a:pt x="1" y="23"/>
                  <a:pt x="3" y="19"/>
                </a:cubicBezTo>
                <a:cubicBezTo>
                  <a:pt x="4" y="15"/>
                  <a:pt x="7" y="12"/>
                  <a:pt x="9" y="9"/>
                </a:cubicBezTo>
                <a:cubicBezTo>
                  <a:pt x="15" y="3"/>
                  <a:pt x="23" y="0"/>
                  <a:pt x="31" y="0"/>
                </a:cubicBezTo>
                <a:cubicBezTo>
                  <a:pt x="35" y="0"/>
                  <a:pt x="39" y="1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7" y="4"/>
                  <a:pt x="50" y="6"/>
                  <a:pt x="53" y="9"/>
                </a:cubicBezTo>
                <a:cubicBezTo>
                  <a:pt x="53" y="9"/>
                  <a:pt x="53" y="9"/>
                  <a:pt x="53" y="9"/>
                </a:cubicBezTo>
                <a:cubicBezTo>
                  <a:pt x="56" y="12"/>
                  <a:pt x="58" y="15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61" y="23"/>
                  <a:pt x="62" y="27"/>
                  <a:pt x="62" y="31"/>
                </a:cubicBezTo>
                <a:cubicBezTo>
                  <a:pt x="62" y="35"/>
                  <a:pt x="61" y="39"/>
                  <a:pt x="60" y="42"/>
                </a:cubicBezTo>
                <a:cubicBezTo>
                  <a:pt x="58" y="45"/>
                  <a:pt x="57" y="48"/>
                  <a:pt x="55" y="50"/>
                </a:cubicBezTo>
                <a:close/>
                <a:moveTo>
                  <a:pt x="41" y="7"/>
                </a:moveTo>
                <a:cubicBezTo>
                  <a:pt x="41" y="7"/>
                  <a:pt x="41" y="7"/>
                  <a:pt x="41" y="7"/>
                </a:cubicBezTo>
                <a:cubicBezTo>
                  <a:pt x="38" y="6"/>
                  <a:pt x="35" y="6"/>
                  <a:pt x="31" y="6"/>
                </a:cubicBezTo>
                <a:cubicBezTo>
                  <a:pt x="24" y="6"/>
                  <a:pt x="18" y="8"/>
                  <a:pt x="13" y="13"/>
                </a:cubicBezTo>
                <a:cubicBezTo>
                  <a:pt x="11" y="15"/>
                  <a:pt x="9" y="18"/>
                  <a:pt x="8" y="21"/>
                </a:cubicBezTo>
                <a:cubicBezTo>
                  <a:pt x="7" y="24"/>
                  <a:pt x="6" y="27"/>
                  <a:pt x="6" y="31"/>
                </a:cubicBezTo>
                <a:cubicBezTo>
                  <a:pt x="6" y="34"/>
                  <a:pt x="7" y="37"/>
                  <a:pt x="8" y="40"/>
                </a:cubicBezTo>
                <a:cubicBezTo>
                  <a:pt x="8" y="40"/>
                  <a:pt x="8" y="40"/>
                  <a:pt x="8" y="40"/>
                </a:cubicBezTo>
                <a:cubicBezTo>
                  <a:pt x="9" y="43"/>
                  <a:pt x="11" y="46"/>
                  <a:pt x="13" y="48"/>
                </a:cubicBezTo>
                <a:cubicBezTo>
                  <a:pt x="16" y="51"/>
                  <a:pt x="18" y="53"/>
                  <a:pt x="22" y="54"/>
                </a:cubicBezTo>
                <a:cubicBezTo>
                  <a:pt x="24" y="55"/>
                  <a:pt x="28" y="56"/>
                  <a:pt x="31" y="56"/>
                </a:cubicBezTo>
                <a:cubicBezTo>
                  <a:pt x="35" y="56"/>
                  <a:pt x="38" y="55"/>
                  <a:pt x="41" y="54"/>
                </a:cubicBezTo>
                <a:cubicBezTo>
                  <a:pt x="44" y="53"/>
                  <a:pt x="47" y="51"/>
                  <a:pt x="49" y="49"/>
                </a:cubicBezTo>
                <a:cubicBezTo>
                  <a:pt x="49" y="48"/>
                  <a:pt x="49" y="48"/>
                  <a:pt x="49" y="48"/>
                </a:cubicBezTo>
                <a:cubicBezTo>
                  <a:pt x="51" y="46"/>
                  <a:pt x="53" y="43"/>
                  <a:pt x="54" y="40"/>
                </a:cubicBezTo>
                <a:cubicBezTo>
                  <a:pt x="56" y="37"/>
                  <a:pt x="56" y="34"/>
                  <a:pt x="56" y="31"/>
                </a:cubicBezTo>
                <a:cubicBezTo>
                  <a:pt x="56" y="27"/>
                  <a:pt x="56" y="24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3" y="18"/>
                  <a:pt x="51" y="15"/>
                  <a:pt x="49" y="13"/>
                </a:cubicBezTo>
                <a:cubicBezTo>
                  <a:pt x="49" y="13"/>
                  <a:pt x="49" y="13"/>
                  <a:pt x="49" y="13"/>
                </a:cubicBezTo>
                <a:cubicBezTo>
                  <a:pt x="47" y="11"/>
                  <a:pt x="44" y="9"/>
                  <a:pt x="41" y="7"/>
                </a:cubicBezTo>
                <a:cubicBezTo>
                  <a:pt x="41" y="7"/>
                  <a:pt x="41" y="7"/>
                  <a:pt x="41" y="7"/>
                </a:cubicBezTo>
                <a:close/>
                <a:moveTo>
                  <a:pt x="48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48" y="30"/>
                  <a:pt x="48" y="29"/>
                  <a:pt x="49" y="29"/>
                </a:cubicBezTo>
                <a:cubicBezTo>
                  <a:pt x="50" y="29"/>
                  <a:pt x="51" y="30"/>
                  <a:pt x="51" y="31"/>
                </a:cubicBezTo>
                <a:cubicBezTo>
                  <a:pt x="51" y="33"/>
                  <a:pt x="51" y="36"/>
                  <a:pt x="50" y="38"/>
                </a:cubicBezTo>
                <a:cubicBezTo>
                  <a:pt x="50" y="38"/>
                  <a:pt x="50" y="38"/>
                  <a:pt x="50" y="38"/>
                </a:cubicBezTo>
                <a:cubicBezTo>
                  <a:pt x="49" y="41"/>
                  <a:pt x="47" y="43"/>
                  <a:pt x="45" y="45"/>
                </a:cubicBezTo>
                <a:cubicBezTo>
                  <a:pt x="43" y="47"/>
                  <a:pt x="41" y="48"/>
                  <a:pt x="39" y="49"/>
                </a:cubicBezTo>
                <a:cubicBezTo>
                  <a:pt x="36" y="50"/>
                  <a:pt x="34" y="51"/>
                  <a:pt x="31" y="51"/>
                </a:cubicBezTo>
                <a:cubicBezTo>
                  <a:pt x="30" y="51"/>
                  <a:pt x="29" y="50"/>
                  <a:pt x="29" y="49"/>
                </a:cubicBezTo>
                <a:cubicBezTo>
                  <a:pt x="29" y="48"/>
                  <a:pt x="30" y="47"/>
                  <a:pt x="31" y="47"/>
                </a:cubicBezTo>
                <a:cubicBezTo>
                  <a:pt x="33" y="47"/>
                  <a:pt x="35" y="47"/>
                  <a:pt x="37" y="46"/>
                </a:cubicBezTo>
                <a:cubicBezTo>
                  <a:pt x="39" y="45"/>
                  <a:pt x="41" y="44"/>
                  <a:pt x="43" y="42"/>
                </a:cubicBezTo>
                <a:cubicBezTo>
                  <a:pt x="44" y="41"/>
                  <a:pt x="46" y="39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7" y="35"/>
                  <a:pt x="48" y="33"/>
                  <a:pt x="48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5" name="Freeform 11"/>
          <p:cNvSpPr>
            <a:spLocks noEditPoints="1"/>
          </p:cNvSpPr>
          <p:nvPr/>
        </p:nvSpPr>
        <p:spPr bwMode="auto">
          <a:xfrm>
            <a:off x="4454525" y="2076450"/>
            <a:ext cx="239713" cy="276225"/>
          </a:xfrm>
          <a:custGeom>
            <a:avLst/>
            <a:gdLst>
              <a:gd name="T0" fmla="*/ 14 w 64"/>
              <a:gd name="T1" fmla="*/ 55 h 74"/>
              <a:gd name="T2" fmla="*/ 49 w 64"/>
              <a:gd name="T3" fmla="*/ 53 h 74"/>
              <a:gd name="T4" fmla="*/ 49 w 64"/>
              <a:gd name="T5" fmla="*/ 57 h 74"/>
              <a:gd name="T6" fmla="*/ 8 w 64"/>
              <a:gd name="T7" fmla="*/ 0 h 74"/>
              <a:gd name="T8" fmla="*/ 41 w 64"/>
              <a:gd name="T9" fmla="*/ 0 h 74"/>
              <a:gd name="T10" fmla="*/ 64 w 64"/>
              <a:gd name="T11" fmla="*/ 22 h 74"/>
              <a:gd name="T12" fmla="*/ 64 w 64"/>
              <a:gd name="T13" fmla="*/ 24 h 74"/>
              <a:gd name="T14" fmla="*/ 62 w 64"/>
              <a:gd name="T15" fmla="*/ 72 h 74"/>
              <a:gd name="T16" fmla="*/ 62 w 64"/>
              <a:gd name="T17" fmla="*/ 72 h 74"/>
              <a:gd name="T18" fmla="*/ 8 w 64"/>
              <a:gd name="T19" fmla="*/ 74 h 74"/>
              <a:gd name="T20" fmla="*/ 0 w 64"/>
              <a:gd name="T21" fmla="*/ 66 h 74"/>
              <a:gd name="T22" fmla="*/ 2 w 64"/>
              <a:gd name="T23" fmla="*/ 3 h 74"/>
              <a:gd name="T24" fmla="*/ 39 w 64"/>
              <a:gd name="T25" fmla="*/ 6 h 74"/>
              <a:gd name="T26" fmla="*/ 8 w 64"/>
              <a:gd name="T27" fmla="*/ 6 h 74"/>
              <a:gd name="T28" fmla="*/ 6 w 64"/>
              <a:gd name="T29" fmla="*/ 8 h 74"/>
              <a:gd name="T30" fmla="*/ 6 w 64"/>
              <a:gd name="T31" fmla="*/ 68 h 74"/>
              <a:gd name="T32" fmla="*/ 8 w 64"/>
              <a:gd name="T33" fmla="*/ 68 h 74"/>
              <a:gd name="T34" fmla="*/ 58 w 64"/>
              <a:gd name="T35" fmla="*/ 68 h 74"/>
              <a:gd name="T36" fmla="*/ 59 w 64"/>
              <a:gd name="T37" fmla="*/ 66 h 74"/>
              <a:gd name="T38" fmla="*/ 46 w 64"/>
              <a:gd name="T39" fmla="*/ 25 h 74"/>
              <a:gd name="T40" fmla="*/ 41 w 64"/>
              <a:gd name="T41" fmla="*/ 23 h 74"/>
              <a:gd name="T42" fmla="*/ 39 w 64"/>
              <a:gd name="T43" fmla="*/ 6 h 74"/>
              <a:gd name="T44" fmla="*/ 56 w 64"/>
              <a:gd name="T45" fmla="*/ 22 h 74"/>
              <a:gd name="T46" fmla="*/ 43 w 64"/>
              <a:gd name="T47" fmla="*/ 19 h 74"/>
              <a:gd name="T48" fmla="*/ 44 w 64"/>
              <a:gd name="T49" fmla="*/ 21 h 74"/>
              <a:gd name="T50" fmla="*/ 56 w 64"/>
              <a:gd name="T51" fmla="*/ 22 h 74"/>
              <a:gd name="T52" fmla="*/ 16 w 64"/>
              <a:gd name="T53" fmla="*/ 33 h 74"/>
              <a:gd name="T54" fmla="*/ 16 w 64"/>
              <a:gd name="T55" fmla="*/ 29 h 74"/>
              <a:gd name="T56" fmla="*/ 50 w 64"/>
              <a:gd name="T57" fmla="*/ 31 h 74"/>
              <a:gd name="T58" fmla="*/ 16 w 64"/>
              <a:gd name="T59" fmla="*/ 33 h 74"/>
              <a:gd name="T60" fmla="*/ 16 w 64"/>
              <a:gd name="T61" fmla="*/ 45 h 74"/>
              <a:gd name="T62" fmla="*/ 16 w 64"/>
              <a:gd name="T63" fmla="*/ 41 h 74"/>
              <a:gd name="T64" fmla="*/ 50 w 64"/>
              <a:gd name="T65" fmla="*/ 43 h 74"/>
              <a:gd name="T66" fmla="*/ 16 w 64"/>
              <a:gd name="T67" fmla="*/ 4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4" h="74">
                <a:moveTo>
                  <a:pt x="16" y="57"/>
                </a:moveTo>
                <a:cubicBezTo>
                  <a:pt x="15" y="57"/>
                  <a:pt x="14" y="56"/>
                  <a:pt x="14" y="55"/>
                </a:cubicBezTo>
                <a:cubicBezTo>
                  <a:pt x="14" y="54"/>
                  <a:pt x="15" y="53"/>
                  <a:pt x="16" y="53"/>
                </a:cubicBezTo>
                <a:cubicBezTo>
                  <a:pt x="49" y="53"/>
                  <a:pt x="49" y="53"/>
                  <a:pt x="49" y="53"/>
                </a:cubicBezTo>
                <a:cubicBezTo>
                  <a:pt x="50" y="53"/>
                  <a:pt x="50" y="54"/>
                  <a:pt x="50" y="55"/>
                </a:cubicBezTo>
                <a:cubicBezTo>
                  <a:pt x="50" y="56"/>
                  <a:pt x="50" y="57"/>
                  <a:pt x="49" y="57"/>
                </a:cubicBezTo>
                <a:cubicBezTo>
                  <a:pt x="16" y="57"/>
                  <a:pt x="16" y="57"/>
                  <a:pt x="16" y="57"/>
                </a:cubicBezTo>
                <a:close/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2" y="0"/>
                  <a:pt x="43" y="1"/>
                  <a:pt x="43" y="1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4" y="23"/>
                  <a:pt x="64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8"/>
                  <a:pt x="64" y="70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1" y="73"/>
                  <a:pt x="59" y="74"/>
                  <a:pt x="57" y="74"/>
                </a:cubicBezTo>
                <a:cubicBezTo>
                  <a:pt x="8" y="74"/>
                  <a:pt x="8" y="74"/>
                  <a:pt x="8" y="74"/>
                </a:cubicBezTo>
                <a:cubicBezTo>
                  <a:pt x="6" y="74"/>
                  <a:pt x="4" y="73"/>
                  <a:pt x="2" y="72"/>
                </a:cubicBezTo>
                <a:cubicBezTo>
                  <a:pt x="1" y="70"/>
                  <a:pt x="0" y="68"/>
                  <a:pt x="0" y="66"/>
                </a:cubicBezTo>
                <a:cubicBezTo>
                  <a:pt x="0" y="8"/>
                  <a:pt x="0" y="8"/>
                  <a:pt x="0" y="8"/>
                </a:cubicBezTo>
                <a:cubicBezTo>
                  <a:pt x="0" y="6"/>
                  <a:pt x="1" y="4"/>
                  <a:pt x="2" y="3"/>
                </a:cubicBezTo>
                <a:cubicBezTo>
                  <a:pt x="4" y="1"/>
                  <a:pt x="6" y="0"/>
                  <a:pt x="8" y="0"/>
                </a:cubicBezTo>
                <a:close/>
                <a:moveTo>
                  <a:pt x="39" y="6"/>
                </a:moveTo>
                <a:cubicBezTo>
                  <a:pt x="39" y="6"/>
                  <a:pt x="39" y="6"/>
                  <a:pt x="39" y="6"/>
                </a:cubicBezTo>
                <a:cubicBezTo>
                  <a:pt x="8" y="6"/>
                  <a:pt x="8" y="6"/>
                  <a:pt x="8" y="6"/>
                </a:cubicBezTo>
                <a:cubicBezTo>
                  <a:pt x="7" y="6"/>
                  <a:pt x="7" y="6"/>
                  <a:pt x="6" y="7"/>
                </a:cubicBezTo>
                <a:cubicBezTo>
                  <a:pt x="6" y="7"/>
                  <a:pt x="6" y="8"/>
                  <a:pt x="6" y="8"/>
                </a:cubicBezTo>
                <a:cubicBezTo>
                  <a:pt x="6" y="66"/>
                  <a:pt x="6" y="66"/>
                  <a:pt x="6" y="66"/>
                </a:cubicBezTo>
                <a:cubicBezTo>
                  <a:pt x="6" y="67"/>
                  <a:pt x="6" y="67"/>
                  <a:pt x="6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7" y="68"/>
                  <a:pt x="7" y="68"/>
                  <a:pt x="8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7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7"/>
                  <a:pt x="59" y="67"/>
                  <a:pt x="59" y="66"/>
                </a:cubicBezTo>
                <a:cubicBezTo>
                  <a:pt x="59" y="25"/>
                  <a:pt x="59" y="25"/>
                  <a:pt x="59" y="25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5"/>
                  <a:pt x="41" y="24"/>
                </a:cubicBezTo>
                <a:cubicBezTo>
                  <a:pt x="41" y="23"/>
                  <a:pt x="41" y="23"/>
                  <a:pt x="41" y="23"/>
                </a:cubicBezTo>
                <a:cubicBezTo>
                  <a:pt x="40" y="22"/>
                  <a:pt x="39" y="21"/>
                  <a:pt x="39" y="19"/>
                </a:cubicBezTo>
                <a:cubicBezTo>
                  <a:pt x="39" y="6"/>
                  <a:pt x="39" y="6"/>
                  <a:pt x="39" y="6"/>
                </a:cubicBezTo>
                <a:close/>
                <a:moveTo>
                  <a:pt x="56" y="22"/>
                </a:moveTo>
                <a:cubicBezTo>
                  <a:pt x="56" y="22"/>
                  <a:pt x="56" y="22"/>
                  <a:pt x="56" y="22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20"/>
                  <a:pt x="43" y="21"/>
                  <a:pt x="44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5" y="22"/>
                  <a:pt x="46" y="22"/>
                </a:cubicBezTo>
                <a:cubicBezTo>
                  <a:pt x="56" y="22"/>
                  <a:pt x="56" y="22"/>
                  <a:pt x="56" y="22"/>
                </a:cubicBezTo>
                <a:close/>
                <a:moveTo>
                  <a:pt x="16" y="33"/>
                </a:moveTo>
                <a:cubicBezTo>
                  <a:pt x="16" y="33"/>
                  <a:pt x="16" y="33"/>
                  <a:pt x="16" y="33"/>
                </a:cubicBezTo>
                <a:cubicBezTo>
                  <a:pt x="15" y="33"/>
                  <a:pt x="14" y="32"/>
                  <a:pt x="14" y="31"/>
                </a:cubicBezTo>
                <a:cubicBezTo>
                  <a:pt x="14" y="30"/>
                  <a:pt x="15" y="29"/>
                  <a:pt x="16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50" y="29"/>
                  <a:pt x="50" y="30"/>
                  <a:pt x="50" y="31"/>
                </a:cubicBezTo>
                <a:cubicBezTo>
                  <a:pt x="50" y="32"/>
                  <a:pt x="50" y="33"/>
                  <a:pt x="49" y="33"/>
                </a:cubicBezTo>
                <a:cubicBezTo>
                  <a:pt x="16" y="33"/>
                  <a:pt x="16" y="33"/>
                  <a:pt x="16" y="33"/>
                </a:cubicBezTo>
                <a:close/>
                <a:moveTo>
                  <a:pt x="16" y="45"/>
                </a:moveTo>
                <a:cubicBezTo>
                  <a:pt x="16" y="45"/>
                  <a:pt x="16" y="45"/>
                  <a:pt x="16" y="45"/>
                </a:cubicBezTo>
                <a:cubicBezTo>
                  <a:pt x="15" y="45"/>
                  <a:pt x="14" y="44"/>
                  <a:pt x="14" y="43"/>
                </a:cubicBezTo>
                <a:cubicBezTo>
                  <a:pt x="14" y="42"/>
                  <a:pt x="15" y="41"/>
                  <a:pt x="16" y="41"/>
                </a:cubicBezTo>
                <a:cubicBezTo>
                  <a:pt x="49" y="41"/>
                  <a:pt x="49" y="41"/>
                  <a:pt x="49" y="41"/>
                </a:cubicBezTo>
                <a:cubicBezTo>
                  <a:pt x="50" y="41"/>
                  <a:pt x="50" y="42"/>
                  <a:pt x="50" y="43"/>
                </a:cubicBezTo>
                <a:cubicBezTo>
                  <a:pt x="50" y="44"/>
                  <a:pt x="50" y="45"/>
                  <a:pt x="49" y="45"/>
                </a:cubicBezTo>
                <a:cubicBezTo>
                  <a:pt x="16" y="45"/>
                  <a:pt x="16" y="45"/>
                  <a:pt x="16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6" name="Freeform 12"/>
          <p:cNvSpPr>
            <a:spLocks noEditPoints="1"/>
          </p:cNvSpPr>
          <p:nvPr/>
        </p:nvSpPr>
        <p:spPr bwMode="auto">
          <a:xfrm>
            <a:off x="4435475" y="3538538"/>
            <a:ext cx="277813" cy="258762"/>
          </a:xfrm>
          <a:custGeom>
            <a:avLst/>
            <a:gdLst>
              <a:gd name="T0" fmla="*/ 58 w 74"/>
              <a:gd name="T1" fmla="*/ 39 h 69"/>
              <a:gd name="T2" fmla="*/ 61 w 74"/>
              <a:gd name="T3" fmla="*/ 36 h 69"/>
              <a:gd name="T4" fmla="*/ 63 w 74"/>
              <a:gd name="T5" fmla="*/ 39 h 69"/>
              <a:gd name="T6" fmla="*/ 63 w 74"/>
              <a:gd name="T7" fmla="*/ 66 h 69"/>
              <a:gd name="T8" fmla="*/ 61 w 74"/>
              <a:gd name="T9" fmla="*/ 69 h 69"/>
              <a:gd name="T10" fmla="*/ 61 w 74"/>
              <a:gd name="T11" fmla="*/ 69 h 69"/>
              <a:gd name="T12" fmla="*/ 14 w 74"/>
              <a:gd name="T13" fmla="*/ 69 h 69"/>
              <a:gd name="T14" fmla="*/ 11 w 74"/>
              <a:gd name="T15" fmla="*/ 66 h 69"/>
              <a:gd name="T16" fmla="*/ 11 w 74"/>
              <a:gd name="T17" fmla="*/ 66 h 69"/>
              <a:gd name="T18" fmla="*/ 11 w 74"/>
              <a:gd name="T19" fmla="*/ 39 h 69"/>
              <a:gd name="T20" fmla="*/ 14 w 74"/>
              <a:gd name="T21" fmla="*/ 36 h 69"/>
              <a:gd name="T22" fmla="*/ 17 w 74"/>
              <a:gd name="T23" fmla="*/ 39 h 69"/>
              <a:gd name="T24" fmla="*/ 17 w 74"/>
              <a:gd name="T25" fmla="*/ 63 h 69"/>
              <a:gd name="T26" fmla="*/ 26 w 74"/>
              <a:gd name="T27" fmla="*/ 63 h 69"/>
              <a:gd name="T28" fmla="*/ 26 w 74"/>
              <a:gd name="T29" fmla="*/ 36 h 69"/>
              <a:gd name="T30" fmla="*/ 28 w 74"/>
              <a:gd name="T31" fmla="*/ 34 h 69"/>
              <a:gd name="T32" fmla="*/ 28 w 74"/>
              <a:gd name="T33" fmla="*/ 34 h 69"/>
              <a:gd name="T34" fmla="*/ 47 w 74"/>
              <a:gd name="T35" fmla="*/ 34 h 69"/>
              <a:gd name="T36" fmla="*/ 49 w 74"/>
              <a:gd name="T37" fmla="*/ 36 h 69"/>
              <a:gd name="T38" fmla="*/ 49 w 74"/>
              <a:gd name="T39" fmla="*/ 36 h 69"/>
              <a:gd name="T40" fmla="*/ 49 w 74"/>
              <a:gd name="T41" fmla="*/ 63 h 69"/>
              <a:gd name="T42" fmla="*/ 58 w 74"/>
              <a:gd name="T43" fmla="*/ 63 h 69"/>
              <a:gd name="T44" fmla="*/ 58 w 74"/>
              <a:gd name="T45" fmla="*/ 39 h 69"/>
              <a:gd name="T46" fmla="*/ 29 w 74"/>
              <a:gd name="T47" fmla="*/ 63 h 69"/>
              <a:gd name="T48" fmla="*/ 29 w 74"/>
              <a:gd name="T49" fmla="*/ 63 h 69"/>
              <a:gd name="T50" fmla="*/ 45 w 74"/>
              <a:gd name="T51" fmla="*/ 63 h 69"/>
              <a:gd name="T52" fmla="*/ 45 w 74"/>
              <a:gd name="T53" fmla="*/ 37 h 69"/>
              <a:gd name="T54" fmla="*/ 29 w 74"/>
              <a:gd name="T55" fmla="*/ 37 h 69"/>
              <a:gd name="T56" fmla="*/ 29 w 74"/>
              <a:gd name="T57" fmla="*/ 63 h 69"/>
              <a:gd name="T58" fmla="*/ 5 w 74"/>
              <a:gd name="T59" fmla="*/ 39 h 69"/>
              <a:gd name="T60" fmla="*/ 5 w 74"/>
              <a:gd name="T61" fmla="*/ 39 h 69"/>
              <a:gd name="T62" fmla="*/ 1 w 74"/>
              <a:gd name="T63" fmla="*/ 39 h 69"/>
              <a:gd name="T64" fmla="*/ 1 w 74"/>
              <a:gd name="T65" fmla="*/ 35 h 69"/>
              <a:gd name="T66" fmla="*/ 35 w 74"/>
              <a:gd name="T67" fmla="*/ 1 h 69"/>
              <a:gd name="T68" fmla="*/ 39 w 74"/>
              <a:gd name="T69" fmla="*/ 1 h 69"/>
              <a:gd name="T70" fmla="*/ 39 w 74"/>
              <a:gd name="T71" fmla="*/ 1 h 69"/>
              <a:gd name="T72" fmla="*/ 73 w 74"/>
              <a:gd name="T73" fmla="*/ 35 h 69"/>
              <a:gd name="T74" fmla="*/ 73 w 74"/>
              <a:gd name="T75" fmla="*/ 39 h 69"/>
              <a:gd name="T76" fmla="*/ 69 w 74"/>
              <a:gd name="T77" fmla="*/ 39 h 69"/>
              <a:gd name="T78" fmla="*/ 37 w 74"/>
              <a:gd name="T79" fmla="*/ 7 h 69"/>
              <a:gd name="T80" fmla="*/ 5 w 74"/>
              <a:gd name="T81" fmla="*/ 3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69">
                <a:moveTo>
                  <a:pt x="58" y="39"/>
                </a:moveTo>
                <a:cubicBezTo>
                  <a:pt x="58" y="37"/>
                  <a:pt x="59" y="36"/>
                  <a:pt x="61" y="36"/>
                </a:cubicBezTo>
                <a:cubicBezTo>
                  <a:pt x="62" y="36"/>
                  <a:pt x="63" y="37"/>
                  <a:pt x="63" y="39"/>
                </a:cubicBezTo>
                <a:cubicBezTo>
                  <a:pt x="63" y="66"/>
                  <a:pt x="63" y="66"/>
                  <a:pt x="63" y="66"/>
                </a:cubicBezTo>
                <a:cubicBezTo>
                  <a:pt x="63" y="68"/>
                  <a:pt x="62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69"/>
                  <a:pt x="11" y="68"/>
                  <a:pt x="11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7"/>
                  <a:pt x="12" y="36"/>
                  <a:pt x="14" y="36"/>
                </a:cubicBezTo>
                <a:cubicBezTo>
                  <a:pt x="16" y="36"/>
                  <a:pt x="17" y="37"/>
                  <a:pt x="17" y="39"/>
                </a:cubicBezTo>
                <a:cubicBezTo>
                  <a:pt x="17" y="63"/>
                  <a:pt x="17" y="63"/>
                  <a:pt x="17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36"/>
                  <a:pt x="26" y="36"/>
                  <a:pt x="26" y="36"/>
                </a:cubicBezTo>
                <a:cubicBezTo>
                  <a:pt x="26" y="35"/>
                  <a:pt x="27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48" y="34"/>
                  <a:pt x="49" y="35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63"/>
                  <a:pt x="49" y="63"/>
                  <a:pt x="49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58" y="39"/>
                  <a:pt x="58" y="39"/>
                  <a:pt x="58" y="39"/>
                </a:cubicBezTo>
                <a:close/>
                <a:moveTo>
                  <a:pt x="29" y="63"/>
                </a:moveTo>
                <a:cubicBezTo>
                  <a:pt x="29" y="63"/>
                  <a:pt x="29" y="63"/>
                  <a:pt x="29" y="63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37"/>
                  <a:pt x="45" y="37"/>
                  <a:pt x="45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63"/>
                  <a:pt x="29" y="63"/>
                  <a:pt x="29" y="63"/>
                </a:cubicBezTo>
                <a:close/>
                <a:moveTo>
                  <a:pt x="5" y="39"/>
                </a:moveTo>
                <a:cubicBezTo>
                  <a:pt x="5" y="39"/>
                  <a:pt x="5" y="39"/>
                  <a:pt x="5" y="39"/>
                </a:cubicBezTo>
                <a:cubicBezTo>
                  <a:pt x="4" y="40"/>
                  <a:pt x="2" y="40"/>
                  <a:pt x="1" y="39"/>
                </a:cubicBezTo>
                <a:cubicBezTo>
                  <a:pt x="0" y="38"/>
                  <a:pt x="0" y="36"/>
                  <a:pt x="1" y="35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8" y="0"/>
                  <a:pt x="3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4" y="38"/>
                  <a:pt x="73" y="39"/>
                </a:cubicBezTo>
                <a:cubicBezTo>
                  <a:pt x="72" y="40"/>
                  <a:pt x="70" y="40"/>
                  <a:pt x="69" y="39"/>
                </a:cubicBezTo>
                <a:cubicBezTo>
                  <a:pt x="37" y="7"/>
                  <a:pt x="37" y="7"/>
                  <a:pt x="37" y="7"/>
                </a:cubicBezTo>
                <a:cubicBezTo>
                  <a:pt x="5" y="39"/>
                  <a:pt x="5" y="39"/>
                  <a:pt x="5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7" name="Freeform 13"/>
          <p:cNvSpPr>
            <a:spLocks noEditPoints="1"/>
          </p:cNvSpPr>
          <p:nvPr/>
        </p:nvSpPr>
        <p:spPr bwMode="auto">
          <a:xfrm>
            <a:off x="3697288" y="2814638"/>
            <a:ext cx="284162" cy="277812"/>
          </a:xfrm>
          <a:custGeom>
            <a:avLst/>
            <a:gdLst>
              <a:gd name="T0" fmla="*/ 27 w 76"/>
              <a:gd name="T1" fmla="*/ 29 h 74"/>
              <a:gd name="T2" fmla="*/ 76 w 76"/>
              <a:gd name="T3" fmla="*/ 32 h 74"/>
              <a:gd name="T4" fmla="*/ 76 w 76"/>
              <a:gd name="T5" fmla="*/ 65 h 74"/>
              <a:gd name="T6" fmla="*/ 73 w 76"/>
              <a:gd name="T7" fmla="*/ 68 h 74"/>
              <a:gd name="T8" fmla="*/ 52 w 76"/>
              <a:gd name="T9" fmla="*/ 70 h 74"/>
              <a:gd name="T10" fmla="*/ 62 w 76"/>
              <a:gd name="T11" fmla="*/ 72 h 74"/>
              <a:gd name="T12" fmla="*/ 39 w 76"/>
              <a:gd name="T13" fmla="*/ 74 h 74"/>
              <a:gd name="T14" fmla="*/ 39 w 76"/>
              <a:gd name="T15" fmla="*/ 70 h 74"/>
              <a:gd name="T16" fmla="*/ 47 w 76"/>
              <a:gd name="T17" fmla="*/ 68 h 74"/>
              <a:gd name="T18" fmla="*/ 24 w 76"/>
              <a:gd name="T19" fmla="*/ 65 h 74"/>
              <a:gd name="T20" fmla="*/ 24 w 76"/>
              <a:gd name="T21" fmla="*/ 32 h 74"/>
              <a:gd name="T22" fmla="*/ 37 w 76"/>
              <a:gd name="T23" fmla="*/ 0 h 74"/>
              <a:gd name="T24" fmla="*/ 11 w 76"/>
              <a:gd name="T25" fmla="*/ 10 h 74"/>
              <a:gd name="T26" fmla="*/ 11 w 76"/>
              <a:gd name="T27" fmla="*/ 62 h 74"/>
              <a:gd name="T28" fmla="*/ 19 w 76"/>
              <a:gd name="T29" fmla="*/ 62 h 74"/>
              <a:gd name="T30" fmla="*/ 17 w 76"/>
              <a:gd name="T31" fmla="*/ 38 h 74"/>
              <a:gd name="T32" fmla="*/ 21 w 76"/>
              <a:gd name="T33" fmla="*/ 43 h 74"/>
              <a:gd name="T34" fmla="*/ 21 w 76"/>
              <a:gd name="T35" fmla="*/ 43 h 74"/>
              <a:gd name="T36" fmla="*/ 25 w 76"/>
              <a:gd name="T37" fmla="*/ 18 h 74"/>
              <a:gd name="T38" fmla="*/ 35 w 76"/>
              <a:gd name="T39" fmla="*/ 25 h 74"/>
              <a:gd name="T40" fmla="*/ 39 w 76"/>
              <a:gd name="T41" fmla="*/ 21 h 74"/>
              <a:gd name="T42" fmla="*/ 51 w 76"/>
              <a:gd name="T43" fmla="*/ 18 h 74"/>
              <a:gd name="T44" fmla="*/ 56 w 76"/>
              <a:gd name="T45" fmla="*/ 25 h 74"/>
              <a:gd name="T46" fmla="*/ 58 w 76"/>
              <a:gd name="T47" fmla="*/ 14 h 74"/>
              <a:gd name="T48" fmla="*/ 66 w 76"/>
              <a:gd name="T49" fmla="*/ 25 h 74"/>
              <a:gd name="T50" fmla="*/ 63 w 76"/>
              <a:gd name="T51" fmla="*/ 10 h 74"/>
              <a:gd name="T52" fmla="*/ 56 w 76"/>
              <a:gd name="T53" fmla="*/ 11 h 74"/>
              <a:gd name="T54" fmla="*/ 53 w 76"/>
              <a:gd name="T55" fmla="*/ 13 h 74"/>
              <a:gd name="T56" fmla="*/ 49 w 76"/>
              <a:gd name="T57" fmla="*/ 8 h 74"/>
              <a:gd name="T58" fmla="*/ 42 w 76"/>
              <a:gd name="T59" fmla="*/ 6 h 74"/>
              <a:gd name="T60" fmla="*/ 49 w 76"/>
              <a:gd name="T61" fmla="*/ 13 h 74"/>
              <a:gd name="T62" fmla="*/ 48 w 76"/>
              <a:gd name="T63" fmla="*/ 15 h 74"/>
              <a:gd name="T64" fmla="*/ 39 w 76"/>
              <a:gd name="T65" fmla="*/ 5 h 74"/>
              <a:gd name="T66" fmla="*/ 35 w 76"/>
              <a:gd name="T67" fmla="*/ 5 h 74"/>
              <a:gd name="T68" fmla="*/ 35 w 76"/>
              <a:gd name="T69" fmla="*/ 17 h 74"/>
              <a:gd name="T70" fmla="*/ 25 w 76"/>
              <a:gd name="T71" fmla="*/ 15 h 74"/>
              <a:gd name="T72" fmla="*/ 32 w 76"/>
              <a:gd name="T73" fmla="*/ 6 h 74"/>
              <a:gd name="T74" fmla="*/ 25 w 76"/>
              <a:gd name="T75" fmla="*/ 8 h 74"/>
              <a:gd name="T76" fmla="*/ 22 w 76"/>
              <a:gd name="T77" fmla="*/ 11 h 74"/>
              <a:gd name="T78" fmla="*/ 19 w 76"/>
              <a:gd name="T79" fmla="*/ 11 h 74"/>
              <a:gd name="T80" fmla="*/ 16 w 76"/>
              <a:gd name="T81" fmla="*/ 14 h 74"/>
              <a:gd name="T82" fmla="*/ 20 w 76"/>
              <a:gd name="T83" fmla="*/ 16 h 74"/>
              <a:gd name="T84" fmla="*/ 6 w 76"/>
              <a:gd name="T85" fmla="*/ 35 h 74"/>
              <a:gd name="T86" fmla="*/ 16 w 76"/>
              <a:gd name="T87" fmla="*/ 14 h 74"/>
              <a:gd name="T88" fmla="*/ 70 w 76"/>
              <a:gd name="T89" fmla="*/ 35 h 74"/>
              <a:gd name="T90" fmla="*/ 29 w 76"/>
              <a:gd name="T91" fmla="*/ 62 h 74"/>
              <a:gd name="T92" fmla="*/ 70 w 76"/>
              <a:gd name="T93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" h="74">
                <a:moveTo>
                  <a:pt x="26" y="29"/>
                </a:moveTo>
                <a:cubicBezTo>
                  <a:pt x="27" y="29"/>
                  <a:pt x="27" y="29"/>
                  <a:pt x="27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4" y="29"/>
                  <a:pt x="76" y="31"/>
                  <a:pt x="76" y="32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4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61" y="70"/>
                  <a:pt x="61" y="70"/>
                  <a:pt x="61" y="70"/>
                </a:cubicBezTo>
                <a:cubicBezTo>
                  <a:pt x="62" y="70"/>
                  <a:pt x="62" y="71"/>
                  <a:pt x="62" y="72"/>
                </a:cubicBezTo>
                <a:cubicBezTo>
                  <a:pt x="62" y="73"/>
                  <a:pt x="62" y="74"/>
                  <a:pt x="61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8" y="74"/>
                  <a:pt x="37" y="73"/>
                  <a:pt x="37" y="72"/>
                </a:cubicBezTo>
                <a:cubicBezTo>
                  <a:pt x="37" y="71"/>
                  <a:pt x="38" y="70"/>
                  <a:pt x="39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68"/>
                  <a:pt x="47" y="68"/>
                  <a:pt x="47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4" y="66"/>
                  <a:pt x="24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1"/>
                  <a:pt x="25" y="29"/>
                  <a:pt x="26" y="29"/>
                </a:cubicBezTo>
                <a:close/>
                <a:moveTo>
                  <a:pt x="37" y="0"/>
                </a:moveTo>
                <a:cubicBezTo>
                  <a:pt x="37" y="0"/>
                  <a:pt x="37" y="0"/>
                  <a:pt x="37" y="0"/>
                </a:cubicBezTo>
                <a:cubicBezTo>
                  <a:pt x="27" y="0"/>
                  <a:pt x="18" y="4"/>
                  <a:pt x="11" y="10"/>
                </a:cubicBezTo>
                <a:cubicBezTo>
                  <a:pt x="4" y="17"/>
                  <a:pt x="0" y="26"/>
                  <a:pt x="0" y="36"/>
                </a:cubicBezTo>
                <a:cubicBezTo>
                  <a:pt x="0" y="46"/>
                  <a:pt x="4" y="56"/>
                  <a:pt x="11" y="62"/>
                </a:cubicBezTo>
                <a:cubicBezTo>
                  <a:pt x="13" y="64"/>
                  <a:pt x="14" y="65"/>
                  <a:pt x="16" y="66"/>
                </a:cubicBezTo>
                <a:cubicBezTo>
                  <a:pt x="19" y="69"/>
                  <a:pt x="22" y="64"/>
                  <a:pt x="19" y="62"/>
                </a:cubicBezTo>
                <a:cubicBezTo>
                  <a:pt x="12" y="56"/>
                  <a:pt x="7" y="48"/>
                  <a:pt x="6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40"/>
                  <a:pt x="17" y="42"/>
                  <a:pt x="17" y="44"/>
                </a:cubicBezTo>
                <a:cubicBezTo>
                  <a:pt x="17" y="46"/>
                  <a:pt x="21" y="46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0" y="35"/>
                  <a:pt x="20" y="25"/>
                  <a:pt x="23" y="18"/>
                </a:cubicBezTo>
                <a:cubicBezTo>
                  <a:pt x="24" y="18"/>
                  <a:pt x="24" y="18"/>
                  <a:pt x="25" y="18"/>
                </a:cubicBezTo>
                <a:cubicBezTo>
                  <a:pt x="28" y="20"/>
                  <a:pt x="32" y="20"/>
                  <a:pt x="35" y="21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7"/>
                  <a:pt x="39" y="27"/>
                  <a:pt x="39" y="25"/>
                </a:cubicBezTo>
                <a:cubicBezTo>
                  <a:pt x="39" y="21"/>
                  <a:pt x="39" y="21"/>
                  <a:pt x="39" y="21"/>
                </a:cubicBezTo>
                <a:cubicBezTo>
                  <a:pt x="43" y="20"/>
                  <a:pt x="46" y="20"/>
                  <a:pt x="50" y="18"/>
                </a:cubicBezTo>
                <a:cubicBezTo>
                  <a:pt x="50" y="18"/>
                  <a:pt x="50" y="18"/>
                  <a:pt x="51" y="18"/>
                </a:cubicBezTo>
                <a:cubicBezTo>
                  <a:pt x="52" y="20"/>
                  <a:pt x="53" y="23"/>
                  <a:pt x="53" y="26"/>
                </a:cubicBezTo>
                <a:cubicBezTo>
                  <a:pt x="54" y="28"/>
                  <a:pt x="57" y="27"/>
                  <a:pt x="56" y="25"/>
                </a:cubicBezTo>
                <a:cubicBezTo>
                  <a:pt x="56" y="22"/>
                  <a:pt x="55" y="19"/>
                  <a:pt x="54" y="16"/>
                </a:cubicBezTo>
                <a:cubicBezTo>
                  <a:pt x="56" y="15"/>
                  <a:pt x="57" y="15"/>
                  <a:pt x="58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62" y="17"/>
                  <a:pt x="65" y="21"/>
                  <a:pt x="66" y="25"/>
                </a:cubicBezTo>
                <a:cubicBezTo>
                  <a:pt x="68" y="29"/>
                  <a:pt x="73" y="26"/>
                  <a:pt x="71" y="23"/>
                </a:cubicBezTo>
                <a:cubicBezTo>
                  <a:pt x="70" y="18"/>
                  <a:pt x="67" y="14"/>
                  <a:pt x="63" y="10"/>
                </a:cubicBezTo>
                <a:cubicBezTo>
                  <a:pt x="56" y="4"/>
                  <a:pt x="47" y="0"/>
                  <a:pt x="37" y="0"/>
                </a:cubicBezTo>
                <a:close/>
                <a:moveTo>
                  <a:pt x="56" y="11"/>
                </a:moveTo>
                <a:cubicBezTo>
                  <a:pt x="56" y="11"/>
                  <a:pt x="56" y="11"/>
                  <a:pt x="56" y="11"/>
                </a:cubicBezTo>
                <a:cubicBezTo>
                  <a:pt x="55" y="12"/>
                  <a:pt x="54" y="13"/>
                  <a:pt x="53" y="13"/>
                </a:cubicBezTo>
                <a:cubicBezTo>
                  <a:pt x="52" y="13"/>
                  <a:pt x="52" y="12"/>
                  <a:pt x="52" y="11"/>
                </a:cubicBezTo>
                <a:cubicBezTo>
                  <a:pt x="51" y="10"/>
                  <a:pt x="50" y="9"/>
                  <a:pt x="49" y="8"/>
                </a:cubicBezTo>
                <a:cubicBezTo>
                  <a:pt x="52" y="9"/>
                  <a:pt x="54" y="10"/>
                  <a:pt x="56" y="11"/>
                </a:cubicBezTo>
                <a:close/>
                <a:moveTo>
                  <a:pt x="42" y="6"/>
                </a:moveTo>
                <a:cubicBezTo>
                  <a:pt x="42" y="6"/>
                  <a:pt x="42" y="6"/>
                  <a:pt x="42" y="6"/>
                </a:cubicBezTo>
                <a:cubicBezTo>
                  <a:pt x="45" y="7"/>
                  <a:pt x="47" y="10"/>
                  <a:pt x="49" y="13"/>
                </a:cubicBezTo>
                <a:cubicBezTo>
                  <a:pt x="49" y="14"/>
                  <a:pt x="49" y="14"/>
                  <a:pt x="50" y="15"/>
                </a:cubicBezTo>
                <a:cubicBezTo>
                  <a:pt x="49" y="15"/>
                  <a:pt x="49" y="15"/>
                  <a:pt x="48" y="15"/>
                </a:cubicBezTo>
                <a:cubicBezTo>
                  <a:pt x="45" y="16"/>
                  <a:pt x="42" y="17"/>
                  <a:pt x="39" y="17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1" y="5"/>
                  <a:pt x="42" y="6"/>
                </a:cubicBezTo>
                <a:close/>
                <a:moveTo>
                  <a:pt x="35" y="5"/>
                </a:moveTo>
                <a:cubicBezTo>
                  <a:pt x="35" y="5"/>
                  <a:pt x="35" y="5"/>
                  <a:pt x="35" y="5"/>
                </a:cubicBezTo>
                <a:cubicBezTo>
                  <a:pt x="35" y="17"/>
                  <a:pt x="35" y="17"/>
                  <a:pt x="35" y="17"/>
                </a:cubicBezTo>
                <a:cubicBezTo>
                  <a:pt x="32" y="17"/>
                  <a:pt x="29" y="16"/>
                  <a:pt x="26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4"/>
                  <a:pt x="25" y="13"/>
                </a:cubicBezTo>
                <a:cubicBezTo>
                  <a:pt x="27" y="10"/>
                  <a:pt x="30" y="7"/>
                  <a:pt x="32" y="6"/>
                </a:cubicBezTo>
                <a:cubicBezTo>
                  <a:pt x="33" y="5"/>
                  <a:pt x="34" y="5"/>
                  <a:pt x="35" y="5"/>
                </a:cubicBezTo>
                <a:close/>
                <a:moveTo>
                  <a:pt x="25" y="8"/>
                </a:moveTo>
                <a:cubicBezTo>
                  <a:pt x="25" y="8"/>
                  <a:pt x="25" y="8"/>
                  <a:pt x="25" y="8"/>
                </a:cubicBezTo>
                <a:cubicBezTo>
                  <a:pt x="24" y="9"/>
                  <a:pt x="23" y="10"/>
                  <a:pt x="22" y="11"/>
                </a:cubicBezTo>
                <a:cubicBezTo>
                  <a:pt x="22" y="12"/>
                  <a:pt x="22" y="13"/>
                  <a:pt x="22" y="13"/>
                </a:cubicBezTo>
                <a:cubicBezTo>
                  <a:pt x="21" y="13"/>
                  <a:pt x="20" y="12"/>
                  <a:pt x="19" y="11"/>
                </a:cubicBezTo>
                <a:cubicBezTo>
                  <a:pt x="21" y="10"/>
                  <a:pt x="23" y="9"/>
                  <a:pt x="25" y="8"/>
                </a:cubicBezTo>
                <a:close/>
                <a:moveTo>
                  <a:pt x="16" y="14"/>
                </a:moveTo>
                <a:cubicBezTo>
                  <a:pt x="16" y="14"/>
                  <a:pt x="16" y="14"/>
                  <a:pt x="16" y="14"/>
                </a:cubicBezTo>
                <a:cubicBezTo>
                  <a:pt x="17" y="15"/>
                  <a:pt x="19" y="15"/>
                  <a:pt x="20" y="16"/>
                </a:cubicBezTo>
                <a:cubicBezTo>
                  <a:pt x="18" y="22"/>
                  <a:pt x="17" y="28"/>
                  <a:pt x="17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27"/>
                  <a:pt x="10" y="20"/>
                  <a:pt x="15" y="14"/>
                </a:cubicBezTo>
                <a:cubicBezTo>
                  <a:pt x="15" y="14"/>
                  <a:pt x="16" y="14"/>
                  <a:pt x="16" y="14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62"/>
                  <a:pt x="29" y="62"/>
                  <a:pt x="29" y="62"/>
                </a:cubicBezTo>
                <a:cubicBezTo>
                  <a:pt x="70" y="62"/>
                  <a:pt x="70" y="62"/>
                  <a:pt x="70" y="62"/>
                </a:cubicBezTo>
                <a:cubicBezTo>
                  <a:pt x="70" y="35"/>
                  <a:pt x="70" y="35"/>
                  <a:pt x="70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H="1">
            <a:off x="3087688" y="1871663"/>
            <a:ext cx="1008062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1358900" y="179863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01</a:t>
            </a: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 flipH="1">
            <a:off x="2413000" y="3349625"/>
            <a:ext cx="100806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684213" y="3276600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2</a:t>
            </a:r>
            <a:endParaRPr lang="zh-CN" altLang="en-US" sz="1000" b="1">
              <a:solidFill>
                <a:srgbClr val="EF654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5724525" y="2505075"/>
            <a:ext cx="10255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6953250" y="2432050"/>
            <a:ext cx="1512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3</a:t>
            </a:r>
            <a:endParaRPr lang="zh-CN" altLang="en-US" sz="1000" b="1">
              <a:solidFill>
                <a:srgbClr val="EF654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5118100" y="3954463"/>
            <a:ext cx="10255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6346825" y="388143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4</a:t>
            </a:r>
            <a:endParaRPr lang="zh-CN" altLang="en-US" sz="1000" b="1">
              <a:solidFill>
                <a:srgbClr val="EF654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827088" y="1349375"/>
            <a:ext cx="7489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801688" y="2570163"/>
            <a:ext cx="1550987" cy="1557337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3" name="Freeform 11"/>
          <p:cNvSpPr>
            <a:spLocks/>
          </p:cNvSpPr>
          <p:nvPr/>
        </p:nvSpPr>
        <p:spPr bwMode="auto">
          <a:xfrm>
            <a:off x="382588" y="2570163"/>
            <a:ext cx="371475" cy="373062"/>
          </a:xfrm>
          <a:custGeom>
            <a:avLst/>
            <a:gdLst>
              <a:gd name="T0" fmla="*/ 117 w 117"/>
              <a:gd name="T1" fmla="*/ 106 h 117"/>
              <a:gd name="T2" fmla="*/ 106 w 117"/>
              <a:gd name="T3" fmla="*/ 117 h 117"/>
              <a:gd name="T4" fmla="*/ 11 w 117"/>
              <a:gd name="T5" fmla="*/ 117 h 117"/>
              <a:gd name="T6" fmla="*/ 0 w 117"/>
              <a:gd name="T7" fmla="*/ 106 h 117"/>
              <a:gd name="T8" fmla="*/ 0 w 117"/>
              <a:gd name="T9" fmla="*/ 11 h 117"/>
              <a:gd name="T10" fmla="*/ 11 w 117"/>
              <a:gd name="T11" fmla="*/ 0 h 117"/>
              <a:gd name="T12" fmla="*/ 106 w 117"/>
              <a:gd name="T13" fmla="*/ 0 h 117"/>
              <a:gd name="T14" fmla="*/ 117 w 117"/>
              <a:gd name="T15" fmla="*/ 11 h 117"/>
              <a:gd name="T16" fmla="*/ 117 w 117"/>
              <a:gd name="T17" fmla="*/ 106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7">
                <a:moveTo>
                  <a:pt x="117" y="106"/>
                </a:moveTo>
                <a:cubicBezTo>
                  <a:pt x="117" y="112"/>
                  <a:pt x="112" y="117"/>
                  <a:pt x="106" y="117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5" y="117"/>
                  <a:pt x="0" y="112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1"/>
                </a:cubicBezTo>
                <a:lnTo>
                  <a:pt x="117" y="10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4" name="Freeform 12"/>
          <p:cNvSpPr>
            <a:spLocks/>
          </p:cNvSpPr>
          <p:nvPr/>
        </p:nvSpPr>
        <p:spPr bwMode="auto">
          <a:xfrm>
            <a:off x="2403475" y="3013075"/>
            <a:ext cx="1550988" cy="1557338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5" name="Freeform 13"/>
          <p:cNvSpPr>
            <a:spLocks/>
          </p:cNvSpPr>
          <p:nvPr/>
        </p:nvSpPr>
        <p:spPr bwMode="auto">
          <a:xfrm>
            <a:off x="1984375" y="4194175"/>
            <a:ext cx="371475" cy="376238"/>
          </a:xfrm>
          <a:custGeom>
            <a:avLst/>
            <a:gdLst>
              <a:gd name="T0" fmla="*/ 117 w 117"/>
              <a:gd name="T1" fmla="*/ 106 h 118"/>
              <a:gd name="T2" fmla="*/ 106 w 117"/>
              <a:gd name="T3" fmla="*/ 118 h 118"/>
              <a:gd name="T4" fmla="*/ 11 w 117"/>
              <a:gd name="T5" fmla="*/ 118 h 118"/>
              <a:gd name="T6" fmla="*/ 0 w 117"/>
              <a:gd name="T7" fmla="*/ 106 h 118"/>
              <a:gd name="T8" fmla="*/ 0 w 117"/>
              <a:gd name="T9" fmla="*/ 12 h 118"/>
              <a:gd name="T10" fmla="*/ 11 w 117"/>
              <a:gd name="T11" fmla="*/ 0 h 118"/>
              <a:gd name="T12" fmla="*/ 106 w 117"/>
              <a:gd name="T13" fmla="*/ 0 h 118"/>
              <a:gd name="T14" fmla="*/ 117 w 117"/>
              <a:gd name="T15" fmla="*/ 12 h 118"/>
              <a:gd name="T16" fmla="*/ 117 w 117"/>
              <a:gd name="T17" fmla="*/ 10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8">
                <a:moveTo>
                  <a:pt x="117" y="106"/>
                </a:moveTo>
                <a:cubicBezTo>
                  <a:pt x="117" y="113"/>
                  <a:pt x="112" y="118"/>
                  <a:pt x="106" y="118"/>
                </a:cubicBezTo>
                <a:cubicBezTo>
                  <a:pt x="11" y="118"/>
                  <a:pt x="11" y="118"/>
                  <a:pt x="11" y="118"/>
                </a:cubicBezTo>
                <a:cubicBezTo>
                  <a:pt x="5" y="118"/>
                  <a:pt x="0" y="113"/>
                  <a:pt x="0" y="10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2"/>
                </a:cubicBezTo>
                <a:lnTo>
                  <a:pt x="117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4006850" y="2570163"/>
            <a:ext cx="1550988" cy="1557337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7" name="Freeform 15"/>
          <p:cNvSpPr>
            <a:spLocks/>
          </p:cNvSpPr>
          <p:nvPr/>
        </p:nvSpPr>
        <p:spPr bwMode="auto">
          <a:xfrm>
            <a:off x="3586163" y="2570163"/>
            <a:ext cx="371475" cy="373062"/>
          </a:xfrm>
          <a:custGeom>
            <a:avLst/>
            <a:gdLst>
              <a:gd name="T0" fmla="*/ 117 w 117"/>
              <a:gd name="T1" fmla="*/ 106 h 117"/>
              <a:gd name="T2" fmla="*/ 106 w 117"/>
              <a:gd name="T3" fmla="*/ 117 h 117"/>
              <a:gd name="T4" fmla="*/ 11 w 117"/>
              <a:gd name="T5" fmla="*/ 117 h 117"/>
              <a:gd name="T6" fmla="*/ 0 w 117"/>
              <a:gd name="T7" fmla="*/ 106 h 117"/>
              <a:gd name="T8" fmla="*/ 0 w 117"/>
              <a:gd name="T9" fmla="*/ 11 h 117"/>
              <a:gd name="T10" fmla="*/ 11 w 117"/>
              <a:gd name="T11" fmla="*/ 0 h 117"/>
              <a:gd name="T12" fmla="*/ 106 w 117"/>
              <a:gd name="T13" fmla="*/ 0 h 117"/>
              <a:gd name="T14" fmla="*/ 117 w 117"/>
              <a:gd name="T15" fmla="*/ 11 h 117"/>
              <a:gd name="T16" fmla="*/ 117 w 117"/>
              <a:gd name="T17" fmla="*/ 106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7">
                <a:moveTo>
                  <a:pt x="117" y="106"/>
                </a:moveTo>
                <a:cubicBezTo>
                  <a:pt x="117" y="112"/>
                  <a:pt x="112" y="117"/>
                  <a:pt x="106" y="117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5" y="117"/>
                  <a:pt x="0" y="112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1"/>
                </a:cubicBezTo>
                <a:lnTo>
                  <a:pt x="117" y="10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5608638" y="3013075"/>
            <a:ext cx="1550987" cy="1557338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5187950" y="4194175"/>
            <a:ext cx="373063" cy="376238"/>
          </a:xfrm>
          <a:custGeom>
            <a:avLst/>
            <a:gdLst>
              <a:gd name="T0" fmla="*/ 117 w 117"/>
              <a:gd name="T1" fmla="*/ 106 h 118"/>
              <a:gd name="T2" fmla="*/ 106 w 117"/>
              <a:gd name="T3" fmla="*/ 118 h 118"/>
              <a:gd name="T4" fmla="*/ 11 w 117"/>
              <a:gd name="T5" fmla="*/ 118 h 118"/>
              <a:gd name="T6" fmla="*/ 0 w 117"/>
              <a:gd name="T7" fmla="*/ 106 h 118"/>
              <a:gd name="T8" fmla="*/ 0 w 117"/>
              <a:gd name="T9" fmla="*/ 12 h 118"/>
              <a:gd name="T10" fmla="*/ 11 w 117"/>
              <a:gd name="T11" fmla="*/ 0 h 118"/>
              <a:gd name="T12" fmla="*/ 106 w 117"/>
              <a:gd name="T13" fmla="*/ 0 h 118"/>
              <a:gd name="T14" fmla="*/ 117 w 117"/>
              <a:gd name="T15" fmla="*/ 12 h 118"/>
              <a:gd name="T16" fmla="*/ 117 w 117"/>
              <a:gd name="T17" fmla="*/ 10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8">
                <a:moveTo>
                  <a:pt x="117" y="106"/>
                </a:moveTo>
                <a:cubicBezTo>
                  <a:pt x="117" y="113"/>
                  <a:pt x="112" y="118"/>
                  <a:pt x="106" y="118"/>
                </a:cubicBezTo>
                <a:cubicBezTo>
                  <a:pt x="11" y="118"/>
                  <a:pt x="11" y="118"/>
                  <a:pt x="11" y="118"/>
                </a:cubicBezTo>
                <a:cubicBezTo>
                  <a:pt x="5" y="118"/>
                  <a:pt x="0" y="113"/>
                  <a:pt x="0" y="10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2"/>
                </a:cubicBezTo>
                <a:lnTo>
                  <a:pt x="117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0" name="Freeform 18"/>
          <p:cNvSpPr>
            <a:spLocks/>
          </p:cNvSpPr>
          <p:nvPr/>
        </p:nvSpPr>
        <p:spPr bwMode="auto">
          <a:xfrm>
            <a:off x="7210425" y="2570163"/>
            <a:ext cx="1550988" cy="1557337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1" name="Freeform 19"/>
          <p:cNvSpPr>
            <a:spLocks/>
          </p:cNvSpPr>
          <p:nvPr/>
        </p:nvSpPr>
        <p:spPr bwMode="auto">
          <a:xfrm>
            <a:off x="6791325" y="2570163"/>
            <a:ext cx="371475" cy="373062"/>
          </a:xfrm>
          <a:custGeom>
            <a:avLst/>
            <a:gdLst>
              <a:gd name="T0" fmla="*/ 117 w 117"/>
              <a:gd name="T1" fmla="*/ 106 h 117"/>
              <a:gd name="T2" fmla="*/ 106 w 117"/>
              <a:gd name="T3" fmla="*/ 117 h 117"/>
              <a:gd name="T4" fmla="*/ 11 w 117"/>
              <a:gd name="T5" fmla="*/ 117 h 117"/>
              <a:gd name="T6" fmla="*/ 0 w 117"/>
              <a:gd name="T7" fmla="*/ 106 h 117"/>
              <a:gd name="T8" fmla="*/ 0 w 117"/>
              <a:gd name="T9" fmla="*/ 11 h 117"/>
              <a:gd name="T10" fmla="*/ 11 w 117"/>
              <a:gd name="T11" fmla="*/ 0 h 117"/>
              <a:gd name="T12" fmla="*/ 106 w 117"/>
              <a:gd name="T13" fmla="*/ 0 h 117"/>
              <a:gd name="T14" fmla="*/ 117 w 117"/>
              <a:gd name="T15" fmla="*/ 11 h 117"/>
              <a:gd name="T16" fmla="*/ 117 w 117"/>
              <a:gd name="T17" fmla="*/ 106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7">
                <a:moveTo>
                  <a:pt x="117" y="106"/>
                </a:moveTo>
                <a:cubicBezTo>
                  <a:pt x="117" y="112"/>
                  <a:pt x="112" y="117"/>
                  <a:pt x="106" y="117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5" y="117"/>
                  <a:pt x="0" y="112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1"/>
                </a:cubicBezTo>
                <a:lnTo>
                  <a:pt x="117" y="10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44488" y="25717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3544888" y="25717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6751638" y="25717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1941513" y="42005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5148263" y="42005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8217" name="Rectangle 25"/>
          <p:cNvSpPr>
            <a:spLocks noChangeArrowheads="1"/>
          </p:cNvSpPr>
          <p:nvPr/>
        </p:nvSpPr>
        <p:spPr bwMode="auto">
          <a:xfrm>
            <a:off x="996950" y="2860675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4211638" y="2860675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7412038" y="2860675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2600325" y="3297238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5800725" y="3297238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028700" y="2570163"/>
            <a:ext cx="719138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706563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2928938" y="2570163"/>
            <a:ext cx="719137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608388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832350" y="2570163"/>
            <a:ext cx="719138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5510213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700838" y="2570163"/>
            <a:ext cx="719137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7380288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4" name="Freeform 14"/>
          <p:cNvSpPr>
            <a:spLocks/>
          </p:cNvSpPr>
          <p:nvPr/>
        </p:nvSpPr>
        <p:spPr bwMode="auto">
          <a:xfrm>
            <a:off x="0" y="2354263"/>
            <a:ext cx="8788400" cy="514350"/>
          </a:xfrm>
          <a:custGeom>
            <a:avLst/>
            <a:gdLst>
              <a:gd name="T0" fmla="*/ 5518 w 5536"/>
              <a:gd name="T1" fmla="*/ 196 h 324"/>
              <a:gd name="T2" fmla="*/ 5518 w 5536"/>
              <a:gd name="T3" fmla="*/ 128 h 324"/>
              <a:gd name="T4" fmla="*/ 5408 w 5536"/>
              <a:gd name="T5" fmla="*/ 18 h 324"/>
              <a:gd name="T6" fmla="*/ 5374 w 5536"/>
              <a:gd name="T7" fmla="*/ 32 h 324"/>
              <a:gd name="T8" fmla="*/ 5374 w 5536"/>
              <a:gd name="T9" fmla="*/ 82 h 324"/>
              <a:gd name="T10" fmla="*/ 5326 w 5536"/>
              <a:gd name="T11" fmla="*/ 130 h 324"/>
              <a:gd name="T12" fmla="*/ 0 w 5536"/>
              <a:gd name="T13" fmla="*/ 130 h 324"/>
              <a:gd name="T14" fmla="*/ 1 w 5536"/>
              <a:gd name="T15" fmla="*/ 193 h 324"/>
              <a:gd name="T16" fmla="*/ 5326 w 5536"/>
              <a:gd name="T17" fmla="*/ 194 h 324"/>
              <a:gd name="T18" fmla="*/ 5374 w 5536"/>
              <a:gd name="T19" fmla="*/ 242 h 324"/>
              <a:gd name="T20" fmla="*/ 5374 w 5536"/>
              <a:gd name="T21" fmla="*/ 292 h 324"/>
              <a:gd name="T22" fmla="*/ 5408 w 5536"/>
              <a:gd name="T23" fmla="*/ 306 h 324"/>
              <a:gd name="T24" fmla="*/ 5518 w 5536"/>
              <a:gd name="T25" fmla="*/ 196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5" name="Freeform 15"/>
          <p:cNvSpPr>
            <a:spLocks/>
          </p:cNvSpPr>
          <p:nvPr/>
        </p:nvSpPr>
        <p:spPr bwMode="auto">
          <a:xfrm>
            <a:off x="1028700" y="2136775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6" name="Freeform 16"/>
          <p:cNvSpPr>
            <a:spLocks/>
          </p:cNvSpPr>
          <p:nvPr/>
        </p:nvSpPr>
        <p:spPr bwMode="auto">
          <a:xfrm>
            <a:off x="2928938" y="2136775"/>
            <a:ext cx="1398587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7" name="Freeform 17"/>
          <p:cNvSpPr>
            <a:spLocks/>
          </p:cNvSpPr>
          <p:nvPr/>
        </p:nvSpPr>
        <p:spPr bwMode="auto">
          <a:xfrm>
            <a:off x="4832350" y="2136775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8" name="Freeform 18"/>
          <p:cNvSpPr>
            <a:spLocks/>
          </p:cNvSpPr>
          <p:nvPr/>
        </p:nvSpPr>
        <p:spPr bwMode="auto">
          <a:xfrm>
            <a:off x="6700838" y="2136775"/>
            <a:ext cx="1398587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739" name="Group 19"/>
          <p:cNvGrpSpPr>
            <a:grpSpLocks/>
          </p:cNvGrpSpPr>
          <p:nvPr/>
        </p:nvGrpSpPr>
        <p:grpSpPr bwMode="auto">
          <a:xfrm>
            <a:off x="7286625" y="2490788"/>
            <a:ext cx="241300" cy="217487"/>
            <a:chOff x="0" y="0"/>
            <a:chExt cx="152" cy="137"/>
          </a:xfrm>
        </p:grpSpPr>
        <p:sp>
          <p:nvSpPr>
            <p:cNvPr id="30740" name="Freeform 20"/>
            <p:cNvSpPr>
              <a:spLocks noEditPoints="1"/>
            </p:cNvSpPr>
            <p:nvPr/>
          </p:nvSpPr>
          <p:spPr bwMode="auto">
            <a:xfrm>
              <a:off x="0" y="0"/>
              <a:ext cx="109" cy="137"/>
            </a:xfrm>
            <a:custGeom>
              <a:avLst/>
              <a:gdLst>
                <a:gd name="T0" fmla="*/ 53 w 55"/>
                <a:gd name="T1" fmla="*/ 0 h 68"/>
                <a:gd name="T2" fmla="*/ 3 w 55"/>
                <a:gd name="T3" fmla="*/ 0 h 68"/>
                <a:gd name="T4" fmla="*/ 0 w 55"/>
                <a:gd name="T5" fmla="*/ 3 h 68"/>
                <a:gd name="T6" fmla="*/ 0 w 55"/>
                <a:gd name="T7" fmla="*/ 66 h 68"/>
                <a:gd name="T8" fmla="*/ 3 w 55"/>
                <a:gd name="T9" fmla="*/ 68 h 68"/>
                <a:gd name="T10" fmla="*/ 53 w 55"/>
                <a:gd name="T11" fmla="*/ 68 h 68"/>
                <a:gd name="T12" fmla="*/ 53 w 55"/>
                <a:gd name="T13" fmla="*/ 68 h 68"/>
                <a:gd name="T14" fmla="*/ 55 w 55"/>
                <a:gd name="T15" fmla="*/ 66 h 68"/>
                <a:gd name="T16" fmla="*/ 55 w 55"/>
                <a:gd name="T17" fmla="*/ 3 h 68"/>
                <a:gd name="T18" fmla="*/ 53 w 55"/>
                <a:gd name="T19" fmla="*/ 0 h 68"/>
                <a:gd name="T20" fmla="*/ 34 w 55"/>
                <a:gd name="T21" fmla="*/ 37 h 68"/>
                <a:gd name="T22" fmla="*/ 28 w 55"/>
                <a:gd name="T23" fmla="*/ 38 h 68"/>
                <a:gd name="T24" fmla="*/ 25 w 55"/>
                <a:gd name="T25" fmla="*/ 37 h 68"/>
                <a:gd name="T26" fmla="*/ 11 w 55"/>
                <a:gd name="T27" fmla="*/ 21 h 68"/>
                <a:gd name="T28" fmla="*/ 15 w 55"/>
                <a:gd name="T29" fmla="*/ 17 h 68"/>
                <a:gd name="T30" fmla="*/ 18 w 55"/>
                <a:gd name="T31" fmla="*/ 21 h 68"/>
                <a:gd name="T32" fmla="*/ 28 w 55"/>
                <a:gd name="T33" fmla="*/ 31 h 68"/>
                <a:gd name="T34" fmla="*/ 28 w 55"/>
                <a:gd name="T35" fmla="*/ 31 h 68"/>
                <a:gd name="T36" fmla="*/ 34 w 55"/>
                <a:gd name="T37" fmla="*/ 28 h 68"/>
                <a:gd name="T38" fmla="*/ 38 w 55"/>
                <a:gd name="T39" fmla="*/ 21 h 68"/>
                <a:gd name="T40" fmla="*/ 41 w 55"/>
                <a:gd name="T41" fmla="*/ 17 h 68"/>
                <a:gd name="T42" fmla="*/ 45 w 55"/>
                <a:gd name="T43" fmla="*/ 21 h 68"/>
                <a:gd name="T44" fmla="*/ 34 w 55"/>
                <a:gd name="T45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68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1" y="68"/>
                    <a:pt x="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5" y="68"/>
                    <a:pt x="55" y="67"/>
                    <a:pt x="55" y="6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"/>
                    <a:pt x="54" y="0"/>
                    <a:pt x="53" y="0"/>
                  </a:cubicBezTo>
                  <a:close/>
                  <a:moveTo>
                    <a:pt x="34" y="37"/>
                  </a:moveTo>
                  <a:cubicBezTo>
                    <a:pt x="32" y="37"/>
                    <a:pt x="30" y="38"/>
                    <a:pt x="28" y="38"/>
                  </a:cubicBezTo>
                  <a:cubicBezTo>
                    <a:pt x="27" y="38"/>
                    <a:pt x="26" y="38"/>
                    <a:pt x="25" y="37"/>
                  </a:cubicBezTo>
                  <a:cubicBezTo>
                    <a:pt x="17" y="36"/>
                    <a:pt x="11" y="29"/>
                    <a:pt x="11" y="21"/>
                  </a:cubicBezTo>
                  <a:cubicBezTo>
                    <a:pt x="11" y="19"/>
                    <a:pt x="13" y="17"/>
                    <a:pt x="15" y="17"/>
                  </a:cubicBezTo>
                  <a:cubicBezTo>
                    <a:pt x="16" y="17"/>
                    <a:pt x="18" y="19"/>
                    <a:pt x="18" y="21"/>
                  </a:cubicBezTo>
                  <a:cubicBezTo>
                    <a:pt x="18" y="26"/>
                    <a:pt x="22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1" y="31"/>
                    <a:pt x="33" y="30"/>
                    <a:pt x="34" y="28"/>
                  </a:cubicBezTo>
                  <a:cubicBezTo>
                    <a:pt x="36" y="26"/>
                    <a:pt x="38" y="24"/>
                    <a:pt x="38" y="21"/>
                  </a:cubicBezTo>
                  <a:cubicBezTo>
                    <a:pt x="38" y="19"/>
                    <a:pt x="39" y="17"/>
                    <a:pt x="41" y="17"/>
                  </a:cubicBezTo>
                  <a:cubicBezTo>
                    <a:pt x="43" y="17"/>
                    <a:pt x="45" y="19"/>
                    <a:pt x="45" y="21"/>
                  </a:cubicBezTo>
                  <a:cubicBezTo>
                    <a:pt x="45" y="28"/>
                    <a:pt x="40" y="34"/>
                    <a:pt x="3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1" name="Freeform 21"/>
            <p:cNvSpPr>
              <a:spLocks/>
            </p:cNvSpPr>
            <p:nvPr/>
          </p:nvSpPr>
          <p:spPr bwMode="auto">
            <a:xfrm>
              <a:off x="125" y="44"/>
              <a:ext cx="27" cy="93"/>
            </a:xfrm>
            <a:custGeom>
              <a:avLst/>
              <a:gdLst>
                <a:gd name="T0" fmla="*/ 0 w 13"/>
                <a:gd name="T1" fmla="*/ 3 h 46"/>
                <a:gd name="T2" fmla="*/ 2 w 13"/>
                <a:gd name="T3" fmla="*/ 0 h 46"/>
                <a:gd name="T4" fmla="*/ 11 w 13"/>
                <a:gd name="T5" fmla="*/ 0 h 46"/>
                <a:gd name="T6" fmla="*/ 13 w 13"/>
                <a:gd name="T7" fmla="*/ 3 h 46"/>
                <a:gd name="T8" fmla="*/ 13 w 13"/>
                <a:gd name="T9" fmla="*/ 44 h 46"/>
                <a:gd name="T10" fmla="*/ 11 w 13"/>
                <a:gd name="T11" fmla="*/ 46 h 46"/>
                <a:gd name="T12" fmla="*/ 2 w 13"/>
                <a:gd name="T13" fmla="*/ 46 h 46"/>
                <a:gd name="T14" fmla="*/ 0 w 13"/>
                <a:gd name="T15" fmla="*/ 44 h 46"/>
                <a:gd name="T16" fmla="*/ 0 w 13"/>
                <a:gd name="T1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6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2" y="46"/>
                    <a:pt x="11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42" name="Freeform 22"/>
          <p:cNvSpPr>
            <a:spLocks noEditPoints="1"/>
          </p:cNvSpPr>
          <p:nvPr/>
        </p:nvSpPr>
        <p:spPr bwMode="auto">
          <a:xfrm>
            <a:off x="5418138" y="2479675"/>
            <a:ext cx="184150" cy="239713"/>
          </a:xfrm>
          <a:custGeom>
            <a:avLst/>
            <a:gdLst>
              <a:gd name="T0" fmla="*/ 56 w 58"/>
              <a:gd name="T1" fmla="*/ 30 h 76"/>
              <a:gd name="T2" fmla="*/ 46 w 58"/>
              <a:gd name="T3" fmla="*/ 30 h 76"/>
              <a:gd name="T4" fmla="*/ 46 w 58"/>
              <a:gd name="T5" fmla="*/ 17 h 76"/>
              <a:gd name="T6" fmla="*/ 29 w 58"/>
              <a:gd name="T7" fmla="*/ 0 h 76"/>
              <a:gd name="T8" fmla="*/ 12 w 58"/>
              <a:gd name="T9" fmla="*/ 17 h 76"/>
              <a:gd name="T10" fmla="*/ 12 w 58"/>
              <a:gd name="T11" fmla="*/ 30 h 76"/>
              <a:gd name="T12" fmla="*/ 2 w 58"/>
              <a:gd name="T13" fmla="*/ 30 h 76"/>
              <a:gd name="T14" fmla="*/ 0 w 58"/>
              <a:gd name="T15" fmla="*/ 32 h 76"/>
              <a:gd name="T16" fmla="*/ 0 w 58"/>
              <a:gd name="T17" fmla="*/ 74 h 76"/>
              <a:gd name="T18" fmla="*/ 2 w 58"/>
              <a:gd name="T19" fmla="*/ 76 h 76"/>
              <a:gd name="T20" fmla="*/ 56 w 58"/>
              <a:gd name="T21" fmla="*/ 76 h 76"/>
              <a:gd name="T22" fmla="*/ 58 w 58"/>
              <a:gd name="T23" fmla="*/ 74 h 76"/>
              <a:gd name="T24" fmla="*/ 58 w 58"/>
              <a:gd name="T25" fmla="*/ 32 h 76"/>
              <a:gd name="T26" fmla="*/ 56 w 58"/>
              <a:gd name="T27" fmla="*/ 30 h 76"/>
              <a:gd name="T28" fmla="*/ 33 w 58"/>
              <a:gd name="T29" fmla="*/ 56 h 76"/>
              <a:gd name="T30" fmla="*/ 32 w 58"/>
              <a:gd name="T31" fmla="*/ 56 h 76"/>
              <a:gd name="T32" fmla="*/ 32 w 58"/>
              <a:gd name="T33" fmla="*/ 59 h 76"/>
              <a:gd name="T34" fmla="*/ 27 w 58"/>
              <a:gd name="T35" fmla="*/ 59 h 76"/>
              <a:gd name="T36" fmla="*/ 27 w 58"/>
              <a:gd name="T37" fmla="*/ 56 h 76"/>
              <a:gd name="T38" fmla="*/ 25 w 58"/>
              <a:gd name="T39" fmla="*/ 56 h 76"/>
              <a:gd name="T40" fmla="*/ 25 w 58"/>
              <a:gd name="T41" fmla="*/ 48 h 76"/>
              <a:gd name="T42" fmla="*/ 33 w 58"/>
              <a:gd name="T43" fmla="*/ 48 h 76"/>
              <a:gd name="T44" fmla="*/ 33 w 58"/>
              <a:gd name="T45" fmla="*/ 56 h 76"/>
              <a:gd name="T46" fmla="*/ 37 w 58"/>
              <a:gd name="T47" fmla="*/ 30 h 76"/>
              <a:gd name="T48" fmla="*/ 21 w 58"/>
              <a:gd name="T49" fmla="*/ 30 h 76"/>
              <a:gd name="T50" fmla="*/ 21 w 58"/>
              <a:gd name="T51" fmla="*/ 17 h 76"/>
              <a:gd name="T52" fmla="*/ 29 w 58"/>
              <a:gd name="T53" fmla="*/ 9 h 76"/>
              <a:gd name="T54" fmla="*/ 37 w 58"/>
              <a:gd name="T55" fmla="*/ 17 h 76"/>
              <a:gd name="T56" fmla="*/ 37 w 58"/>
              <a:gd name="T57" fmla="*/ 3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" h="76">
                <a:moveTo>
                  <a:pt x="5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8"/>
                  <a:pt x="38" y="0"/>
                  <a:pt x="29" y="0"/>
                </a:cubicBezTo>
                <a:cubicBezTo>
                  <a:pt x="20" y="0"/>
                  <a:pt x="12" y="8"/>
                  <a:pt x="12" y="17"/>
                </a:cubicBezTo>
                <a:cubicBezTo>
                  <a:pt x="12" y="30"/>
                  <a:pt x="12" y="30"/>
                  <a:pt x="1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0"/>
                  <a:pt x="0" y="31"/>
                  <a:pt x="0" y="3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5"/>
                  <a:pt x="1" y="76"/>
                  <a:pt x="2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7" y="76"/>
                  <a:pt x="58" y="75"/>
                  <a:pt x="58" y="74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1"/>
                  <a:pt x="57" y="30"/>
                  <a:pt x="56" y="30"/>
                </a:cubicBezTo>
                <a:close/>
                <a:moveTo>
                  <a:pt x="33" y="56"/>
                </a:moveTo>
                <a:cubicBezTo>
                  <a:pt x="32" y="56"/>
                  <a:pt x="32" y="56"/>
                  <a:pt x="32" y="56"/>
                </a:cubicBezTo>
                <a:cubicBezTo>
                  <a:pt x="32" y="59"/>
                  <a:pt x="32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6"/>
                  <a:pt x="27" y="56"/>
                  <a:pt x="27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48"/>
                  <a:pt x="25" y="48"/>
                  <a:pt x="25" y="48"/>
                </a:cubicBezTo>
                <a:cubicBezTo>
                  <a:pt x="33" y="48"/>
                  <a:pt x="33" y="48"/>
                  <a:pt x="33" y="48"/>
                </a:cubicBezTo>
                <a:lnTo>
                  <a:pt x="33" y="56"/>
                </a:lnTo>
                <a:close/>
                <a:moveTo>
                  <a:pt x="37" y="30"/>
                </a:moveTo>
                <a:cubicBezTo>
                  <a:pt x="21" y="30"/>
                  <a:pt x="21" y="30"/>
                  <a:pt x="21" y="3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2"/>
                  <a:pt x="25" y="9"/>
                  <a:pt x="29" y="9"/>
                </a:cubicBezTo>
                <a:cubicBezTo>
                  <a:pt x="34" y="9"/>
                  <a:pt x="37" y="12"/>
                  <a:pt x="37" y="17"/>
                </a:cubicBezTo>
                <a:lnTo>
                  <a:pt x="37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3" name="Freeform 23"/>
          <p:cNvSpPr>
            <a:spLocks/>
          </p:cNvSpPr>
          <p:nvPr/>
        </p:nvSpPr>
        <p:spPr bwMode="auto">
          <a:xfrm>
            <a:off x="3509963" y="2479675"/>
            <a:ext cx="201612" cy="239713"/>
          </a:xfrm>
          <a:custGeom>
            <a:avLst/>
            <a:gdLst>
              <a:gd name="T0" fmla="*/ 40 w 63"/>
              <a:gd name="T1" fmla="*/ 51 h 76"/>
              <a:gd name="T2" fmla="*/ 37 w 63"/>
              <a:gd name="T3" fmla="*/ 49 h 76"/>
              <a:gd name="T4" fmla="*/ 25 w 63"/>
              <a:gd name="T5" fmla="*/ 49 h 76"/>
              <a:gd name="T6" fmla="*/ 23 w 63"/>
              <a:gd name="T7" fmla="*/ 51 h 76"/>
              <a:gd name="T8" fmla="*/ 23 w 63"/>
              <a:gd name="T9" fmla="*/ 74 h 76"/>
              <a:gd name="T10" fmla="*/ 20 w 63"/>
              <a:gd name="T11" fmla="*/ 76 h 76"/>
              <a:gd name="T12" fmla="*/ 2 w 63"/>
              <a:gd name="T13" fmla="*/ 76 h 76"/>
              <a:gd name="T14" fmla="*/ 0 w 63"/>
              <a:gd name="T15" fmla="*/ 74 h 76"/>
              <a:gd name="T16" fmla="*/ 0 w 63"/>
              <a:gd name="T17" fmla="*/ 33 h 76"/>
              <a:gd name="T18" fmla="*/ 1 w 63"/>
              <a:gd name="T19" fmla="*/ 29 h 76"/>
              <a:gd name="T20" fmla="*/ 29 w 63"/>
              <a:gd name="T21" fmla="*/ 1 h 76"/>
              <a:gd name="T22" fmla="*/ 33 w 63"/>
              <a:gd name="T23" fmla="*/ 1 h 76"/>
              <a:gd name="T24" fmla="*/ 61 w 63"/>
              <a:gd name="T25" fmla="*/ 29 h 76"/>
              <a:gd name="T26" fmla="*/ 63 w 63"/>
              <a:gd name="T27" fmla="*/ 33 h 76"/>
              <a:gd name="T28" fmla="*/ 63 w 63"/>
              <a:gd name="T29" fmla="*/ 74 h 76"/>
              <a:gd name="T30" fmla="*/ 60 w 63"/>
              <a:gd name="T31" fmla="*/ 76 h 76"/>
              <a:gd name="T32" fmla="*/ 42 w 63"/>
              <a:gd name="T33" fmla="*/ 76 h 76"/>
              <a:gd name="T34" fmla="*/ 40 w 63"/>
              <a:gd name="T35" fmla="*/ 74 h 76"/>
              <a:gd name="T36" fmla="*/ 40 w 63"/>
              <a:gd name="T37" fmla="*/ 5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3" h="76">
                <a:moveTo>
                  <a:pt x="40" y="51"/>
                </a:moveTo>
                <a:cubicBezTo>
                  <a:pt x="40" y="50"/>
                  <a:pt x="39" y="49"/>
                  <a:pt x="37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4" y="49"/>
                  <a:pt x="23" y="50"/>
                  <a:pt x="23" y="51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5"/>
                  <a:pt x="22" y="76"/>
                  <a:pt x="20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0"/>
                  <a:pt x="1" y="29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0"/>
                  <a:pt x="32" y="0"/>
                  <a:pt x="33" y="1"/>
                </a:cubicBezTo>
                <a:cubicBezTo>
                  <a:pt x="61" y="29"/>
                  <a:pt x="61" y="29"/>
                  <a:pt x="61" y="29"/>
                </a:cubicBezTo>
                <a:cubicBezTo>
                  <a:pt x="62" y="30"/>
                  <a:pt x="63" y="32"/>
                  <a:pt x="63" y="33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75"/>
                  <a:pt x="62" y="76"/>
                  <a:pt x="60" y="76"/>
                </a:cubicBezTo>
                <a:cubicBezTo>
                  <a:pt x="42" y="76"/>
                  <a:pt x="42" y="76"/>
                  <a:pt x="42" y="76"/>
                </a:cubicBezTo>
                <a:cubicBezTo>
                  <a:pt x="41" y="76"/>
                  <a:pt x="40" y="75"/>
                  <a:pt x="40" y="74"/>
                </a:cubicBezTo>
                <a:lnTo>
                  <a:pt x="40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4" name="Freeform 24"/>
          <p:cNvSpPr>
            <a:spLocks/>
          </p:cNvSpPr>
          <p:nvPr/>
        </p:nvSpPr>
        <p:spPr bwMode="auto">
          <a:xfrm>
            <a:off x="1617663" y="2479675"/>
            <a:ext cx="177800" cy="239713"/>
          </a:xfrm>
          <a:custGeom>
            <a:avLst/>
            <a:gdLst>
              <a:gd name="T0" fmla="*/ 55 w 56"/>
              <a:gd name="T1" fmla="*/ 63 h 76"/>
              <a:gd name="T2" fmla="*/ 35 w 56"/>
              <a:gd name="T3" fmla="*/ 51 h 76"/>
              <a:gd name="T4" fmla="*/ 35 w 56"/>
              <a:gd name="T5" fmla="*/ 45 h 76"/>
              <a:gd name="T6" fmla="*/ 43 w 56"/>
              <a:gd name="T7" fmla="*/ 35 h 76"/>
              <a:gd name="T8" fmla="*/ 47 w 56"/>
              <a:gd name="T9" fmla="*/ 31 h 76"/>
              <a:gd name="T10" fmla="*/ 47 w 56"/>
              <a:gd name="T11" fmla="*/ 30 h 76"/>
              <a:gd name="T12" fmla="*/ 46 w 56"/>
              <a:gd name="T13" fmla="*/ 21 h 76"/>
              <a:gd name="T14" fmla="*/ 44 w 56"/>
              <a:gd name="T15" fmla="*/ 20 h 76"/>
              <a:gd name="T16" fmla="*/ 44 w 56"/>
              <a:gd name="T17" fmla="*/ 16 h 76"/>
              <a:gd name="T18" fmla="*/ 28 w 56"/>
              <a:gd name="T19" fmla="*/ 0 h 76"/>
              <a:gd name="T20" fmla="*/ 12 w 56"/>
              <a:gd name="T21" fmla="*/ 16 h 76"/>
              <a:gd name="T22" fmla="*/ 12 w 56"/>
              <a:gd name="T23" fmla="*/ 20 h 76"/>
              <a:gd name="T24" fmla="*/ 10 w 56"/>
              <a:gd name="T25" fmla="*/ 21 h 76"/>
              <a:gd name="T26" fmla="*/ 9 w 56"/>
              <a:gd name="T27" fmla="*/ 30 h 76"/>
              <a:gd name="T28" fmla="*/ 9 w 56"/>
              <a:gd name="T29" fmla="*/ 31 h 76"/>
              <a:gd name="T30" fmla="*/ 13 w 56"/>
              <a:gd name="T31" fmla="*/ 35 h 76"/>
              <a:gd name="T32" fmla="*/ 21 w 56"/>
              <a:gd name="T33" fmla="*/ 45 h 76"/>
              <a:gd name="T34" fmla="*/ 21 w 56"/>
              <a:gd name="T35" fmla="*/ 51 h 76"/>
              <a:gd name="T36" fmla="*/ 1 w 56"/>
              <a:gd name="T37" fmla="*/ 62 h 76"/>
              <a:gd name="T38" fmla="*/ 1 w 56"/>
              <a:gd name="T39" fmla="*/ 70 h 76"/>
              <a:gd name="T40" fmla="*/ 1 w 56"/>
              <a:gd name="T41" fmla="*/ 71 h 76"/>
              <a:gd name="T42" fmla="*/ 2 w 56"/>
              <a:gd name="T43" fmla="*/ 71 h 76"/>
              <a:gd name="T44" fmla="*/ 28 w 56"/>
              <a:gd name="T45" fmla="*/ 76 h 76"/>
              <a:gd name="T46" fmla="*/ 54 w 56"/>
              <a:gd name="T47" fmla="*/ 71 h 76"/>
              <a:gd name="T48" fmla="*/ 55 w 56"/>
              <a:gd name="T49" fmla="*/ 71 h 76"/>
              <a:gd name="T50" fmla="*/ 55 w 56"/>
              <a:gd name="T51" fmla="*/ 70 h 76"/>
              <a:gd name="T52" fmla="*/ 55 w 56"/>
              <a:gd name="T53" fmla="*/ 6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6" h="76">
                <a:moveTo>
                  <a:pt x="55" y="63"/>
                </a:moveTo>
                <a:cubicBezTo>
                  <a:pt x="54" y="56"/>
                  <a:pt x="39" y="52"/>
                  <a:pt x="35" y="51"/>
                </a:cubicBezTo>
                <a:cubicBezTo>
                  <a:pt x="35" y="45"/>
                  <a:pt x="35" y="45"/>
                  <a:pt x="35" y="45"/>
                </a:cubicBezTo>
                <a:cubicBezTo>
                  <a:pt x="39" y="43"/>
                  <a:pt x="42" y="39"/>
                  <a:pt x="43" y="35"/>
                </a:cubicBezTo>
                <a:cubicBezTo>
                  <a:pt x="45" y="34"/>
                  <a:pt x="47" y="34"/>
                  <a:pt x="47" y="31"/>
                </a:cubicBezTo>
                <a:cubicBezTo>
                  <a:pt x="47" y="31"/>
                  <a:pt x="47" y="31"/>
                  <a:pt x="47" y="30"/>
                </a:cubicBezTo>
                <a:cubicBezTo>
                  <a:pt x="48" y="26"/>
                  <a:pt x="48" y="22"/>
                  <a:pt x="46" y="21"/>
                </a:cubicBezTo>
                <a:cubicBezTo>
                  <a:pt x="46" y="20"/>
                  <a:pt x="45" y="20"/>
                  <a:pt x="44" y="20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7"/>
                  <a:pt x="37" y="0"/>
                  <a:pt x="28" y="0"/>
                </a:cubicBezTo>
                <a:cubicBezTo>
                  <a:pt x="19" y="0"/>
                  <a:pt x="12" y="7"/>
                  <a:pt x="12" y="16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0" y="20"/>
                  <a:pt x="10" y="21"/>
                </a:cubicBezTo>
                <a:cubicBezTo>
                  <a:pt x="8" y="22"/>
                  <a:pt x="8" y="26"/>
                  <a:pt x="9" y="30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4"/>
                  <a:pt x="11" y="34"/>
                  <a:pt x="13" y="35"/>
                </a:cubicBezTo>
                <a:cubicBezTo>
                  <a:pt x="14" y="39"/>
                  <a:pt x="17" y="43"/>
                  <a:pt x="21" y="45"/>
                </a:cubicBezTo>
                <a:cubicBezTo>
                  <a:pt x="21" y="51"/>
                  <a:pt x="21" y="51"/>
                  <a:pt x="21" y="51"/>
                </a:cubicBezTo>
                <a:cubicBezTo>
                  <a:pt x="17" y="52"/>
                  <a:pt x="2" y="56"/>
                  <a:pt x="1" y="62"/>
                </a:cubicBezTo>
                <a:cubicBezTo>
                  <a:pt x="1" y="63"/>
                  <a:pt x="0" y="65"/>
                  <a:pt x="1" y="70"/>
                </a:cubicBezTo>
                <a:cubicBezTo>
                  <a:pt x="1" y="71"/>
                  <a:pt x="1" y="71"/>
                  <a:pt x="1" y="71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13" y="76"/>
                  <a:pt x="28" y="76"/>
                </a:cubicBezTo>
                <a:cubicBezTo>
                  <a:pt x="43" y="76"/>
                  <a:pt x="54" y="71"/>
                  <a:pt x="54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5" y="70"/>
                  <a:pt x="55" y="70"/>
                  <a:pt x="55" y="70"/>
                </a:cubicBezTo>
                <a:cubicBezTo>
                  <a:pt x="56" y="65"/>
                  <a:pt x="55" y="63"/>
                  <a:pt x="55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5" name="Rectangle 25"/>
          <p:cNvSpPr>
            <a:spLocks noChangeArrowheads="1"/>
          </p:cNvSpPr>
          <p:nvPr/>
        </p:nvSpPr>
        <p:spPr bwMode="auto">
          <a:xfrm>
            <a:off x="935038" y="1274763"/>
            <a:ext cx="72739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671830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FOUR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484505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102870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749" name="Rectangle 29"/>
          <p:cNvSpPr>
            <a:spLocks noChangeArrowheads="1"/>
          </p:cNvSpPr>
          <p:nvPr/>
        </p:nvSpPr>
        <p:spPr bwMode="auto">
          <a:xfrm>
            <a:off x="290195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TWO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grpSp>
        <p:nvGrpSpPr>
          <p:cNvPr id="32789" name="Group 21"/>
          <p:cNvGrpSpPr>
            <a:grpSpLocks/>
          </p:cNvGrpSpPr>
          <p:nvPr/>
        </p:nvGrpSpPr>
        <p:grpSpPr bwMode="auto">
          <a:xfrm>
            <a:off x="3043238" y="1712913"/>
            <a:ext cx="2867025" cy="2238375"/>
            <a:chOff x="1628" y="834"/>
            <a:chExt cx="2504" cy="1956"/>
          </a:xfrm>
        </p:grpSpPr>
        <p:sp>
          <p:nvSpPr>
            <p:cNvPr id="32777" name="Freeform 9"/>
            <p:cNvSpPr>
              <a:spLocks/>
            </p:cNvSpPr>
            <p:nvPr/>
          </p:nvSpPr>
          <p:spPr bwMode="auto">
            <a:xfrm>
              <a:off x="2252" y="906"/>
              <a:ext cx="1258" cy="1036"/>
            </a:xfrm>
            <a:custGeom>
              <a:avLst/>
              <a:gdLst>
                <a:gd name="T0" fmla="*/ 182 w 560"/>
                <a:gd name="T1" fmla="*/ 378 h 461"/>
                <a:gd name="T2" fmla="*/ 182 w 560"/>
                <a:gd name="T3" fmla="*/ 183 h 461"/>
                <a:gd name="T4" fmla="*/ 377 w 560"/>
                <a:gd name="T5" fmla="*/ 183 h 461"/>
                <a:gd name="T6" fmla="*/ 377 w 560"/>
                <a:gd name="T7" fmla="*/ 378 h 461"/>
                <a:gd name="T8" fmla="*/ 460 w 560"/>
                <a:gd name="T9" fmla="*/ 461 h 461"/>
                <a:gd name="T10" fmla="*/ 460 w 560"/>
                <a:gd name="T11" fmla="*/ 100 h 461"/>
                <a:gd name="T12" fmla="*/ 99 w 560"/>
                <a:gd name="T13" fmla="*/ 100 h 461"/>
                <a:gd name="T14" fmla="*/ 99 w 560"/>
                <a:gd name="T15" fmla="*/ 461 h 461"/>
                <a:gd name="T16" fmla="*/ 182 w 560"/>
                <a:gd name="T17" fmla="*/ 378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1">
                  <a:moveTo>
                    <a:pt x="182" y="378"/>
                  </a:moveTo>
                  <a:cubicBezTo>
                    <a:pt x="128" y="324"/>
                    <a:pt x="128" y="237"/>
                    <a:pt x="182" y="183"/>
                  </a:cubicBezTo>
                  <a:cubicBezTo>
                    <a:pt x="236" y="129"/>
                    <a:pt x="323" y="129"/>
                    <a:pt x="377" y="183"/>
                  </a:cubicBezTo>
                  <a:cubicBezTo>
                    <a:pt x="431" y="237"/>
                    <a:pt x="431" y="324"/>
                    <a:pt x="377" y="378"/>
                  </a:cubicBezTo>
                  <a:cubicBezTo>
                    <a:pt x="460" y="461"/>
                    <a:pt x="460" y="461"/>
                    <a:pt x="460" y="461"/>
                  </a:cubicBezTo>
                  <a:cubicBezTo>
                    <a:pt x="560" y="361"/>
                    <a:pt x="560" y="200"/>
                    <a:pt x="460" y="100"/>
                  </a:cubicBezTo>
                  <a:cubicBezTo>
                    <a:pt x="360" y="0"/>
                    <a:pt x="199" y="0"/>
                    <a:pt x="99" y="100"/>
                  </a:cubicBezTo>
                  <a:cubicBezTo>
                    <a:pt x="0" y="200"/>
                    <a:pt x="0" y="361"/>
                    <a:pt x="99" y="461"/>
                  </a:cubicBezTo>
                  <a:lnTo>
                    <a:pt x="182" y="378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8" name="Freeform 10"/>
            <p:cNvSpPr>
              <a:spLocks/>
            </p:cNvSpPr>
            <p:nvPr/>
          </p:nvSpPr>
          <p:spPr bwMode="auto">
            <a:xfrm>
              <a:off x="2874" y="1756"/>
              <a:ext cx="1258" cy="1034"/>
            </a:xfrm>
            <a:custGeom>
              <a:avLst/>
              <a:gdLst>
                <a:gd name="T0" fmla="*/ 100 w 560"/>
                <a:gd name="T1" fmla="*/ 0 h 460"/>
                <a:gd name="T2" fmla="*/ 100 w 560"/>
                <a:gd name="T3" fmla="*/ 361 h 460"/>
                <a:gd name="T4" fmla="*/ 461 w 560"/>
                <a:gd name="T5" fmla="*/ 361 h 460"/>
                <a:gd name="T6" fmla="*/ 461 w 560"/>
                <a:gd name="T7" fmla="*/ 0 h 460"/>
                <a:gd name="T8" fmla="*/ 378 w 560"/>
                <a:gd name="T9" fmla="*/ 83 h 460"/>
                <a:gd name="T10" fmla="*/ 378 w 560"/>
                <a:gd name="T11" fmla="*/ 278 h 460"/>
                <a:gd name="T12" fmla="*/ 183 w 560"/>
                <a:gd name="T13" fmla="*/ 278 h 460"/>
                <a:gd name="T14" fmla="*/ 183 w 560"/>
                <a:gd name="T15" fmla="*/ 83 h 460"/>
                <a:gd name="T16" fmla="*/ 100 w 560"/>
                <a:gd name="T17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0">
                  <a:moveTo>
                    <a:pt x="100" y="0"/>
                  </a:moveTo>
                  <a:cubicBezTo>
                    <a:pt x="0" y="99"/>
                    <a:pt x="0" y="261"/>
                    <a:pt x="100" y="361"/>
                  </a:cubicBezTo>
                  <a:cubicBezTo>
                    <a:pt x="200" y="460"/>
                    <a:pt x="361" y="460"/>
                    <a:pt x="461" y="361"/>
                  </a:cubicBezTo>
                  <a:cubicBezTo>
                    <a:pt x="560" y="261"/>
                    <a:pt x="560" y="99"/>
                    <a:pt x="461" y="0"/>
                  </a:cubicBezTo>
                  <a:cubicBezTo>
                    <a:pt x="378" y="83"/>
                    <a:pt x="378" y="83"/>
                    <a:pt x="378" y="83"/>
                  </a:cubicBezTo>
                  <a:cubicBezTo>
                    <a:pt x="432" y="137"/>
                    <a:pt x="432" y="224"/>
                    <a:pt x="378" y="278"/>
                  </a:cubicBezTo>
                  <a:cubicBezTo>
                    <a:pt x="324" y="331"/>
                    <a:pt x="237" y="331"/>
                    <a:pt x="183" y="278"/>
                  </a:cubicBezTo>
                  <a:cubicBezTo>
                    <a:pt x="129" y="224"/>
                    <a:pt x="129" y="137"/>
                    <a:pt x="183" y="83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9" name="Freeform 11"/>
            <p:cNvSpPr>
              <a:spLocks/>
            </p:cNvSpPr>
            <p:nvPr/>
          </p:nvSpPr>
          <p:spPr bwMode="auto">
            <a:xfrm>
              <a:off x="1628" y="1756"/>
              <a:ext cx="1258" cy="1034"/>
            </a:xfrm>
            <a:custGeom>
              <a:avLst/>
              <a:gdLst>
                <a:gd name="T0" fmla="*/ 377 w 560"/>
                <a:gd name="T1" fmla="*/ 83 h 460"/>
                <a:gd name="T2" fmla="*/ 377 w 560"/>
                <a:gd name="T3" fmla="*/ 278 h 460"/>
                <a:gd name="T4" fmla="*/ 182 w 560"/>
                <a:gd name="T5" fmla="*/ 278 h 460"/>
                <a:gd name="T6" fmla="*/ 182 w 560"/>
                <a:gd name="T7" fmla="*/ 83 h 460"/>
                <a:gd name="T8" fmla="*/ 100 w 560"/>
                <a:gd name="T9" fmla="*/ 0 h 460"/>
                <a:gd name="T10" fmla="*/ 100 w 560"/>
                <a:gd name="T11" fmla="*/ 361 h 460"/>
                <a:gd name="T12" fmla="*/ 460 w 560"/>
                <a:gd name="T13" fmla="*/ 361 h 460"/>
                <a:gd name="T14" fmla="*/ 460 w 560"/>
                <a:gd name="T15" fmla="*/ 0 h 460"/>
                <a:gd name="T16" fmla="*/ 377 w 560"/>
                <a:gd name="T17" fmla="*/ 8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0">
                  <a:moveTo>
                    <a:pt x="377" y="83"/>
                  </a:moveTo>
                  <a:cubicBezTo>
                    <a:pt x="431" y="137"/>
                    <a:pt x="431" y="224"/>
                    <a:pt x="377" y="278"/>
                  </a:cubicBezTo>
                  <a:cubicBezTo>
                    <a:pt x="323" y="331"/>
                    <a:pt x="236" y="331"/>
                    <a:pt x="182" y="278"/>
                  </a:cubicBezTo>
                  <a:cubicBezTo>
                    <a:pt x="129" y="224"/>
                    <a:pt x="129" y="137"/>
                    <a:pt x="182" y="83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99"/>
                    <a:pt x="0" y="261"/>
                    <a:pt x="100" y="361"/>
                  </a:cubicBezTo>
                  <a:cubicBezTo>
                    <a:pt x="199" y="460"/>
                    <a:pt x="361" y="460"/>
                    <a:pt x="460" y="361"/>
                  </a:cubicBezTo>
                  <a:cubicBezTo>
                    <a:pt x="560" y="261"/>
                    <a:pt x="560" y="99"/>
                    <a:pt x="460" y="0"/>
                  </a:cubicBezTo>
                  <a:lnTo>
                    <a:pt x="377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0" name="Oval 12"/>
            <p:cNvSpPr>
              <a:spLocks noChangeArrowheads="1"/>
            </p:cNvSpPr>
            <p:nvPr/>
          </p:nvSpPr>
          <p:spPr bwMode="auto">
            <a:xfrm>
              <a:off x="1787" y="1648"/>
              <a:ext cx="337" cy="3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1" name="Oval 13"/>
            <p:cNvSpPr>
              <a:spLocks noChangeArrowheads="1"/>
            </p:cNvSpPr>
            <p:nvPr/>
          </p:nvSpPr>
          <p:spPr bwMode="auto">
            <a:xfrm>
              <a:off x="1848" y="1711"/>
              <a:ext cx="213" cy="21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2" name="Oval 14"/>
            <p:cNvSpPr>
              <a:spLocks noChangeArrowheads="1"/>
            </p:cNvSpPr>
            <p:nvPr/>
          </p:nvSpPr>
          <p:spPr bwMode="auto">
            <a:xfrm>
              <a:off x="3625" y="1648"/>
              <a:ext cx="337" cy="3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3" name="Oval 15"/>
            <p:cNvSpPr>
              <a:spLocks noChangeArrowheads="1"/>
            </p:cNvSpPr>
            <p:nvPr/>
          </p:nvSpPr>
          <p:spPr bwMode="auto">
            <a:xfrm>
              <a:off x="3685" y="1711"/>
              <a:ext cx="214" cy="21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4" name="Oval 16"/>
            <p:cNvSpPr>
              <a:spLocks noChangeArrowheads="1"/>
            </p:cNvSpPr>
            <p:nvPr/>
          </p:nvSpPr>
          <p:spPr bwMode="auto">
            <a:xfrm>
              <a:off x="2713" y="834"/>
              <a:ext cx="337" cy="33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5" name="Oval 17"/>
            <p:cNvSpPr>
              <a:spLocks noChangeArrowheads="1"/>
            </p:cNvSpPr>
            <p:nvPr/>
          </p:nvSpPr>
          <p:spPr bwMode="auto">
            <a:xfrm>
              <a:off x="2773" y="895"/>
              <a:ext cx="214" cy="21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6" name="Freeform 18"/>
            <p:cNvSpPr>
              <a:spLocks/>
            </p:cNvSpPr>
            <p:nvPr/>
          </p:nvSpPr>
          <p:spPr bwMode="auto">
            <a:xfrm>
              <a:off x="3405" y="2077"/>
              <a:ext cx="220" cy="200"/>
            </a:xfrm>
            <a:custGeom>
              <a:avLst/>
              <a:gdLst>
                <a:gd name="T0" fmla="*/ 30 w 98"/>
                <a:gd name="T1" fmla="*/ 42 h 89"/>
                <a:gd name="T2" fmla="*/ 30 w 98"/>
                <a:gd name="T3" fmla="*/ 42 h 89"/>
                <a:gd name="T4" fmla="*/ 11 w 98"/>
                <a:gd name="T5" fmla="*/ 61 h 89"/>
                <a:gd name="T6" fmla="*/ 8 w 98"/>
                <a:gd name="T7" fmla="*/ 69 h 89"/>
                <a:gd name="T8" fmla="*/ 11 w 98"/>
                <a:gd name="T9" fmla="*/ 78 h 89"/>
                <a:gd name="T10" fmla="*/ 12 w 98"/>
                <a:gd name="T11" fmla="*/ 78 h 89"/>
                <a:gd name="T12" fmla="*/ 20 w 98"/>
                <a:gd name="T13" fmla="*/ 81 h 89"/>
                <a:gd name="T14" fmla="*/ 29 w 98"/>
                <a:gd name="T15" fmla="*/ 78 h 89"/>
                <a:gd name="T16" fmla="*/ 50 w 98"/>
                <a:gd name="T17" fmla="*/ 57 h 89"/>
                <a:gd name="T18" fmla="*/ 50 w 98"/>
                <a:gd name="T19" fmla="*/ 56 h 89"/>
                <a:gd name="T20" fmla="*/ 73 w 98"/>
                <a:gd name="T21" fmla="*/ 34 h 89"/>
                <a:gd name="T22" fmla="*/ 74 w 98"/>
                <a:gd name="T23" fmla="*/ 30 h 89"/>
                <a:gd name="T24" fmla="*/ 73 w 98"/>
                <a:gd name="T25" fmla="*/ 26 h 89"/>
                <a:gd name="T26" fmla="*/ 69 w 98"/>
                <a:gd name="T27" fmla="*/ 24 h 89"/>
                <a:gd name="T28" fmla="*/ 65 w 98"/>
                <a:gd name="T29" fmla="*/ 26 h 89"/>
                <a:gd name="T30" fmla="*/ 32 w 98"/>
                <a:gd name="T31" fmla="*/ 59 h 89"/>
                <a:gd name="T32" fmla="*/ 27 w 98"/>
                <a:gd name="T33" fmla="*/ 59 h 89"/>
                <a:gd name="T34" fmla="*/ 27 w 98"/>
                <a:gd name="T35" fmla="*/ 54 h 89"/>
                <a:gd name="T36" fmla="*/ 60 w 98"/>
                <a:gd name="T37" fmla="*/ 21 h 89"/>
                <a:gd name="T38" fmla="*/ 69 w 98"/>
                <a:gd name="T39" fmla="*/ 17 h 89"/>
                <a:gd name="T40" fmla="*/ 78 w 98"/>
                <a:gd name="T41" fmla="*/ 21 h 89"/>
                <a:gd name="T42" fmla="*/ 82 w 98"/>
                <a:gd name="T43" fmla="*/ 30 h 89"/>
                <a:gd name="T44" fmla="*/ 78 w 98"/>
                <a:gd name="T45" fmla="*/ 39 h 89"/>
                <a:gd name="T46" fmla="*/ 55 w 98"/>
                <a:gd name="T47" fmla="*/ 62 h 89"/>
                <a:gd name="T48" fmla="*/ 55 w 98"/>
                <a:gd name="T49" fmla="*/ 62 h 89"/>
                <a:gd name="T50" fmla="*/ 55 w 98"/>
                <a:gd name="T51" fmla="*/ 62 h 89"/>
                <a:gd name="T52" fmla="*/ 34 w 98"/>
                <a:gd name="T53" fmla="*/ 83 h 89"/>
                <a:gd name="T54" fmla="*/ 20 w 98"/>
                <a:gd name="T55" fmla="*/ 89 h 89"/>
                <a:gd name="T56" fmla="*/ 6 w 98"/>
                <a:gd name="T57" fmla="*/ 83 h 89"/>
                <a:gd name="T58" fmla="*/ 6 w 98"/>
                <a:gd name="T59" fmla="*/ 83 h 89"/>
                <a:gd name="T60" fmla="*/ 6 w 98"/>
                <a:gd name="T61" fmla="*/ 83 h 89"/>
                <a:gd name="T62" fmla="*/ 0 w 98"/>
                <a:gd name="T63" fmla="*/ 69 h 89"/>
                <a:gd name="T64" fmla="*/ 6 w 98"/>
                <a:gd name="T65" fmla="*/ 55 h 89"/>
                <a:gd name="T66" fmla="*/ 27 w 98"/>
                <a:gd name="T67" fmla="*/ 34 h 89"/>
                <a:gd name="T68" fmla="*/ 28 w 98"/>
                <a:gd name="T69" fmla="*/ 34 h 89"/>
                <a:gd name="T70" fmla="*/ 54 w 98"/>
                <a:gd name="T71" fmla="*/ 7 h 89"/>
                <a:gd name="T72" fmla="*/ 72 w 98"/>
                <a:gd name="T73" fmla="*/ 0 h 89"/>
                <a:gd name="T74" fmla="*/ 91 w 98"/>
                <a:gd name="T75" fmla="*/ 7 h 89"/>
                <a:gd name="T76" fmla="*/ 98 w 98"/>
                <a:gd name="T77" fmla="*/ 25 h 89"/>
                <a:gd name="T78" fmla="*/ 91 w 98"/>
                <a:gd name="T79" fmla="*/ 43 h 89"/>
                <a:gd name="T80" fmla="*/ 54 w 98"/>
                <a:gd name="T81" fmla="*/ 80 h 89"/>
                <a:gd name="T82" fmla="*/ 48 w 98"/>
                <a:gd name="T83" fmla="*/ 80 h 89"/>
                <a:gd name="T84" fmla="*/ 48 w 98"/>
                <a:gd name="T85" fmla="*/ 75 h 89"/>
                <a:gd name="T86" fmla="*/ 85 w 98"/>
                <a:gd name="T87" fmla="*/ 38 h 89"/>
                <a:gd name="T88" fmla="*/ 91 w 98"/>
                <a:gd name="T89" fmla="*/ 25 h 89"/>
                <a:gd name="T90" fmla="*/ 85 w 98"/>
                <a:gd name="T91" fmla="*/ 12 h 89"/>
                <a:gd name="T92" fmla="*/ 72 w 98"/>
                <a:gd name="T93" fmla="*/ 7 h 89"/>
                <a:gd name="T94" fmla="*/ 60 w 98"/>
                <a:gd name="T95" fmla="*/ 12 h 89"/>
                <a:gd name="T96" fmla="*/ 30 w 98"/>
                <a:gd name="T97" fmla="*/ 4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89">
                  <a:moveTo>
                    <a:pt x="30" y="4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9" y="63"/>
                    <a:pt x="8" y="66"/>
                    <a:pt x="8" y="69"/>
                  </a:cubicBezTo>
                  <a:cubicBezTo>
                    <a:pt x="8" y="72"/>
                    <a:pt x="9" y="76"/>
                    <a:pt x="11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4" y="80"/>
                    <a:pt x="17" y="81"/>
                    <a:pt x="20" y="81"/>
                  </a:cubicBezTo>
                  <a:cubicBezTo>
                    <a:pt x="23" y="81"/>
                    <a:pt x="26" y="80"/>
                    <a:pt x="29" y="7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2"/>
                    <a:pt x="74" y="31"/>
                    <a:pt x="74" y="30"/>
                  </a:cubicBezTo>
                  <a:cubicBezTo>
                    <a:pt x="74" y="28"/>
                    <a:pt x="74" y="27"/>
                    <a:pt x="73" y="26"/>
                  </a:cubicBezTo>
                  <a:cubicBezTo>
                    <a:pt x="72" y="25"/>
                    <a:pt x="71" y="24"/>
                    <a:pt x="69" y="24"/>
                  </a:cubicBezTo>
                  <a:cubicBezTo>
                    <a:pt x="68" y="24"/>
                    <a:pt x="66" y="25"/>
                    <a:pt x="65" y="26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60"/>
                    <a:pt x="29" y="60"/>
                    <a:pt x="27" y="59"/>
                  </a:cubicBezTo>
                  <a:cubicBezTo>
                    <a:pt x="26" y="58"/>
                    <a:pt x="26" y="55"/>
                    <a:pt x="27" y="54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3" y="18"/>
                    <a:pt x="66" y="17"/>
                    <a:pt x="69" y="17"/>
                  </a:cubicBezTo>
                  <a:cubicBezTo>
                    <a:pt x="72" y="17"/>
                    <a:pt x="76" y="18"/>
                    <a:pt x="78" y="21"/>
                  </a:cubicBezTo>
                  <a:cubicBezTo>
                    <a:pt x="81" y="23"/>
                    <a:pt x="82" y="26"/>
                    <a:pt x="82" y="30"/>
                  </a:cubicBezTo>
                  <a:cubicBezTo>
                    <a:pt x="82" y="33"/>
                    <a:pt x="81" y="36"/>
                    <a:pt x="78" y="39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0" y="87"/>
                    <a:pt x="25" y="89"/>
                    <a:pt x="20" y="89"/>
                  </a:cubicBezTo>
                  <a:cubicBezTo>
                    <a:pt x="15" y="89"/>
                    <a:pt x="10" y="87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2" y="79"/>
                    <a:pt x="0" y="74"/>
                    <a:pt x="0" y="69"/>
                  </a:cubicBezTo>
                  <a:cubicBezTo>
                    <a:pt x="0" y="64"/>
                    <a:pt x="2" y="59"/>
                    <a:pt x="6" y="5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9" y="2"/>
                    <a:pt x="66" y="0"/>
                    <a:pt x="72" y="0"/>
                  </a:cubicBezTo>
                  <a:cubicBezTo>
                    <a:pt x="79" y="0"/>
                    <a:pt x="86" y="2"/>
                    <a:pt x="91" y="7"/>
                  </a:cubicBezTo>
                  <a:cubicBezTo>
                    <a:pt x="96" y="12"/>
                    <a:pt x="98" y="19"/>
                    <a:pt x="98" y="25"/>
                  </a:cubicBezTo>
                  <a:cubicBezTo>
                    <a:pt x="98" y="32"/>
                    <a:pt x="96" y="38"/>
                    <a:pt x="91" y="43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52" y="82"/>
                    <a:pt x="50" y="82"/>
                    <a:pt x="48" y="80"/>
                  </a:cubicBezTo>
                  <a:cubicBezTo>
                    <a:pt x="47" y="79"/>
                    <a:pt x="47" y="76"/>
                    <a:pt x="48" y="75"/>
                  </a:cubicBezTo>
                  <a:cubicBezTo>
                    <a:pt x="85" y="38"/>
                    <a:pt x="85" y="38"/>
                    <a:pt x="85" y="38"/>
                  </a:cubicBezTo>
                  <a:cubicBezTo>
                    <a:pt x="89" y="34"/>
                    <a:pt x="91" y="30"/>
                    <a:pt x="91" y="25"/>
                  </a:cubicBezTo>
                  <a:cubicBezTo>
                    <a:pt x="91" y="21"/>
                    <a:pt x="89" y="16"/>
                    <a:pt x="85" y="12"/>
                  </a:cubicBezTo>
                  <a:cubicBezTo>
                    <a:pt x="82" y="9"/>
                    <a:pt x="77" y="7"/>
                    <a:pt x="72" y="7"/>
                  </a:cubicBezTo>
                  <a:cubicBezTo>
                    <a:pt x="68" y="7"/>
                    <a:pt x="63" y="9"/>
                    <a:pt x="60" y="12"/>
                  </a:cubicBezTo>
                  <a:cubicBezTo>
                    <a:pt x="30" y="42"/>
                    <a:pt x="30" y="42"/>
                    <a:pt x="30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7" name="Freeform 19"/>
            <p:cNvSpPr>
              <a:spLocks noEditPoints="1"/>
            </p:cNvSpPr>
            <p:nvPr/>
          </p:nvSpPr>
          <p:spPr bwMode="auto">
            <a:xfrm>
              <a:off x="2169" y="2057"/>
              <a:ext cx="175" cy="220"/>
            </a:xfrm>
            <a:custGeom>
              <a:avLst/>
              <a:gdLst>
                <a:gd name="T0" fmla="*/ 58 w 78"/>
                <a:gd name="T1" fmla="*/ 55 h 98"/>
                <a:gd name="T2" fmla="*/ 51 w 78"/>
                <a:gd name="T3" fmla="*/ 89 h 98"/>
                <a:gd name="T4" fmla="*/ 74 w 78"/>
                <a:gd name="T5" fmla="*/ 90 h 98"/>
                <a:gd name="T6" fmla="*/ 74 w 78"/>
                <a:gd name="T7" fmla="*/ 98 h 98"/>
                <a:gd name="T8" fmla="*/ 0 w 78"/>
                <a:gd name="T9" fmla="*/ 94 h 98"/>
                <a:gd name="T10" fmla="*/ 28 w 78"/>
                <a:gd name="T11" fmla="*/ 90 h 98"/>
                <a:gd name="T12" fmla="*/ 45 w 78"/>
                <a:gd name="T13" fmla="*/ 83 h 98"/>
                <a:gd name="T14" fmla="*/ 6 w 78"/>
                <a:gd name="T15" fmla="*/ 81 h 98"/>
                <a:gd name="T16" fmla="*/ 6 w 78"/>
                <a:gd name="T17" fmla="*/ 77 h 98"/>
                <a:gd name="T18" fmla="*/ 52 w 78"/>
                <a:gd name="T19" fmla="*/ 66 h 98"/>
                <a:gd name="T20" fmla="*/ 47 w 78"/>
                <a:gd name="T21" fmla="*/ 51 h 98"/>
                <a:gd name="T22" fmla="*/ 39 w 78"/>
                <a:gd name="T23" fmla="*/ 52 h 98"/>
                <a:gd name="T24" fmla="*/ 30 w 78"/>
                <a:gd name="T25" fmla="*/ 62 h 98"/>
                <a:gd name="T26" fmla="*/ 26 w 78"/>
                <a:gd name="T27" fmla="*/ 65 h 98"/>
                <a:gd name="T28" fmla="*/ 13 w 78"/>
                <a:gd name="T29" fmla="*/ 60 h 98"/>
                <a:gd name="T30" fmla="*/ 15 w 78"/>
                <a:gd name="T31" fmla="*/ 53 h 98"/>
                <a:gd name="T32" fmla="*/ 12 w 78"/>
                <a:gd name="T33" fmla="*/ 49 h 98"/>
                <a:gd name="T34" fmla="*/ 35 w 78"/>
                <a:gd name="T35" fmla="*/ 13 h 98"/>
                <a:gd name="T36" fmla="*/ 37 w 78"/>
                <a:gd name="T37" fmla="*/ 14 h 98"/>
                <a:gd name="T38" fmla="*/ 38 w 78"/>
                <a:gd name="T39" fmla="*/ 7 h 98"/>
                <a:gd name="T40" fmla="*/ 42 w 78"/>
                <a:gd name="T41" fmla="*/ 1 h 98"/>
                <a:gd name="T42" fmla="*/ 61 w 78"/>
                <a:gd name="T43" fmla="*/ 16 h 98"/>
                <a:gd name="T44" fmla="*/ 54 w 78"/>
                <a:gd name="T45" fmla="*/ 16 h 98"/>
                <a:gd name="T46" fmla="*/ 52 w 78"/>
                <a:gd name="T47" fmla="*/ 23 h 98"/>
                <a:gd name="T48" fmla="*/ 49 w 78"/>
                <a:gd name="T49" fmla="*/ 34 h 98"/>
                <a:gd name="T50" fmla="*/ 51 w 78"/>
                <a:gd name="T51" fmla="*/ 45 h 98"/>
                <a:gd name="T52" fmla="*/ 50 w 78"/>
                <a:gd name="T53" fmla="*/ 14 h 98"/>
                <a:gd name="T54" fmla="*/ 41 w 78"/>
                <a:gd name="T55" fmla="*/ 17 h 98"/>
                <a:gd name="T56" fmla="*/ 50 w 78"/>
                <a:gd name="T57" fmla="*/ 14 h 98"/>
                <a:gd name="T58" fmla="*/ 45 w 78"/>
                <a:gd name="T59" fmla="*/ 32 h 98"/>
                <a:gd name="T60" fmla="*/ 35 w 78"/>
                <a:gd name="T61" fmla="*/ 18 h 98"/>
                <a:gd name="T62" fmla="*/ 30 w 78"/>
                <a:gd name="T63" fmla="*/ 57 h 98"/>
                <a:gd name="T64" fmla="*/ 31 w 78"/>
                <a:gd name="T65" fmla="*/ 42 h 98"/>
                <a:gd name="T66" fmla="*/ 34 w 78"/>
                <a:gd name="T67" fmla="*/ 35 h 98"/>
                <a:gd name="T68" fmla="*/ 46 w 78"/>
                <a:gd name="T69" fmla="*/ 38 h 98"/>
                <a:gd name="T70" fmla="*/ 38 w 78"/>
                <a:gd name="T71" fmla="*/ 38 h 98"/>
                <a:gd name="T72" fmla="*/ 38 w 78"/>
                <a:gd name="T73" fmla="*/ 38 h 98"/>
                <a:gd name="T74" fmla="*/ 42 w 78"/>
                <a:gd name="T75" fmla="*/ 48 h 98"/>
                <a:gd name="T76" fmla="*/ 46 w 78"/>
                <a:gd name="T77" fmla="*/ 46 h 98"/>
                <a:gd name="T78" fmla="*/ 46 w 78"/>
                <a:gd name="T79" fmla="*/ 38 h 98"/>
                <a:gd name="T80" fmla="*/ 19 w 78"/>
                <a:gd name="T81" fmla="*/ 56 h 98"/>
                <a:gd name="T82" fmla="*/ 18 w 78"/>
                <a:gd name="T83" fmla="*/ 57 h 98"/>
                <a:gd name="T84" fmla="*/ 24 w 78"/>
                <a:gd name="T85" fmla="*/ 5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98">
                  <a:moveTo>
                    <a:pt x="51" y="45"/>
                  </a:moveTo>
                  <a:cubicBezTo>
                    <a:pt x="54" y="48"/>
                    <a:pt x="56" y="51"/>
                    <a:pt x="58" y="55"/>
                  </a:cubicBezTo>
                  <a:cubicBezTo>
                    <a:pt x="59" y="58"/>
                    <a:pt x="60" y="62"/>
                    <a:pt x="60" y="66"/>
                  </a:cubicBezTo>
                  <a:cubicBezTo>
                    <a:pt x="60" y="75"/>
                    <a:pt x="56" y="83"/>
                    <a:pt x="51" y="89"/>
                  </a:cubicBezTo>
                  <a:cubicBezTo>
                    <a:pt x="50" y="89"/>
                    <a:pt x="49" y="90"/>
                    <a:pt x="49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6" y="90"/>
                    <a:pt x="78" y="92"/>
                    <a:pt x="78" y="94"/>
                  </a:cubicBezTo>
                  <a:cubicBezTo>
                    <a:pt x="78" y="96"/>
                    <a:pt x="76" y="98"/>
                    <a:pt x="74" y="98"/>
                  </a:cubicBezTo>
                  <a:cubicBezTo>
                    <a:pt x="51" y="98"/>
                    <a:pt x="27" y="98"/>
                    <a:pt x="4" y="98"/>
                  </a:cubicBezTo>
                  <a:cubicBezTo>
                    <a:pt x="2" y="98"/>
                    <a:pt x="0" y="96"/>
                    <a:pt x="0" y="94"/>
                  </a:cubicBezTo>
                  <a:cubicBezTo>
                    <a:pt x="0" y="92"/>
                    <a:pt x="2" y="90"/>
                    <a:pt x="4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35" y="90"/>
                    <a:pt x="41" y="88"/>
                    <a:pt x="45" y="83"/>
                  </a:cubicBezTo>
                  <a:cubicBezTo>
                    <a:pt x="46" y="83"/>
                    <a:pt x="47" y="82"/>
                    <a:pt x="47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4" y="81"/>
                    <a:pt x="3" y="80"/>
                    <a:pt x="3" y="79"/>
                  </a:cubicBezTo>
                  <a:cubicBezTo>
                    <a:pt x="3" y="78"/>
                    <a:pt x="4" y="77"/>
                    <a:pt x="6" y="77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2" y="74"/>
                    <a:pt x="52" y="70"/>
                    <a:pt x="52" y="66"/>
                  </a:cubicBezTo>
                  <a:cubicBezTo>
                    <a:pt x="52" y="63"/>
                    <a:pt x="52" y="60"/>
                    <a:pt x="51" y="57"/>
                  </a:cubicBezTo>
                  <a:cubicBezTo>
                    <a:pt x="50" y="55"/>
                    <a:pt x="48" y="53"/>
                    <a:pt x="47" y="51"/>
                  </a:cubicBezTo>
                  <a:cubicBezTo>
                    <a:pt x="45" y="52"/>
                    <a:pt x="43" y="52"/>
                    <a:pt x="42" y="52"/>
                  </a:cubicBezTo>
                  <a:cubicBezTo>
                    <a:pt x="41" y="52"/>
                    <a:pt x="40" y="52"/>
                    <a:pt x="39" y="5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2" y="62"/>
                    <a:pt x="31" y="63"/>
                    <a:pt x="30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5" y="66"/>
                    <a:pt x="24" y="66"/>
                    <a:pt x="23" y="65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2" y="59"/>
                    <a:pt x="12" y="58"/>
                    <a:pt x="13" y="57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1" y="52"/>
                    <a:pt x="11" y="50"/>
                    <a:pt x="12" y="49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3"/>
                    <a:pt x="34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6"/>
                    <a:pt x="36" y="4"/>
                    <a:pt x="37" y="2"/>
                  </a:cubicBezTo>
                  <a:cubicBezTo>
                    <a:pt x="38" y="0"/>
                    <a:pt x="40" y="0"/>
                    <a:pt x="42" y="1"/>
                  </a:cubicBezTo>
                  <a:cubicBezTo>
                    <a:pt x="48" y="4"/>
                    <a:pt x="54" y="8"/>
                    <a:pt x="60" y="11"/>
                  </a:cubicBezTo>
                  <a:cubicBezTo>
                    <a:pt x="61" y="12"/>
                    <a:pt x="62" y="14"/>
                    <a:pt x="61" y="16"/>
                  </a:cubicBezTo>
                  <a:cubicBezTo>
                    <a:pt x="60" y="18"/>
                    <a:pt x="58" y="18"/>
                    <a:pt x="56" y="17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4" y="24"/>
                    <a:pt x="54" y="25"/>
                    <a:pt x="53" y="26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1" y="36"/>
                    <a:pt x="52" y="39"/>
                    <a:pt x="52" y="42"/>
                  </a:cubicBezTo>
                  <a:cubicBezTo>
                    <a:pt x="52" y="43"/>
                    <a:pt x="52" y="44"/>
                    <a:pt x="51" y="45"/>
                  </a:cubicBezTo>
                  <a:close/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48" y="13"/>
                    <a:pt x="46" y="12"/>
                    <a:pt x="45" y="11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45" y="32"/>
                  </a:moveTo>
                  <a:cubicBezTo>
                    <a:pt x="45" y="32"/>
                    <a:pt x="45" y="32"/>
                    <a:pt x="45" y="32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4" y="23"/>
                    <a:pt x="39" y="21"/>
                    <a:pt x="35" y="18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21" y="52"/>
                    <a:pt x="26" y="55"/>
                    <a:pt x="30" y="57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3" y="47"/>
                    <a:pt x="31" y="45"/>
                    <a:pt x="31" y="42"/>
                  </a:cubicBezTo>
                  <a:cubicBezTo>
                    <a:pt x="31" y="39"/>
                    <a:pt x="33" y="37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7" y="32"/>
                    <a:pt x="41" y="31"/>
                    <a:pt x="45" y="32"/>
                  </a:cubicBezTo>
                  <a:close/>
                  <a:moveTo>
                    <a:pt x="46" y="38"/>
                  </a:moveTo>
                  <a:cubicBezTo>
                    <a:pt x="46" y="38"/>
                    <a:pt x="46" y="38"/>
                    <a:pt x="46" y="38"/>
                  </a:cubicBezTo>
                  <a:cubicBezTo>
                    <a:pt x="43" y="36"/>
                    <a:pt x="40" y="36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9"/>
                    <a:pt x="36" y="40"/>
                    <a:pt x="36" y="42"/>
                  </a:cubicBezTo>
                  <a:cubicBezTo>
                    <a:pt x="36" y="45"/>
                    <a:pt x="39" y="48"/>
                    <a:pt x="42" y="48"/>
                  </a:cubicBezTo>
                  <a:cubicBezTo>
                    <a:pt x="43" y="48"/>
                    <a:pt x="45" y="47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5"/>
                    <a:pt x="47" y="43"/>
                    <a:pt x="47" y="42"/>
                  </a:cubicBezTo>
                  <a:cubicBezTo>
                    <a:pt x="47" y="40"/>
                    <a:pt x="47" y="39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lose/>
                  <a:moveTo>
                    <a:pt x="19" y="5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19" y="56"/>
                    <a:pt x="19" y="56"/>
                    <a:pt x="19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8" name="Freeform 20"/>
            <p:cNvSpPr>
              <a:spLocks noEditPoints="1"/>
            </p:cNvSpPr>
            <p:nvPr/>
          </p:nvSpPr>
          <p:spPr bwMode="auto">
            <a:xfrm>
              <a:off x="2769" y="1428"/>
              <a:ext cx="222" cy="220"/>
            </a:xfrm>
            <a:custGeom>
              <a:avLst/>
              <a:gdLst>
                <a:gd name="T0" fmla="*/ 14 w 99"/>
                <a:gd name="T1" fmla="*/ 51 h 98"/>
                <a:gd name="T2" fmla="*/ 14 w 99"/>
                <a:gd name="T3" fmla="*/ 47 h 98"/>
                <a:gd name="T4" fmla="*/ 5 w 99"/>
                <a:gd name="T5" fmla="*/ 47 h 98"/>
                <a:gd name="T6" fmla="*/ 4 w 99"/>
                <a:gd name="T7" fmla="*/ 68 h 98"/>
                <a:gd name="T8" fmla="*/ 15 w 99"/>
                <a:gd name="T9" fmla="*/ 84 h 98"/>
                <a:gd name="T10" fmla="*/ 69 w 99"/>
                <a:gd name="T11" fmla="*/ 95 h 98"/>
                <a:gd name="T12" fmla="*/ 85 w 99"/>
                <a:gd name="T13" fmla="*/ 84 h 98"/>
                <a:gd name="T14" fmla="*/ 95 w 99"/>
                <a:gd name="T15" fmla="*/ 30 h 98"/>
                <a:gd name="T16" fmla="*/ 85 w 99"/>
                <a:gd name="T17" fmla="*/ 14 h 98"/>
                <a:gd name="T18" fmla="*/ 50 w 99"/>
                <a:gd name="T19" fmla="*/ 0 h 98"/>
                <a:gd name="T20" fmla="*/ 31 w 99"/>
                <a:gd name="T21" fmla="*/ 3 h 98"/>
                <a:gd name="T22" fmla="*/ 22 w 99"/>
                <a:gd name="T23" fmla="*/ 4 h 98"/>
                <a:gd name="T24" fmla="*/ 14 w 99"/>
                <a:gd name="T25" fmla="*/ 3 h 98"/>
                <a:gd name="T26" fmla="*/ 15 w 99"/>
                <a:gd name="T27" fmla="*/ 19 h 98"/>
                <a:gd name="T28" fmla="*/ 31 w 99"/>
                <a:gd name="T29" fmla="*/ 21 h 98"/>
                <a:gd name="T30" fmla="*/ 31 w 99"/>
                <a:gd name="T31" fmla="*/ 14 h 98"/>
                <a:gd name="T32" fmla="*/ 33 w 99"/>
                <a:gd name="T33" fmla="*/ 10 h 98"/>
                <a:gd name="T34" fmla="*/ 47 w 99"/>
                <a:gd name="T35" fmla="*/ 7 h 98"/>
                <a:gd name="T36" fmla="*/ 50 w 99"/>
                <a:gd name="T37" fmla="*/ 16 h 98"/>
                <a:gd name="T38" fmla="*/ 52 w 99"/>
                <a:gd name="T39" fmla="*/ 7 h 98"/>
                <a:gd name="T40" fmla="*/ 69 w 99"/>
                <a:gd name="T41" fmla="*/ 12 h 98"/>
                <a:gd name="T42" fmla="*/ 68 w 99"/>
                <a:gd name="T43" fmla="*/ 17 h 98"/>
                <a:gd name="T44" fmla="*/ 73 w 99"/>
                <a:gd name="T45" fmla="*/ 14 h 98"/>
                <a:gd name="T46" fmla="*/ 85 w 99"/>
                <a:gd name="T47" fmla="*/ 26 h 98"/>
                <a:gd name="T48" fmla="*/ 82 w 99"/>
                <a:gd name="T49" fmla="*/ 30 h 98"/>
                <a:gd name="T50" fmla="*/ 87 w 99"/>
                <a:gd name="T51" fmla="*/ 30 h 98"/>
                <a:gd name="T52" fmla="*/ 88 w 99"/>
                <a:gd name="T53" fmla="*/ 33 h 98"/>
                <a:gd name="T54" fmla="*/ 85 w 99"/>
                <a:gd name="T55" fmla="*/ 47 h 98"/>
                <a:gd name="T56" fmla="*/ 85 w 99"/>
                <a:gd name="T57" fmla="*/ 51 h 98"/>
                <a:gd name="T58" fmla="*/ 87 w 99"/>
                <a:gd name="T59" fmla="*/ 68 h 98"/>
                <a:gd name="T60" fmla="*/ 82 w 99"/>
                <a:gd name="T61" fmla="*/ 68 h 98"/>
                <a:gd name="T62" fmla="*/ 85 w 99"/>
                <a:gd name="T63" fmla="*/ 72 h 98"/>
                <a:gd name="T64" fmla="*/ 73 w 99"/>
                <a:gd name="T65" fmla="*/ 84 h 98"/>
                <a:gd name="T66" fmla="*/ 68 w 99"/>
                <a:gd name="T67" fmla="*/ 81 h 98"/>
                <a:gd name="T68" fmla="*/ 69 w 99"/>
                <a:gd name="T69" fmla="*/ 86 h 98"/>
                <a:gd name="T70" fmla="*/ 66 w 99"/>
                <a:gd name="T71" fmla="*/ 88 h 98"/>
                <a:gd name="T72" fmla="*/ 52 w 99"/>
                <a:gd name="T73" fmla="*/ 84 h 98"/>
                <a:gd name="T74" fmla="*/ 47 w 99"/>
                <a:gd name="T75" fmla="*/ 84 h 98"/>
                <a:gd name="T76" fmla="*/ 31 w 99"/>
                <a:gd name="T77" fmla="*/ 86 h 98"/>
                <a:gd name="T78" fmla="*/ 31 w 99"/>
                <a:gd name="T79" fmla="*/ 81 h 98"/>
                <a:gd name="T80" fmla="*/ 27 w 99"/>
                <a:gd name="T81" fmla="*/ 84 h 98"/>
                <a:gd name="T82" fmla="*/ 15 w 99"/>
                <a:gd name="T83" fmla="*/ 72 h 98"/>
                <a:gd name="T84" fmla="*/ 17 w 99"/>
                <a:gd name="T85" fmla="*/ 68 h 98"/>
                <a:gd name="T86" fmla="*/ 12 w 99"/>
                <a:gd name="T87" fmla="*/ 68 h 98"/>
                <a:gd name="T88" fmla="*/ 11 w 99"/>
                <a:gd name="T89" fmla="*/ 65 h 98"/>
                <a:gd name="T90" fmla="*/ 46 w 99"/>
                <a:gd name="T91" fmla="*/ 23 h 98"/>
                <a:gd name="T92" fmla="*/ 50 w 99"/>
                <a:gd name="T93" fmla="*/ 19 h 98"/>
                <a:gd name="T94" fmla="*/ 53 w 99"/>
                <a:gd name="T95" fmla="*/ 47 h 98"/>
                <a:gd name="T96" fmla="*/ 77 w 99"/>
                <a:gd name="T97" fmla="*/ 65 h 98"/>
                <a:gd name="T98" fmla="*/ 48 w 99"/>
                <a:gd name="T99" fmla="*/ 52 h 98"/>
                <a:gd name="T100" fmla="*/ 46 w 99"/>
                <a:gd name="T101" fmla="*/ 2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8">
                  <a:moveTo>
                    <a:pt x="8" y="51"/>
                  </a:moveTo>
                  <a:cubicBezTo>
                    <a:pt x="14" y="51"/>
                    <a:pt x="14" y="51"/>
                    <a:pt x="14" y="51"/>
                  </a:cubicBezTo>
                  <a:cubicBezTo>
                    <a:pt x="16" y="51"/>
                    <a:pt x="17" y="50"/>
                    <a:pt x="17" y="49"/>
                  </a:cubicBezTo>
                  <a:cubicBezTo>
                    <a:pt x="17" y="48"/>
                    <a:pt x="16" y="47"/>
                    <a:pt x="14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7"/>
                    <a:pt x="0" y="51"/>
                  </a:cubicBezTo>
                  <a:cubicBezTo>
                    <a:pt x="1" y="57"/>
                    <a:pt x="2" y="63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7" y="74"/>
                    <a:pt x="10" y="79"/>
                    <a:pt x="15" y="84"/>
                  </a:cubicBezTo>
                  <a:cubicBezTo>
                    <a:pt x="24" y="93"/>
                    <a:pt x="36" y="98"/>
                    <a:pt x="50" y="98"/>
                  </a:cubicBezTo>
                  <a:cubicBezTo>
                    <a:pt x="56" y="98"/>
                    <a:pt x="63" y="97"/>
                    <a:pt x="69" y="95"/>
                  </a:cubicBezTo>
                  <a:cubicBezTo>
                    <a:pt x="69" y="95"/>
                    <a:pt x="69" y="95"/>
                    <a:pt x="69" y="95"/>
                  </a:cubicBezTo>
                  <a:cubicBezTo>
                    <a:pt x="75" y="92"/>
                    <a:pt x="80" y="88"/>
                    <a:pt x="85" y="84"/>
                  </a:cubicBezTo>
                  <a:cubicBezTo>
                    <a:pt x="94" y="75"/>
                    <a:pt x="99" y="63"/>
                    <a:pt x="99" y="49"/>
                  </a:cubicBezTo>
                  <a:cubicBezTo>
                    <a:pt x="99" y="42"/>
                    <a:pt x="98" y="36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3" y="24"/>
                    <a:pt x="89" y="19"/>
                    <a:pt x="85" y="14"/>
                  </a:cubicBezTo>
                  <a:cubicBezTo>
                    <a:pt x="80" y="10"/>
                    <a:pt x="75" y="6"/>
                    <a:pt x="69" y="3"/>
                  </a:cubicBezTo>
                  <a:cubicBezTo>
                    <a:pt x="63" y="1"/>
                    <a:pt x="56" y="0"/>
                    <a:pt x="50" y="0"/>
                  </a:cubicBezTo>
                  <a:cubicBezTo>
                    <a:pt x="43" y="0"/>
                    <a:pt x="37" y="1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7" y="5"/>
                    <a:pt x="24" y="6"/>
                    <a:pt x="22" y="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7"/>
                    <a:pt x="14" y="19"/>
                    <a:pt x="15" y="19"/>
                  </a:cubicBezTo>
                  <a:cubicBezTo>
                    <a:pt x="15" y="20"/>
                    <a:pt x="16" y="21"/>
                    <a:pt x="17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3" y="21"/>
                    <a:pt x="34" y="20"/>
                    <a:pt x="35" y="18"/>
                  </a:cubicBezTo>
                  <a:cubicBezTo>
                    <a:pt x="35" y="16"/>
                    <a:pt x="33" y="14"/>
                    <a:pt x="31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2"/>
                    <a:pt x="31" y="11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8" y="9"/>
                    <a:pt x="43" y="7"/>
                    <a:pt x="47" y="7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8" y="16"/>
                    <a:pt x="50" y="16"/>
                  </a:cubicBezTo>
                  <a:cubicBezTo>
                    <a:pt x="51" y="16"/>
                    <a:pt x="52" y="15"/>
                    <a:pt x="52" y="14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7" y="7"/>
                    <a:pt x="61" y="9"/>
                    <a:pt x="66" y="10"/>
                  </a:cubicBezTo>
                  <a:cubicBezTo>
                    <a:pt x="67" y="11"/>
                    <a:pt x="68" y="11"/>
                    <a:pt x="69" y="12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7" y="15"/>
                    <a:pt x="67" y="16"/>
                    <a:pt x="68" y="17"/>
                  </a:cubicBezTo>
                  <a:cubicBezTo>
                    <a:pt x="69" y="17"/>
                    <a:pt x="71" y="17"/>
                    <a:pt x="71" y="16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5" y="16"/>
                    <a:pt x="77" y="17"/>
                    <a:pt x="79" y="19"/>
                  </a:cubicBezTo>
                  <a:cubicBezTo>
                    <a:pt x="81" y="21"/>
                    <a:pt x="83" y="24"/>
                    <a:pt x="85" y="26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2" y="28"/>
                    <a:pt x="81" y="29"/>
                    <a:pt x="82" y="30"/>
                  </a:cubicBezTo>
                  <a:cubicBezTo>
                    <a:pt x="83" y="31"/>
                    <a:pt x="84" y="32"/>
                    <a:pt x="85" y="31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87" y="31"/>
                    <a:pt x="88" y="32"/>
                    <a:pt x="88" y="33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90" y="37"/>
                    <a:pt x="91" y="42"/>
                    <a:pt x="91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4" y="47"/>
                    <a:pt x="83" y="48"/>
                    <a:pt x="83" y="49"/>
                  </a:cubicBezTo>
                  <a:cubicBezTo>
                    <a:pt x="83" y="50"/>
                    <a:pt x="84" y="51"/>
                    <a:pt x="85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7"/>
                    <a:pt x="90" y="63"/>
                    <a:pt x="87" y="68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4" y="66"/>
                    <a:pt x="83" y="67"/>
                    <a:pt x="82" y="68"/>
                  </a:cubicBezTo>
                  <a:cubicBezTo>
                    <a:pt x="81" y="69"/>
                    <a:pt x="82" y="70"/>
                    <a:pt x="83" y="71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3" y="74"/>
                    <a:pt x="81" y="77"/>
                    <a:pt x="79" y="79"/>
                  </a:cubicBezTo>
                  <a:cubicBezTo>
                    <a:pt x="77" y="81"/>
                    <a:pt x="75" y="82"/>
                    <a:pt x="73" y="84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81"/>
                    <a:pt x="69" y="81"/>
                    <a:pt x="68" y="81"/>
                  </a:cubicBezTo>
                  <a:cubicBezTo>
                    <a:pt x="67" y="82"/>
                    <a:pt x="67" y="83"/>
                    <a:pt x="67" y="8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68" y="87"/>
                    <a:pt x="67" y="87"/>
                    <a:pt x="66" y="88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1" y="89"/>
                    <a:pt x="57" y="91"/>
                    <a:pt x="52" y="91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52" y="83"/>
                    <a:pt x="51" y="82"/>
                    <a:pt x="50" y="82"/>
                  </a:cubicBezTo>
                  <a:cubicBezTo>
                    <a:pt x="48" y="82"/>
                    <a:pt x="47" y="83"/>
                    <a:pt x="47" y="84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1" y="91"/>
                    <a:pt x="36" y="89"/>
                    <a:pt x="31" y="86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3"/>
                    <a:pt x="32" y="82"/>
                    <a:pt x="31" y="81"/>
                  </a:cubicBezTo>
                  <a:cubicBezTo>
                    <a:pt x="30" y="81"/>
                    <a:pt x="29" y="81"/>
                    <a:pt x="28" y="8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4" y="82"/>
                    <a:pt x="22" y="81"/>
                    <a:pt x="20" y="79"/>
                  </a:cubicBezTo>
                  <a:cubicBezTo>
                    <a:pt x="18" y="77"/>
                    <a:pt x="16" y="74"/>
                    <a:pt x="15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0"/>
                    <a:pt x="18" y="69"/>
                    <a:pt x="17" y="68"/>
                  </a:cubicBezTo>
                  <a:cubicBezTo>
                    <a:pt x="17" y="67"/>
                    <a:pt x="15" y="66"/>
                    <a:pt x="14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7"/>
                    <a:pt x="11" y="66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1"/>
                    <a:pt x="8" y="56"/>
                    <a:pt x="8" y="51"/>
                  </a:cubicBezTo>
                  <a:close/>
                  <a:moveTo>
                    <a:pt x="46" y="2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8" y="19"/>
                    <a:pt x="50" y="19"/>
                  </a:cubicBezTo>
                  <a:cubicBezTo>
                    <a:pt x="52" y="19"/>
                    <a:pt x="53" y="21"/>
                    <a:pt x="53" y="23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7" y="61"/>
                    <a:pt x="78" y="63"/>
                    <a:pt x="77" y="65"/>
                  </a:cubicBezTo>
                  <a:cubicBezTo>
                    <a:pt x="76" y="67"/>
                    <a:pt x="74" y="67"/>
                    <a:pt x="72" y="66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23"/>
                    <a:pt x="46" y="23"/>
                    <a:pt x="46" y="23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4306888" y="1763713"/>
            <a:ext cx="35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rgbClr val="EF6541"/>
                </a:solidFill>
              </a:rPr>
              <a:t>01</a:t>
            </a: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5348288" y="26955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3235325" y="26955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6732588" y="1779588"/>
            <a:ext cx="2089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794" name="Rectangle 26"/>
          <p:cNvSpPr>
            <a:spLocks noChangeArrowheads="1"/>
          </p:cNvSpPr>
          <p:nvPr/>
        </p:nvSpPr>
        <p:spPr bwMode="auto">
          <a:xfrm>
            <a:off x="6061075" y="1816100"/>
            <a:ext cx="64928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6732588" y="2705100"/>
            <a:ext cx="2089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6061075" y="2741613"/>
            <a:ext cx="64928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6732588" y="3673475"/>
            <a:ext cx="2089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6061075" y="3709988"/>
            <a:ext cx="64928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801" name="Oval 33"/>
          <p:cNvSpPr>
            <a:spLocks noChangeArrowheads="1"/>
          </p:cNvSpPr>
          <p:nvPr/>
        </p:nvSpPr>
        <p:spPr bwMode="auto">
          <a:xfrm>
            <a:off x="539750" y="3651250"/>
            <a:ext cx="406400" cy="407988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802" name="Oval 34"/>
          <p:cNvSpPr>
            <a:spLocks noChangeArrowheads="1"/>
          </p:cNvSpPr>
          <p:nvPr/>
        </p:nvSpPr>
        <p:spPr bwMode="auto">
          <a:xfrm>
            <a:off x="1692275" y="3651250"/>
            <a:ext cx="407988" cy="407988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2803" name="Group 35"/>
          <p:cNvGrpSpPr>
            <a:grpSpLocks/>
          </p:cNvGrpSpPr>
          <p:nvPr/>
        </p:nvGrpSpPr>
        <p:grpSpPr bwMode="auto">
          <a:xfrm>
            <a:off x="1833563" y="3767138"/>
            <a:ext cx="133350" cy="171450"/>
            <a:chOff x="0" y="0"/>
            <a:chExt cx="109" cy="141"/>
          </a:xfrm>
        </p:grpSpPr>
        <p:sp>
          <p:nvSpPr>
            <p:cNvPr id="32804" name="Freeform 3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5" name="Freeform 37"/>
            <p:cNvSpPr>
              <a:spLocks/>
            </p:cNvSpPr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807" name="Group 39"/>
          <p:cNvGrpSpPr>
            <a:grpSpLocks/>
          </p:cNvGrpSpPr>
          <p:nvPr/>
        </p:nvGrpSpPr>
        <p:grpSpPr bwMode="auto">
          <a:xfrm>
            <a:off x="655638" y="3767138"/>
            <a:ext cx="174625" cy="171450"/>
            <a:chOff x="0" y="0"/>
            <a:chExt cx="141" cy="141"/>
          </a:xfrm>
        </p:grpSpPr>
        <p:sp>
          <p:nvSpPr>
            <p:cNvPr id="32808" name="Freeform 40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9" name="Freeform 41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0" name="Freeform 42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1" name="Freeform 43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812" name="Rectangle 44"/>
          <p:cNvSpPr>
            <a:spLocks noChangeArrowheads="1"/>
          </p:cNvSpPr>
          <p:nvPr/>
        </p:nvSpPr>
        <p:spPr bwMode="auto">
          <a:xfrm>
            <a:off x="395288" y="1652588"/>
            <a:ext cx="2376487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</a:t>
            </a:r>
            <a:r>
              <a:rPr lang="zh-CN" altLang="en-US" sz="1000" b="1">
                <a:solidFill>
                  <a:schemeClr val="bg1"/>
                </a:solidFill>
              </a:rPr>
              <a:t> DIFFERENT </a:t>
            </a:r>
            <a:r>
              <a:rPr lang="zh-CN" altLang="en-US" sz="1000">
                <a:solidFill>
                  <a:schemeClr val="bg1"/>
                </a:solidFill>
              </a:rPr>
              <a:t>？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813" name="Rectangle 45"/>
          <p:cNvSpPr>
            <a:spLocks noChangeArrowheads="1"/>
          </p:cNvSpPr>
          <p:nvPr/>
        </p:nvSpPr>
        <p:spPr bwMode="auto">
          <a:xfrm>
            <a:off x="1550988" y="4170363"/>
            <a:ext cx="633412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</a:p>
        </p:txBody>
      </p:sp>
      <p:sp>
        <p:nvSpPr>
          <p:cNvPr id="32814" name="Rectangle 46"/>
          <p:cNvSpPr>
            <a:spLocks noChangeArrowheads="1"/>
          </p:cNvSpPr>
          <p:nvPr/>
        </p:nvSpPr>
        <p:spPr bwMode="auto">
          <a:xfrm>
            <a:off x="387350" y="4170363"/>
            <a:ext cx="7175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>
            <a:off x="6227763" y="2530475"/>
            <a:ext cx="2592387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>
            <a:off x="6227763" y="3482975"/>
            <a:ext cx="2592387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123" name="Picture 3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127" name="Freeform 7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28" name="Group 8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5129" name="Freeform 9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" name="Oval 10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31" name="Freeform 11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32" name="Group 12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5133" name="Freeform 13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4" name="Oval 14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135" name="Picture 1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1751013"/>
            <a:ext cx="501650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3801" name="Freeform 9"/>
          <p:cNvSpPr>
            <a:spLocks/>
          </p:cNvSpPr>
          <p:nvPr/>
        </p:nvSpPr>
        <p:spPr bwMode="auto">
          <a:xfrm>
            <a:off x="6227763" y="1235075"/>
            <a:ext cx="1860550" cy="469900"/>
          </a:xfrm>
          <a:custGeom>
            <a:avLst/>
            <a:gdLst>
              <a:gd name="T0" fmla="*/ 1172 w 1172"/>
              <a:gd name="T1" fmla="*/ 296 h 296"/>
              <a:gd name="T2" fmla="*/ 0 w 1172"/>
              <a:gd name="T3" fmla="*/ 296 h 296"/>
              <a:gd name="T4" fmla="*/ 153 w 1172"/>
              <a:gd name="T5" fmla="*/ 147 h 296"/>
              <a:gd name="T6" fmla="*/ 0 w 1172"/>
              <a:gd name="T7" fmla="*/ 0 h 296"/>
              <a:gd name="T8" fmla="*/ 1172 w 1172"/>
              <a:gd name="T9" fmla="*/ 0 h 296"/>
              <a:gd name="T10" fmla="*/ 1172 w 1172"/>
              <a:gd name="T11" fmla="*/ 296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2" h="296">
                <a:moveTo>
                  <a:pt x="1172" y="296"/>
                </a:moveTo>
                <a:lnTo>
                  <a:pt x="0" y="296"/>
                </a:lnTo>
                <a:lnTo>
                  <a:pt x="153" y="147"/>
                </a:lnTo>
                <a:lnTo>
                  <a:pt x="0" y="0"/>
                </a:lnTo>
                <a:lnTo>
                  <a:pt x="1172" y="0"/>
                </a:lnTo>
                <a:lnTo>
                  <a:pt x="1172" y="29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2" name="Freeform 10"/>
          <p:cNvSpPr>
            <a:spLocks/>
          </p:cNvSpPr>
          <p:nvPr/>
        </p:nvSpPr>
        <p:spPr bwMode="auto">
          <a:xfrm>
            <a:off x="6227763" y="4121150"/>
            <a:ext cx="1860550" cy="469900"/>
          </a:xfrm>
          <a:custGeom>
            <a:avLst/>
            <a:gdLst>
              <a:gd name="T0" fmla="*/ 0 w 1172"/>
              <a:gd name="T1" fmla="*/ 0 h 296"/>
              <a:gd name="T2" fmla="*/ 1172 w 1172"/>
              <a:gd name="T3" fmla="*/ 0 h 296"/>
              <a:gd name="T4" fmla="*/ 1019 w 1172"/>
              <a:gd name="T5" fmla="*/ 147 h 296"/>
              <a:gd name="T6" fmla="*/ 1172 w 1172"/>
              <a:gd name="T7" fmla="*/ 296 h 296"/>
              <a:gd name="T8" fmla="*/ 0 w 1172"/>
              <a:gd name="T9" fmla="*/ 296 h 296"/>
              <a:gd name="T10" fmla="*/ 0 w 1172"/>
              <a:gd name="T11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2" h="296">
                <a:moveTo>
                  <a:pt x="0" y="0"/>
                </a:moveTo>
                <a:lnTo>
                  <a:pt x="1172" y="0"/>
                </a:lnTo>
                <a:lnTo>
                  <a:pt x="1019" y="147"/>
                </a:lnTo>
                <a:lnTo>
                  <a:pt x="1172" y="296"/>
                </a:lnTo>
                <a:lnTo>
                  <a:pt x="0" y="296"/>
                </a:lnTo>
                <a:lnTo>
                  <a:pt x="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6227763" y="1957388"/>
            <a:ext cx="1860550" cy="46831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6227763" y="2678113"/>
            <a:ext cx="1860550" cy="469900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6227763" y="3400425"/>
            <a:ext cx="1860550" cy="468313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6" name="Freeform 14"/>
          <p:cNvSpPr>
            <a:spLocks/>
          </p:cNvSpPr>
          <p:nvPr/>
        </p:nvSpPr>
        <p:spPr bwMode="auto">
          <a:xfrm>
            <a:off x="6227763" y="1704975"/>
            <a:ext cx="1860550" cy="252413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7" name="Freeform 15"/>
          <p:cNvSpPr>
            <a:spLocks/>
          </p:cNvSpPr>
          <p:nvPr/>
        </p:nvSpPr>
        <p:spPr bwMode="auto">
          <a:xfrm>
            <a:off x="6227763" y="2425700"/>
            <a:ext cx="1860550" cy="252413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8" name="Freeform 16"/>
          <p:cNvSpPr>
            <a:spLocks/>
          </p:cNvSpPr>
          <p:nvPr/>
        </p:nvSpPr>
        <p:spPr bwMode="auto">
          <a:xfrm>
            <a:off x="6227763" y="3148013"/>
            <a:ext cx="1860550" cy="252412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9" name="Freeform 17"/>
          <p:cNvSpPr>
            <a:spLocks/>
          </p:cNvSpPr>
          <p:nvPr/>
        </p:nvSpPr>
        <p:spPr bwMode="auto">
          <a:xfrm>
            <a:off x="6227763" y="3868738"/>
            <a:ext cx="1860550" cy="252412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947738" y="2843213"/>
            <a:ext cx="406400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1908175" y="2843213"/>
            <a:ext cx="407988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2940050" y="2843213"/>
            <a:ext cx="406400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3971925" y="2843213"/>
            <a:ext cx="406400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3814" name="Group 22"/>
          <p:cNvGrpSpPr>
            <a:grpSpLocks/>
          </p:cNvGrpSpPr>
          <p:nvPr/>
        </p:nvGrpSpPr>
        <p:grpSpPr bwMode="auto">
          <a:xfrm>
            <a:off x="4075113" y="2946400"/>
            <a:ext cx="203200" cy="200025"/>
            <a:chOff x="0" y="0"/>
            <a:chExt cx="140" cy="139"/>
          </a:xfrm>
        </p:grpSpPr>
        <p:sp>
          <p:nvSpPr>
            <p:cNvPr id="33815" name="Freeform 23"/>
            <p:cNvSpPr>
              <a:spLocks noEditPoints="1"/>
            </p:cNvSpPr>
            <p:nvPr/>
          </p:nvSpPr>
          <p:spPr bwMode="auto">
            <a:xfrm>
              <a:off x="0" y="0"/>
              <a:ext cx="140" cy="139"/>
            </a:xfrm>
            <a:custGeom>
              <a:avLst/>
              <a:gdLst>
                <a:gd name="T0" fmla="*/ 70 w 79"/>
                <a:gd name="T1" fmla="*/ 35 h 78"/>
                <a:gd name="T2" fmla="*/ 63 w 79"/>
                <a:gd name="T3" fmla="*/ 20 h 78"/>
                <a:gd name="T4" fmla="*/ 69 w 79"/>
                <a:gd name="T5" fmla="*/ 13 h 78"/>
                <a:gd name="T6" fmla="*/ 65 w 79"/>
                <a:gd name="T7" fmla="*/ 9 h 78"/>
                <a:gd name="T8" fmla="*/ 58 w 79"/>
                <a:gd name="T9" fmla="*/ 15 h 78"/>
                <a:gd name="T10" fmla="*/ 43 w 79"/>
                <a:gd name="T11" fmla="*/ 9 h 78"/>
                <a:gd name="T12" fmla="*/ 43 w 79"/>
                <a:gd name="T13" fmla="*/ 0 h 78"/>
                <a:gd name="T14" fmla="*/ 36 w 79"/>
                <a:gd name="T15" fmla="*/ 0 h 78"/>
                <a:gd name="T16" fmla="*/ 36 w 79"/>
                <a:gd name="T17" fmla="*/ 9 h 78"/>
                <a:gd name="T18" fmla="*/ 20 w 79"/>
                <a:gd name="T19" fmla="*/ 15 h 78"/>
                <a:gd name="T20" fmla="*/ 14 w 79"/>
                <a:gd name="T21" fmla="*/ 9 h 78"/>
                <a:gd name="T22" fmla="*/ 9 w 79"/>
                <a:gd name="T23" fmla="*/ 13 h 78"/>
                <a:gd name="T24" fmla="*/ 16 w 79"/>
                <a:gd name="T25" fmla="*/ 20 h 78"/>
                <a:gd name="T26" fmla="*/ 9 w 79"/>
                <a:gd name="T27" fmla="*/ 35 h 78"/>
                <a:gd name="T28" fmla="*/ 0 w 79"/>
                <a:gd name="T29" fmla="*/ 35 h 78"/>
                <a:gd name="T30" fmla="*/ 0 w 79"/>
                <a:gd name="T31" fmla="*/ 42 h 78"/>
                <a:gd name="T32" fmla="*/ 9 w 79"/>
                <a:gd name="T33" fmla="*/ 42 h 78"/>
                <a:gd name="T34" fmla="*/ 16 w 79"/>
                <a:gd name="T35" fmla="*/ 58 h 78"/>
                <a:gd name="T36" fmla="*/ 9 w 79"/>
                <a:gd name="T37" fmla="*/ 64 h 78"/>
                <a:gd name="T38" fmla="*/ 14 w 79"/>
                <a:gd name="T39" fmla="*/ 69 h 78"/>
                <a:gd name="T40" fmla="*/ 20 w 79"/>
                <a:gd name="T41" fmla="*/ 63 h 78"/>
                <a:gd name="T42" fmla="*/ 36 w 79"/>
                <a:gd name="T43" fmla="*/ 69 h 78"/>
                <a:gd name="T44" fmla="*/ 36 w 79"/>
                <a:gd name="T45" fmla="*/ 78 h 78"/>
                <a:gd name="T46" fmla="*/ 43 w 79"/>
                <a:gd name="T47" fmla="*/ 78 h 78"/>
                <a:gd name="T48" fmla="*/ 43 w 79"/>
                <a:gd name="T49" fmla="*/ 69 h 78"/>
                <a:gd name="T50" fmla="*/ 58 w 79"/>
                <a:gd name="T51" fmla="*/ 63 h 78"/>
                <a:gd name="T52" fmla="*/ 65 w 79"/>
                <a:gd name="T53" fmla="*/ 69 h 78"/>
                <a:gd name="T54" fmla="*/ 69 w 79"/>
                <a:gd name="T55" fmla="*/ 64 h 78"/>
                <a:gd name="T56" fmla="*/ 63 w 79"/>
                <a:gd name="T57" fmla="*/ 58 h 78"/>
                <a:gd name="T58" fmla="*/ 70 w 79"/>
                <a:gd name="T59" fmla="*/ 42 h 78"/>
                <a:gd name="T60" fmla="*/ 79 w 79"/>
                <a:gd name="T61" fmla="*/ 42 h 78"/>
                <a:gd name="T62" fmla="*/ 79 w 79"/>
                <a:gd name="T63" fmla="*/ 35 h 78"/>
                <a:gd name="T64" fmla="*/ 70 w 79"/>
                <a:gd name="T65" fmla="*/ 35 h 78"/>
                <a:gd name="T66" fmla="*/ 16 w 79"/>
                <a:gd name="T67" fmla="*/ 39 h 78"/>
                <a:gd name="T68" fmla="*/ 39 w 79"/>
                <a:gd name="T69" fmla="*/ 15 h 78"/>
                <a:gd name="T70" fmla="*/ 63 w 79"/>
                <a:gd name="T71" fmla="*/ 39 h 78"/>
                <a:gd name="T72" fmla="*/ 39 w 79"/>
                <a:gd name="T73" fmla="*/ 62 h 78"/>
                <a:gd name="T74" fmla="*/ 16 w 79"/>
                <a:gd name="T75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78">
                  <a:moveTo>
                    <a:pt x="70" y="35"/>
                  </a:moveTo>
                  <a:cubicBezTo>
                    <a:pt x="69" y="30"/>
                    <a:pt x="67" y="24"/>
                    <a:pt x="63" y="20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4" y="12"/>
                    <a:pt x="49" y="9"/>
                    <a:pt x="43" y="9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0" y="9"/>
                    <a:pt x="25" y="12"/>
                    <a:pt x="20" y="15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4"/>
                    <a:pt x="10" y="30"/>
                    <a:pt x="9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8"/>
                    <a:pt x="12" y="53"/>
                    <a:pt x="16" y="58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5" y="66"/>
                    <a:pt x="30" y="68"/>
                    <a:pt x="36" y="6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9" y="68"/>
                    <a:pt x="54" y="66"/>
                    <a:pt x="58" y="63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3"/>
                    <a:pt x="69" y="48"/>
                    <a:pt x="70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9" y="35"/>
                    <a:pt x="79" y="35"/>
                    <a:pt x="79" y="35"/>
                  </a:cubicBezTo>
                  <a:lnTo>
                    <a:pt x="70" y="35"/>
                  </a:lnTo>
                  <a:close/>
                  <a:moveTo>
                    <a:pt x="16" y="39"/>
                  </a:moveTo>
                  <a:cubicBezTo>
                    <a:pt x="16" y="26"/>
                    <a:pt x="26" y="15"/>
                    <a:pt x="39" y="15"/>
                  </a:cubicBezTo>
                  <a:cubicBezTo>
                    <a:pt x="52" y="15"/>
                    <a:pt x="63" y="26"/>
                    <a:pt x="63" y="39"/>
                  </a:cubicBezTo>
                  <a:cubicBezTo>
                    <a:pt x="63" y="52"/>
                    <a:pt x="52" y="62"/>
                    <a:pt x="39" y="62"/>
                  </a:cubicBezTo>
                  <a:cubicBezTo>
                    <a:pt x="26" y="62"/>
                    <a:pt x="16" y="52"/>
                    <a:pt x="1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6" name="Freeform 24"/>
            <p:cNvSpPr>
              <a:spLocks noEditPoints="1"/>
            </p:cNvSpPr>
            <p:nvPr/>
          </p:nvSpPr>
          <p:spPr bwMode="auto">
            <a:xfrm>
              <a:off x="50" y="50"/>
              <a:ext cx="41" cy="39"/>
            </a:xfrm>
            <a:custGeom>
              <a:avLst/>
              <a:gdLst>
                <a:gd name="T0" fmla="*/ 23 w 23"/>
                <a:gd name="T1" fmla="*/ 11 h 22"/>
                <a:gd name="T2" fmla="*/ 11 w 23"/>
                <a:gd name="T3" fmla="*/ 0 h 22"/>
                <a:gd name="T4" fmla="*/ 0 w 23"/>
                <a:gd name="T5" fmla="*/ 11 h 22"/>
                <a:gd name="T6" fmla="*/ 11 w 23"/>
                <a:gd name="T7" fmla="*/ 22 h 22"/>
                <a:gd name="T8" fmla="*/ 23 w 23"/>
                <a:gd name="T9" fmla="*/ 11 h 22"/>
                <a:gd name="T10" fmla="*/ 7 w 23"/>
                <a:gd name="T11" fmla="*/ 11 h 22"/>
                <a:gd name="T12" fmla="*/ 11 w 23"/>
                <a:gd name="T13" fmla="*/ 6 h 22"/>
                <a:gd name="T14" fmla="*/ 16 w 23"/>
                <a:gd name="T15" fmla="*/ 11 h 22"/>
                <a:gd name="T16" fmla="*/ 11 w 23"/>
                <a:gd name="T17" fmla="*/ 15 h 22"/>
                <a:gd name="T18" fmla="*/ 7 w 23"/>
                <a:gd name="T1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23" y="11"/>
                  </a:move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8" y="22"/>
                    <a:pt x="23" y="17"/>
                    <a:pt x="23" y="11"/>
                  </a:cubicBezTo>
                  <a:close/>
                  <a:moveTo>
                    <a:pt x="7" y="11"/>
                  </a:moveTo>
                  <a:cubicBezTo>
                    <a:pt x="7" y="8"/>
                    <a:pt x="9" y="6"/>
                    <a:pt x="11" y="6"/>
                  </a:cubicBezTo>
                  <a:cubicBezTo>
                    <a:pt x="14" y="6"/>
                    <a:pt x="16" y="8"/>
                    <a:pt x="16" y="11"/>
                  </a:cubicBezTo>
                  <a:cubicBezTo>
                    <a:pt x="16" y="13"/>
                    <a:pt x="14" y="15"/>
                    <a:pt x="11" y="15"/>
                  </a:cubicBezTo>
                  <a:cubicBezTo>
                    <a:pt x="9" y="15"/>
                    <a:pt x="7" y="13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17" name="Group 25"/>
          <p:cNvGrpSpPr>
            <a:grpSpLocks/>
          </p:cNvGrpSpPr>
          <p:nvPr/>
        </p:nvGrpSpPr>
        <p:grpSpPr bwMode="auto">
          <a:xfrm>
            <a:off x="2049463" y="2959100"/>
            <a:ext cx="133350" cy="171450"/>
            <a:chOff x="0" y="0"/>
            <a:chExt cx="109" cy="141"/>
          </a:xfrm>
        </p:grpSpPr>
        <p:sp>
          <p:nvSpPr>
            <p:cNvPr id="33818" name="Freeform 2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Freeform 27"/>
            <p:cNvSpPr>
              <a:spLocks/>
            </p:cNvSpPr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0" name="Rectangle 2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3057525" y="2962275"/>
            <a:ext cx="174625" cy="168275"/>
            <a:chOff x="0" y="0"/>
            <a:chExt cx="141" cy="139"/>
          </a:xfrm>
        </p:grpSpPr>
        <p:sp>
          <p:nvSpPr>
            <p:cNvPr id="33822" name="Freeform 30"/>
            <p:cNvSpPr>
              <a:spLocks noEditPoints="1"/>
            </p:cNvSpPr>
            <p:nvPr/>
          </p:nvSpPr>
          <p:spPr bwMode="auto">
            <a:xfrm>
              <a:off x="0" y="0"/>
              <a:ext cx="141" cy="139"/>
            </a:xfrm>
            <a:custGeom>
              <a:avLst/>
              <a:gdLst>
                <a:gd name="T0" fmla="*/ 128 w 141"/>
                <a:gd name="T1" fmla="*/ 101 h 139"/>
                <a:gd name="T2" fmla="*/ 37 w 141"/>
                <a:gd name="T3" fmla="*/ 101 h 139"/>
                <a:gd name="T4" fmla="*/ 37 w 141"/>
                <a:gd name="T5" fmla="*/ 11 h 139"/>
                <a:gd name="T6" fmla="*/ 68 w 141"/>
                <a:gd name="T7" fmla="*/ 11 h 139"/>
                <a:gd name="T8" fmla="*/ 68 w 141"/>
                <a:gd name="T9" fmla="*/ 0 h 139"/>
                <a:gd name="T10" fmla="*/ 25 w 141"/>
                <a:gd name="T11" fmla="*/ 0 h 139"/>
                <a:gd name="T12" fmla="*/ 25 w 141"/>
                <a:gd name="T13" fmla="*/ 25 h 139"/>
                <a:gd name="T14" fmla="*/ 0 w 141"/>
                <a:gd name="T15" fmla="*/ 25 h 139"/>
                <a:gd name="T16" fmla="*/ 0 w 141"/>
                <a:gd name="T17" fmla="*/ 139 h 139"/>
                <a:gd name="T18" fmla="*/ 114 w 141"/>
                <a:gd name="T19" fmla="*/ 139 h 139"/>
                <a:gd name="T20" fmla="*/ 114 w 141"/>
                <a:gd name="T21" fmla="*/ 114 h 139"/>
                <a:gd name="T22" fmla="*/ 141 w 141"/>
                <a:gd name="T23" fmla="*/ 114 h 139"/>
                <a:gd name="T24" fmla="*/ 141 w 141"/>
                <a:gd name="T25" fmla="*/ 71 h 139"/>
                <a:gd name="T26" fmla="*/ 128 w 141"/>
                <a:gd name="T27" fmla="*/ 71 h 139"/>
                <a:gd name="T28" fmla="*/ 128 w 141"/>
                <a:gd name="T29" fmla="*/ 101 h 139"/>
                <a:gd name="T30" fmla="*/ 103 w 141"/>
                <a:gd name="T31" fmla="*/ 126 h 139"/>
                <a:gd name="T32" fmla="*/ 12 w 141"/>
                <a:gd name="T33" fmla="*/ 126 h 139"/>
                <a:gd name="T34" fmla="*/ 12 w 141"/>
                <a:gd name="T35" fmla="*/ 37 h 139"/>
                <a:gd name="T36" fmla="*/ 25 w 141"/>
                <a:gd name="T37" fmla="*/ 37 h 139"/>
                <a:gd name="T38" fmla="*/ 25 w 141"/>
                <a:gd name="T39" fmla="*/ 114 h 139"/>
                <a:gd name="T40" fmla="*/ 103 w 141"/>
                <a:gd name="T41" fmla="*/ 114 h 139"/>
                <a:gd name="T42" fmla="*/ 103 w 141"/>
                <a:gd name="T43" fmla="*/ 12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39">
                  <a:moveTo>
                    <a:pt x="128" y="101"/>
                  </a:moveTo>
                  <a:lnTo>
                    <a:pt x="37" y="101"/>
                  </a:lnTo>
                  <a:lnTo>
                    <a:pt x="37" y="11"/>
                  </a:lnTo>
                  <a:lnTo>
                    <a:pt x="68" y="11"/>
                  </a:lnTo>
                  <a:lnTo>
                    <a:pt x="68" y="0"/>
                  </a:lnTo>
                  <a:lnTo>
                    <a:pt x="25" y="0"/>
                  </a:lnTo>
                  <a:lnTo>
                    <a:pt x="25" y="25"/>
                  </a:lnTo>
                  <a:lnTo>
                    <a:pt x="0" y="25"/>
                  </a:lnTo>
                  <a:lnTo>
                    <a:pt x="0" y="139"/>
                  </a:lnTo>
                  <a:lnTo>
                    <a:pt x="114" y="139"/>
                  </a:lnTo>
                  <a:lnTo>
                    <a:pt x="114" y="114"/>
                  </a:lnTo>
                  <a:lnTo>
                    <a:pt x="141" y="114"/>
                  </a:lnTo>
                  <a:lnTo>
                    <a:pt x="141" y="71"/>
                  </a:lnTo>
                  <a:lnTo>
                    <a:pt x="128" y="71"/>
                  </a:lnTo>
                  <a:lnTo>
                    <a:pt x="128" y="101"/>
                  </a:lnTo>
                  <a:close/>
                  <a:moveTo>
                    <a:pt x="103" y="126"/>
                  </a:moveTo>
                  <a:lnTo>
                    <a:pt x="12" y="126"/>
                  </a:lnTo>
                  <a:lnTo>
                    <a:pt x="12" y="37"/>
                  </a:lnTo>
                  <a:lnTo>
                    <a:pt x="25" y="37"/>
                  </a:lnTo>
                  <a:lnTo>
                    <a:pt x="25" y="114"/>
                  </a:lnTo>
                  <a:lnTo>
                    <a:pt x="103" y="114"/>
                  </a:lnTo>
                  <a:lnTo>
                    <a:pt x="103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Freeform 31"/>
            <p:cNvSpPr>
              <a:spLocks/>
            </p:cNvSpPr>
            <p:nvPr/>
          </p:nvSpPr>
          <p:spPr bwMode="auto">
            <a:xfrm>
              <a:off x="78" y="0"/>
              <a:ext cx="63" cy="61"/>
            </a:xfrm>
            <a:custGeom>
              <a:avLst/>
              <a:gdLst>
                <a:gd name="T0" fmla="*/ 11 w 63"/>
                <a:gd name="T1" fmla="*/ 0 h 61"/>
                <a:gd name="T2" fmla="*/ 11 w 63"/>
                <a:gd name="T3" fmla="*/ 11 h 61"/>
                <a:gd name="T4" fmla="*/ 41 w 63"/>
                <a:gd name="T5" fmla="*/ 11 h 61"/>
                <a:gd name="T6" fmla="*/ 0 w 63"/>
                <a:gd name="T7" fmla="*/ 52 h 61"/>
                <a:gd name="T8" fmla="*/ 9 w 63"/>
                <a:gd name="T9" fmla="*/ 61 h 61"/>
                <a:gd name="T10" fmla="*/ 50 w 63"/>
                <a:gd name="T11" fmla="*/ 20 h 61"/>
                <a:gd name="T12" fmla="*/ 50 w 63"/>
                <a:gd name="T13" fmla="*/ 50 h 61"/>
                <a:gd name="T14" fmla="*/ 63 w 63"/>
                <a:gd name="T15" fmla="*/ 50 h 61"/>
                <a:gd name="T16" fmla="*/ 63 w 63"/>
                <a:gd name="T17" fmla="*/ 0 h 61"/>
                <a:gd name="T18" fmla="*/ 11 w 63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1">
                  <a:moveTo>
                    <a:pt x="11" y="0"/>
                  </a:moveTo>
                  <a:lnTo>
                    <a:pt x="11" y="11"/>
                  </a:lnTo>
                  <a:lnTo>
                    <a:pt x="41" y="11"/>
                  </a:lnTo>
                  <a:lnTo>
                    <a:pt x="0" y="52"/>
                  </a:lnTo>
                  <a:lnTo>
                    <a:pt x="9" y="61"/>
                  </a:lnTo>
                  <a:lnTo>
                    <a:pt x="50" y="20"/>
                  </a:lnTo>
                  <a:lnTo>
                    <a:pt x="50" y="50"/>
                  </a:lnTo>
                  <a:lnTo>
                    <a:pt x="63" y="50"/>
                  </a:lnTo>
                  <a:lnTo>
                    <a:pt x="63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24" name="Group 32"/>
          <p:cNvGrpSpPr>
            <a:grpSpLocks/>
          </p:cNvGrpSpPr>
          <p:nvPr/>
        </p:nvGrpSpPr>
        <p:grpSpPr bwMode="auto">
          <a:xfrm>
            <a:off x="1063625" y="2959100"/>
            <a:ext cx="174625" cy="171450"/>
            <a:chOff x="0" y="0"/>
            <a:chExt cx="141" cy="141"/>
          </a:xfrm>
        </p:grpSpPr>
        <p:sp>
          <p:nvSpPr>
            <p:cNvPr id="33825" name="Freeform 33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34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35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36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755650" y="1274763"/>
            <a:ext cx="3960813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</a:t>
            </a:r>
            <a:r>
              <a:rPr lang="zh-CN" altLang="en-US" sz="1000" b="1">
                <a:solidFill>
                  <a:schemeClr val="bg1"/>
                </a:solidFill>
              </a:rPr>
              <a:t> DIFFERENT </a:t>
            </a:r>
            <a:r>
              <a:rPr lang="zh-CN" altLang="en-US" sz="1000">
                <a:solidFill>
                  <a:schemeClr val="bg1"/>
                </a:solidFill>
              </a:rPr>
              <a:t>？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052513" y="3922713"/>
            <a:ext cx="3671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3735388" y="3362325"/>
            <a:ext cx="8985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2803525" y="3362325"/>
            <a:ext cx="6651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1766888" y="3362325"/>
            <a:ext cx="633412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795338" y="3362325"/>
            <a:ext cx="7175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777875" y="3927475"/>
            <a:ext cx="211138" cy="577850"/>
          </a:xfrm>
          <a:prstGeom prst="rect">
            <a:avLst/>
          </a:prstGeom>
          <a:solidFill>
            <a:srgbClr val="EF65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6804025" y="1363663"/>
            <a:ext cx="7318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6804025" y="2084388"/>
            <a:ext cx="7318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  <a:endParaRPr lang="en-US" altLang="zh-CN"/>
          </a:p>
        </p:txBody>
      </p:sp>
      <p:sp>
        <p:nvSpPr>
          <p:cNvPr id="33838" name="Rectangle 46"/>
          <p:cNvSpPr>
            <a:spLocks noChangeArrowheads="1"/>
          </p:cNvSpPr>
          <p:nvPr/>
        </p:nvSpPr>
        <p:spPr bwMode="auto">
          <a:xfrm>
            <a:off x="6804025" y="2808288"/>
            <a:ext cx="7318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  <a:endParaRPr lang="en-US" altLang="zh-CN"/>
          </a:p>
        </p:txBody>
      </p:sp>
      <p:sp>
        <p:nvSpPr>
          <p:cNvPr id="33839" name="Rectangle 47"/>
          <p:cNvSpPr>
            <a:spLocks noChangeArrowheads="1"/>
          </p:cNvSpPr>
          <p:nvPr/>
        </p:nvSpPr>
        <p:spPr bwMode="auto">
          <a:xfrm>
            <a:off x="6804025" y="3525838"/>
            <a:ext cx="7318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  <a:endParaRPr lang="en-US" altLang="zh-CN"/>
          </a:p>
        </p:txBody>
      </p:sp>
      <p:sp>
        <p:nvSpPr>
          <p:cNvPr id="33840" name="Rectangle 48"/>
          <p:cNvSpPr>
            <a:spLocks noChangeArrowheads="1"/>
          </p:cNvSpPr>
          <p:nvPr/>
        </p:nvSpPr>
        <p:spPr bwMode="auto">
          <a:xfrm>
            <a:off x="6804025" y="4246563"/>
            <a:ext cx="7318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05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3735388" y="1662113"/>
            <a:ext cx="660400" cy="74612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 flipH="1">
            <a:off x="4395788" y="1706563"/>
            <a:ext cx="947737" cy="70167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0" name="Line 44"/>
          <p:cNvSpPr>
            <a:spLocks noChangeShapeType="1"/>
          </p:cNvSpPr>
          <p:nvPr/>
        </p:nvSpPr>
        <p:spPr bwMode="auto">
          <a:xfrm flipH="1" flipV="1">
            <a:off x="4395788" y="2408238"/>
            <a:ext cx="906462" cy="173037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1" name="Line 45"/>
          <p:cNvSpPr>
            <a:spLocks noChangeShapeType="1"/>
          </p:cNvSpPr>
          <p:nvPr/>
        </p:nvSpPr>
        <p:spPr bwMode="auto">
          <a:xfrm flipV="1">
            <a:off x="3154363" y="2408238"/>
            <a:ext cx="1241425" cy="6032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H="1" flipV="1">
            <a:off x="3014663" y="3109913"/>
            <a:ext cx="582612" cy="209550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3" name="Line 47"/>
          <p:cNvSpPr>
            <a:spLocks noChangeShapeType="1"/>
          </p:cNvSpPr>
          <p:nvPr/>
        </p:nvSpPr>
        <p:spPr bwMode="auto">
          <a:xfrm flipH="1">
            <a:off x="2892425" y="3319463"/>
            <a:ext cx="704850" cy="465137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>
            <a:off x="3597275" y="3319463"/>
            <a:ext cx="0" cy="739775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 flipH="1">
            <a:off x="4960938" y="3657600"/>
            <a:ext cx="304800" cy="614363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6" name="Line 50"/>
          <p:cNvSpPr>
            <a:spLocks noChangeShapeType="1"/>
          </p:cNvSpPr>
          <p:nvPr/>
        </p:nvSpPr>
        <p:spPr bwMode="auto">
          <a:xfrm>
            <a:off x="5265738" y="3657600"/>
            <a:ext cx="768350" cy="374650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7" name="Line 51"/>
          <p:cNvSpPr>
            <a:spLocks noChangeShapeType="1"/>
          </p:cNvSpPr>
          <p:nvPr/>
        </p:nvSpPr>
        <p:spPr bwMode="auto">
          <a:xfrm flipV="1">
            <a:off x="5265738" y="3109913"/>
            <a:ext cx="460375" cy="547687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8" name="Rectangle 52"/>
          <p:cNvSpPr>
            <a:spLocks noChangeArrowheads="1"/>
          </p:cNvSpPr>
          <p:nvPr/>
        </p:nvSpPr>
        <p:spPr bwMode="auto">
          <a:xfrm>
            <a:off x="4291013" y="2941638"/>
            <a:ext cx="209550" cy="15700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9" name="Freeform 53"/>
          <p:cNvSpPr>
            <a:spLocks/>
          </p:cNvSpPr>
          <p:nvPr/>
        </p:nvSpPr>
        <p:spPr bwMode="auto">
          <a:xfrm>
            <a:off x="4173538" y="4511675"/>
            <a:ext cx="442912" cy="428625"/>
          </a:xfrm>
          <a:custGeom>
            <a:avLst/>
            <a:gdLst>
              <a:gd name="T0" fmla="*/ 140 w 279"/>
              <a:gd name="T1" fmla="*/ 270 h 270"/>
              <a:gd name="T2" fmla="*/ 0 w 279"/>
              <a:gd name="T3" fmla="*/ 0 h 270"/>
              <a:gd name="T4" fmla="*/ 279 w 279"/>
              <a:gd name="T5" fmla="*/ 0 h 270"/>
              <a:gd name="T6" fmla="*/ 140 w 279"/>
              <a:gd name="T7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9" h="270">
                <a:moveTo>
                  <a:pt x="140" y="270"/>
                </a:moveTo>
                <a:lnTo>
                  <a:pt x="0" y="0"/>
                </a:lnTo>
                <a:lnTo>
                  <a:pt x="279" y="0"/>
                </a:lnTo>
                <a:lnTo>
                  <a:pt x="140" y="2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0" name="Freeform 54"/>
          <p:cNvSpPr>
            <a:spLocks/>
          </p:cNvSpPr>
          <p:nvPr/>
        </p:nvSpPr>
        <p:spPr bwMode="auto">
          <a:xfrm>
            <a:off x="4349750" y="4849813"/>
            <a:ext cx="90488" cy="90487"/>
          </a:xfrm>
          <a:custGeom>
            <a:avLst/>
            <a:gdLst>
              <a:gd name="T0" fmla="*/ 29 w 57"/>
              <a:gd name="T1" fmla="*/ 57 h 57"/>
              <a:gd name="T2" fmla="*/ 0 w 57"/>
              <a:gd name="T3" fmla="*/ 0 h 57"/>
              <a:gd name="T4" fmla="*/ 57 w 57"/>
              <a:gd name="T5" fmla="*/ 0 h 57"/>
              <a:gd name="T6" fmla="*/ 29 w 57"/>
              <a:gd name="T7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7">
                <a:moveTo>
                  <a:pt x="29" y="57"/>
                </a:moveTo>
                <a:lnTo>
                  <a:pt x="0" y="0"/>
                </a:lnTo>
                <a:lnTo>
                  <a:pt x="57" y="0"/>
                </a:lnTo>
                <a:lnTo>
                  <a:pt x="29" y="5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1" name="Freeform 55"/>
          <p:cNvSpPr>
            <a:spLocks/>
          </p:cNvSpPr>
          <p:nvPr/>
        </p:nvSpPr>
        <p:spPr bwMode="auto">
          <a:xfrm>
            <a:off x="3776663" y="3263900"/>
            <a:ext cx="514350" cy="1247775"/>
          </a:xfrm>
          <a:custGeom>
            <a:avLst/>
            <a:gdLst>
              <a:gd name="T0" fmla="*/ 324 w 324"/>
              <a:gd name="T1" fmla="*/ 0 h 786"/>
              <a:gd name="T2" fmla="*/ 324 w 324"/>
              <a:gd name="T3" fmla="*/ 0 h 786"/>
              <a:gd name="T4" fmla="*/ 324 w 324"/>
              <a:gd name="T5" fmla="*/ 0 h 786"/>
              <a:gd name="T6" fmla="*/ 250 w 324"/>
              <a:gd name="T7" fmla="*/ 0 h 786"/>
              <a:gd name="T8" fmla="*/ 250 w 324"/>
              <a:gd name="T9" fmla="*/ 0 h 786"/>
              <a:gd name="T10" fmla="*/ 0 w 324"/>
              <a:gd name="T11" fmla="*/ 0 h 786"/>
              <a:gd name="T12" fmla="*/ 0 w 324"/>
              <a:gd name="T13" fmla="*/ 73 h 786"/>
              <a:gd name="T14" fmla="*/ 250 w 324"/>
              <a:gd name="T15" fmla="*/ 73 h 786"/>
              <a:gd name="T16" fmla="*/ 250 w 324"/>
              <a:gd name="T17" fmla="*/ 786 h 786"/>
              <a:gd name="T18" fmla="*/ 324 w 324"/>
              <a:gd name="T19" fmla="*/ 786 h 786"/>
              <a:gd name="T20" fmla="*/ 324 w 324"/>
              <a:gd name="T21" fmla="*/ 73 h 786"/>
              <a:gd name="T22" fmla="*/ 324 w 324"/>
              <a:gd name="T23" fmla="*/ 73 h 786"/>
              <a:gd name="T24" fmla="*/ 324 w 324"/>
              <a:gd name="T25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4" h="786">
                <a:moveTo>
                  <a:pt x="324" y="0"/>
                </a:moveTo>
                <a:lnTo>
                  <a:pt x="324" y="0"/>
                </a:lnTo>
                <a:lnTo>
                  <a:pt x="324" y="0"/>
                </a:lnTo>
                <a:lnTo>
                  <a:pt x="250" y="0"/>
                </a:lnTo>
                <a:lnTo>
                  <a:pt x="250" y="0"/>
                </a:lnTo>
                <a:lnTo>
                  <a:pt x="0" y="0"/>
                </a:lnTo>
                <a:lnTo>
                  <a:pt x="0" y="73"/>
                </a:lnTo>
                <a:lnTo>
                  <a:pt x="250" y="73"/>
                </a:lnTo>
                <a:lnTo>
                  <a:pt x="250" y="786"/>
                </a:lnTo>
                <a:lnTo>
                  <a:pt x="324" y="786"/>
                </a:lnTo>
                <a:lnTo>
                  <a:pt x="324" y="73"/>
                </a:lnTo>
                <a:lnTo>
                  <a:pt x="324" y="73"/>
                </a:lnTo>
                <a:lnTo>
                  <a:pt x="324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2" name="Freeform 56"/>
          <p:cNvSpPr>
            <a:spLocks/>
          </p:cNvSpPr>
          <p:nvPr/>
        </p:nvSpPr>
        <p:spPr bwMode="auto">
          <a:xfrm>
            <a:off x="4500563" y="3600450"/>
            <a:ext cx="460375" cy="911225"/>
          </a:xfrm>
          <a:custGeom>
            <a:avLst/>
            <a:gdLst>
              <a:gd name="T0" fmla="*/ 290 w 290"/>
              <a:gd name="T1" fmla="*/ 0 h 574"/>
              <a:gd name="T2" fmla="*/ 73 w 290"/>
              <a:gd name="T3" fmla="*/ 0 h 574"/>
              <a:gd name="T4" fmla="*/ 0 w 290"/>
              <a:gd name="T5" fmla="*/ 0 h 574"/>
              <a:gd name="T6" fmla="*/ 0 w 290"/>
              <a:gd name="T7" fmla="*/ 74 h 574"/>
              <a:gd name="T8" fmla="*/ 0 w 290"/>
              <a:gd name="T9" fmla="*/ 574 h 574"/>
              <a:gd name="T10" fmla="*/ 73 w 290"/>
              <a:gd name="T11" fmla="*/ 574 h 574"/>
              <a:gd name="T12" fmla="*/ 73 w 290"/>
              <a:gd name="T13" fmla="*/ 74 h 574"/>
              <a:gd name="T14" fmla="*/ 290 w 290"/>
              <a:gd name="T15" fmla="*/ 74 h 574"/>
              <a:gd name="T16" fmla="*/ 290 w 290"/>
              <a:gd name="T1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574">
                <a:moveTo>
                  <a:pt x="290" y="0"/>
                </a:moveTo>
                <a:lnTo>
                  <a:pt x="73" y="0"/>
                </a:lnTo>
                <a:lnTo>
                  <a:pt x="0" y="0"/>
                </a:lnTo>
                <a:lnTo>
                  <a:pt x="0" y="74"/>
                </a:lnTo>
                <a:lnTo>
                  <a:pt x="0" y="574"/>
                </a:lnTo>
                <a:lnTo>
                  <a:pt x="73" y="574"/>
                </a:lnTo>
                <a:lnTo>
                  <a:pt x="73" y="74"/>
                </a:lnTo>
                <a:lnTo>
                  <a:pt x="290" y="74"/>
                </a:lnTo>
                <a:lnTo>
                  <a:pt x="29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3" name="Oval 57"/>
          <p:cNvSpPr>
            <a:spLocks noChangeArrowheads="1"/>
          </p:cNvSpPr>
          <p:nvPr/>
        </p:nvSpPr>
        <p:spPr bwMode="auto">
          <a:xfrm>
            <a:off x="3363913" y="3087688"/>
            <a:ext cx="465137" cy="46513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4" name="Oval 58"/>
          <p:cNvSpPr>
            <a:spLocks noChangeArrowheads="1"/>
          </p:cNvSpPr>
          <p:nvPr/>
        </p:nvSpPr>
        <p:spPr bwMode="auto">
          <a:xfrm>
            <a:off x="3289300" y="3751263"/>
            <a:ext cx="614363" cy="6111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5" name="Oval 59"/>
          <p:cNvSpPr>
            <a:spLocks noChangeArrowheads="1"/>
          </p:cNvSpPr>
          <p:nvPr/>
        </p:nvSpPr>
        <p:spPr bwMode="auto">
          <a:xfrm>
            <a:off x="2678113" y="3575050"/>
            <a:ext cx="423862" cy="42386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6" name="Oval 60"/>
          <p:cNvSpPr>
            <a:spLocks noChangeArrowheads="1"/>
          </p:cNvSpPr>
          <p:nvPr/>
        </p:nvSpPr>
        <p:spPr bwMode="auto">
          <a:xfrm>
            <a:off x="2801938" y="2900363"/>
            <a:ext cx="423862" cy="419100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7" name="Oval 61"/>
          <p:cNvSpPr>
            <a:spLocks noChangeArrowheads="1"/>
          </p:cNvSpPr>
          <p:nvPr/>
        </p:nvSpPr>
        <p:spPr bwMode="auto">
          <a:xfrm>
            <a:off x="3829050" y="1838325"/>
            <a:ext cx="1131888" cy="11366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8" name="Oval 62"/>
          <p:cNvSpPr>
            <a:spLocks noChangeArrowheads="1"/>
          </p:cNvSpPr>
          <p:nvPr/>
        </p:nvSpPr>
        <p:spPr bwMode="auto">
          <a:xfrm>
            <a:off x="4965700" y="1328738"/>
            <a:ext cx="760413" cy="7572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9" name="Oval 63"/>
          <p:cNvSpPr>
            <a:spLocks noChangeArrowheads="1"/>
          </p:cNvSpPr>
          <p:nvPr/>
        </p:nvSpPr>
        <p:spPr bwMode="auto">
          <a:xfrm>
            <a:off x="2865438" y="2176463"/>
            <a:ext cx="581025" cy="5810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0" name="Oval 64"/>
          <p:cNvSpPr>
            <a:spLocks noChangeArrowheads="1"/>
          </p:cNvSpPr>
          <p:nvPr/>
        </p:nvSpPr>
        <p:spPr bwMode="auto">
          <a:xfrm>
            <a:off x="3490913" y="1417638"/>
            <a:ext cx="488950" cy="4873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1" name="Oval 65"/>
          <p:cNvSpPr>
            <a:spLocks noChangeArrowheads="1"/>
          </p:cNvSpPr>
          <p:nvPr/>
        </p:nvSpPr>
        <p:spPr bwMode="auto">
          <a:xfrm>
            <a:off x="5089525" y="2363788"/>
            <a:ext cx="430213" cy="4302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2" name="Oval 66"/>
          <p:cNvSpPr>
            <a:spLocks noChangeArrowheads="1"/>
          </p:cNvSpPr>
          <p:nvPr/>
        </p:nvSpPr>
        <p:spPr bwMode="auto">
          <a:xfrm>
            <a:off x="5508625" y="2892425"/>
            <a:ext cx="431800" cy="4349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3" name="Oval 67"/>
          <p:cNvSpPr>
            <a:spLocks noChangeArrowheads="1"/>
          </p:cNvSpPr>
          <p:nvPr/>
        </p:nvSpPr>
        <p:spPr bwMode="auto">
          <a:xfrm>
            <a:off x="4748213" y="4059238"/>
            <a:ext cx="430212" cy="4302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4" name="Oval 68"/>
          <p:cNvSpPr>
            <a:spLocks noChangeArrowheads="1"/>
          </p:cNvSpPr>
          <p:nvPr/>
        </p:nvSpPr>
        <p:spPr bwMode="auto">
          <a:xfrm>
            <a:off x="5734050" y="3732213"/>
            <a:ext cx="603250" cy="603250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5" name="Oval 69"/>
          <p:cNvSpPr>
            <a:spLocks noChangeArrowheads="1"/>
          </p:cNvSpPr>
          <p:nvPr/>
        </p:nvSpPr>
        <p:spPr bwMode="auto">
          <a:xfrm>
            <a:off x="4902200" y="3297238"/>
            <a:ext cx="722313" cy="723900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6" name="Freeform 70"/>
          <p:cNvSpPr>
            <a:spLocks noEditPoints="1"/>
          </p:cNvSpPr>
          <p:nvPr/>
        </p:nvSpPr>
        <p:spPr bwMode="auto">
          <a:xfrm>
            <a:off x="2992438" y="2322513"/>
            <a:ext cx="327025" cy="311150"/>
          </a:xfrm>
          <a:custGeom>
            <a:avLst/>
            <a:gdLst>
              <a:gd name="T0" fmla="*/ 75 w 87"/>
              <a:gd name="T1" fmla="*/ 11 h 83"/>
              <a:gd name="T2" fmla="*/ 48 w 87"/>
              <a:gd name="T3" fmla="*/ 0 h 83"/>
              <a:gd name="T4" fmla="*/ 46 w 87"/>
              <a:gd name="T5" fmla="*/ 2 h 83"/>
              <a:gd name="T6" fmla="*/ 46 w 87"/>
              <a:gd name="T7" fmla="*/ 38 h 83"/>
              <a:gd name="T8" fmla="*/ 48 w 87"/>
              <a:gd name="T9" fmla="*/ 40 h 83"/>
              <a:gd name="T10" fmla="*/ 79 w 87"/>
              <a:gd name="T11" fmla="*/ 58 h 83"/>
              <a:gd name="T12" fmla="*/ 81 w 87"/>
              <a:gd name="T13" fmla="*/ 57 h 83"/>
              <a:gd name="T14" fmla="*/ 85 w 87"/>
              <a:gd name="T15" fmla="*/ 48 h 83"/>
              <a:gd name="T16" fmla="*/ 87 w 87"/>
              <a:gd name="T17" fmla="*/ 38 h 83"/>
              <a:gd name="T18" fmla="*/ 75 w 87"/>
              <a:gd name="T19" fmla="*/ 11 h 83"/>
              <a:gd name="T20" fmla="*/ 81 w 87"/>
              <a:gd name="T21" fmla="*/ 47 h 83"/>
              <a:gd name="T22" fmla="*/ 81 w 87"/>
              <a:gd name="T23" fmla="*/ 47 h 83"/>
              <a:gd name="T24" fmla="*/ 79 w 87"/>
              <a:gd name="T25" fmla="*/ 53 h 83"/>
              <a:gd name="T26" fmla="*/ 50 w 87"/>
              <a:gd name="T27" fmla="*/ 37 h 83"/>
              <a:gd name="T28" fmla="*/ 50 w 87"/>
              <a:gd name="T29" fmla="*/ 4 h 83"/>
              <a:gd name="T30" fmla="*/ 73 w 87"/>
              <a:gd name="T31" fmla="*/ 14 h 83"/>
              <a:gd name="T32" fmla="*/ 83 w 87"/>
              <a:gd name="T33" fmla="*/ 38 h 83"/>
              <a:gd name="T34" fmla="*/ 81 w 87"/>
              <a:gd name="T35" fmla="*/ 47 h 83"/>
              <a:gd name="T36" fmla="*/ 43 w 87"/>
              <a:gd name="T37" fmla="*/ 41 h 83"/>
              <a:gd name="T38" fmla="*/ 43 w 87"/>
              <a:gd name="T39" fmla="*/ 41 h 83"/>
              <a:gd name="T40" fmla="*/ 43 w 87"/>
              <a:gd name="T41" fmla="*/ 7 h 83"/>
              <a:gd name="T42" fmla="*/ 40 w 87"/>
              <a:gd name="T43" fmla="*/ 4 h 83"/>
              <a:gd name="T44" fmla="*/ 12 w 87"/>
              <a:gd name="T45" fmla="*/ 15 h 83"/>
              <a:gd name="T46" fmla="*/ 12 w 87"/>
              <a:gd name="T47" fmla="*/ 15 h 83"/>
              <a:gd name="T48" fmla="*/ 12 w 87"/>
              <a:gd name="T49" fmla="*/ 15 h 83"/>
              <a:gd name="T50" fmla="*/ 0 w 87"/>
              <a:gd name="T51" fmla="*/ 43 h 83"/>
              <a:gd name="T52" fmla="*/ 12 w 87"/>
              <a:gd name="T53" fmla="*/ 71 h 83"/>
              <a:gd name="T54" fmla="*/ 12 w 87"/>
              <a:gd name="T55" fmla="*/ 71 h 83"/>
              <a:gd name="T56" fmla="*/ 40 w 87"/>
              <a:gd name="T57" fmla="*/ 83 h 83"/>
              <a:gd name="T58" fmla="*/ 59 w 87"/>
              <a:gd name="T59" fmla="*/ 78 h 83"/>
              <a:gd name="T60" fmla="*/ 59 w 87"/>
              <a:gd name="T61" fmla="*/ 77 h 83"/>
              <a:gd name="T62" fmla="*/ 74 w 87"/>
              <a:gd name="T63" fmla="*/ 63 h 83"/>
              <a:gd name="T64" fmla="*/ 74 w 87"/>
              <a:gd name="T65" fmla="*/ 63 h 83"/>
              <a:gd name="T66" fmla="*/ 73 w 87"/>
              <a:gd name="T67" fmla="*/ 58 h 83"/>
              <a:gd name="T68" fmla="*/ 43 w 87"/>
              <a:gd name="T69" fmla="*/ 41 h 83"/>
              <a:gd name="T70" fmla="*/ 56 w 87"/>
              <a:gd name="T71" fmla="*/ 72 h 83"/>
              <a:gd name="T72" fmla="*/ 56 w 87"/>
              <a:gd name="T73" fmla="*/ 72 h 83"/>
              <a:gd name="T74" fmla="*/ 56 w 87"/>
              <a:gd name="T75" fmla="*/ 72 h 83"/>
              <a:gd name="T76" fmla="*/ 40 w 87"/>
              <a:gd name="T77" fmla="*/ 76 h 83"/>
              <a:gd name="T78" fmla="*/ 16 w 87"/>
              <a:gd name="T79" fmla="*/ 66 h 83"/>
              <a:gd name="T80" fmla="*/ 16 w 87"/>
              <a:gd name="T81" fmla="*/ 66 h 83"/>
              <a:gd name="T82" fmla="*/ 7 w 87"/>
              <a:gd name="T83" fmla="*/ 43 h 83"/>
              <a:gd name="T84" fmla="*/ 16 w 87"/>
              <a:gd name="T85" fmla="*/ 20 h 83"/>
              <a:gd name="T86" fmla="*/ 36 w 87"/>
              <a:gd name="T87" fmla="*/ 11 h 83"/>
              <a:gd name="T88" fmla="*/ 36 w 87"/>
              <a:gd name="T89" fmla="*/ 43 h 83"/>
              <a:gd name="T90" fmla="*/ 38 w 87"/>
              <a:gd name="T91" fmla="*/ 46 h 83"/>
              <a:gd name="T92" fmla="*/ 66 w 87"/>
              <a:gd name="T93" fmla="*/ 62 h 83"/>
              <a:gd name="T94" fmla="*/ 56 w 87"/>
              <a:gd name="T95" fmla="*/ 7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" h="83">
                <a:moveTo>
                  <a:pt x="75" y="11"/>
                </a:moveTo>
                <a:cubicBezTo>
                  <a:pt x="69" y="4"/>
                  <a:pt x="59" y="0"/>
                  <a:pt x="48" y="0"/>
                </a:cubicBezTo>
                <a:cubicBezTo>
                  <a:pt x="47" y="0"/>
                  <a:pt x="46" y="1"/>
                  <a:pt x="46" y="2"/>
                </a:cubicBezTo>
                <a:cubicBezTo>
                  <a:pt x="46" y="38"/>
                  <a:pt x="46" y="38"/>
                  <a:pt x="46" y="38"/>
                </a:cubicBezTo>
                <a:cubicBezTo>
                  <a:pt x="46" y="39"/>
                  <a:pt x="47" y="40"/>
                  <a:pt x="48" y="40"/>
                </a:cubicBezTo>
                <a:cubicBezTo>
                  <a:pt x="79" y="58"/>
                  <a:pt x="79" y="58"/>
                  <a:pt x="79" y="58"/>
                </a:cubicBezTo>
                <a:cubicBezTo>
                  <a:pt x="80" y="58"/>
                  <a:pt x="81" y="58"/>
                  <a:pt x="81" y="57"/>
                </a:cubicBezTo>
                <a:cubicBezTo>
                  <a:pt x="83" y="54"/>
                  <a:pt x="84" y="51"/>
                  <a:pt x="85" y="48"/>
                </a:cubicBezTo>
                <a:cubicBezTo>
                  <a:pt x="86" y="45"/>
                  <a:pt x="87" y="41"/>
                  <a:pt x="87" y="38"/>
                </a:cubicBezTo>
                <a:cubicBezTo>
                  <a:pt x="87" y="28"/>
                  <a:pt x="82" y="18"/>
                  <a:pt x="75" y="11"/>
                </a:cubicBezTo>
                <a:close/>
                <a:moveTo>
                  <a:pt x="81" y="47"/>
                </a:moveTo>
                <a:cubicBezTo>
                  <a:pt x="81" y="47"/>
                  <a:pt x="81" y="47"/>
                  <a:pt x="81" y="47"/>
                </a:cubicBezTo>
                <a:cubicBezTo>
                  <a:pt x="81" y="49"/>
                  <a:pt x="80" y="51"/>
                  <a:pt x="79" y="53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4"/>
                  <a:pt x="50" y="4"/>
                  <a:pt x="50" y="4"/>
                </a:cubicBezTo>
                <a:cubicBezTo>
                  <a:pt x="59" y="5"/>
                  <a:pt x="67" y="8"/>
                  <a:pt x="73" y="14"/>
                </a:cubicBezTo>
                <a:cubicBezTo>
                  <a:pt x="79" y="20"/>
                  <a:pt x="83" y="29"/>
                  <a:pt x="83" y="38"/>
                </a:cubicBezTo>
                <a:cubicBezTo>
                  <a:pt x="83" y="41"/>
                  <a:pt x="82" y="44"/>
                  <a:pt x="81" y="47"/>
                </a:cubicBezTo>
                <a:close/>
                <a:moveTo>
                  <a:pt x="43" y="41"/>
                </a:moveTo>
                <a:cubicBezTo>
                  <a:pt x="43" y="41"/>
                  <a:pt x="43" y="41"/>
                  <a:pt x="43" y="41"/>
                </a:cubicBezTo>
                <a:cubicBezTo>
                  <a:pt x="43" y="7"/>
                  <a:pt x="43" y="7"/>
                  <a:pt x="43" y="7"/>
                </a:cubicBezTo>
                <a:cubicBezTo>
                  <a:pt x="43" y="5"/>
                  <a:pt x="41" y="4"/>
                  <a:pt x="40" y="4"/>
                </a:cubicBezTo>
                <a:cubicBezTo>
                  <a:pt x="29" y="4"/>
                  <a:pt x="19" y="8"/>
                  <a:pt x="1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5" y="22"/>
                  <a:pt x="0" y="32"/>
                  <a:pt x="0" y="43"/>
                </a:cubicBezTo>
                <a:cubicBezTo>
                  <a:pt x="0" y="54"/>
                  <a:pt x="5" y="64"/>
                  <a:pt x="12" y="71"/>
                </a:cubicBezTo>
                <a:cubicBezTo>
                  <a:pt x="12" y="71"/>
                  <a:pt x="12" y="71"/>
                  <a:pt x="12" y="71"/>
                </a:cubicBezTo>
                <a:cubicBezTo>
                  <a:pt x="19" y="78"/>
                  <a:pt x="29" y="83"/>
                  <a:pt x="40" y="83"/>
                </a:cubicBezTo>
                <a:cubicBezTo>
                  <a:pt x="47" y="83"/>
                  <a:pt x="53" y="81"/>
                  <a:pt x="59" y="78"/>
                </a:cubicBezTo>
                <a:cubicBezTo>
                  <a:pt x="59" y="77"/>
                  <a:pt x="59" y="77"/>
                  <a:pt x="59" y="77"/>
                </a:cubicBezTo>
                <a:cubicBezTo>
                  <a:pt x="65" y="74"/>
                  <a:pt x="70" y="69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5" y="61"/>
                  <a:pt x="74" y="59"/>
                  <a:pt x="73" y="58"/>
                </a:cubicBezTo>
                <a:cubicBezTo>
                  <a:pt x="43" y="41"/>
                  <a:pt x="43" y="41"/>
                  <a:pt x="43" y="41"/>
                </a:cubicBezTo>
                <a:close/>
                <a:moveTo>
                  <a:pt x="56" y="72"/>
                </a:moveTo>
                <a:cubicBezTo>
                  <a:pt x="56" y="72"/>
                  <a:pt x="56" y="72"/>
                  <a:pt x="56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1" y="74"/>
                  <a:pt x="45" y="76"/>
                  <a:pt x="40" y="76"/>
                </a:cubicBezTo>
                <a:cubicBezTo>
                  <a:pt x="31" y="76"/>
                  <a:pt x="22" y="72"/>
                  <a:pt x="16" y="66"/>
                </a:cubicBezTo>
                <a:cubicBezTo>
                  <a:pt x="16" y="66"/>
                  <a:pt x="16" y="66"/>
                  <a:pt x="16" y="66"/>
                </a:cubicBezTo>
                <a:cubicBezTo>
                  <a:pt x="10" y="60"/>
                  <a:pt x="7" y="52"/>
                  <a:pt x="7" y="43"/>
                </a:cubicBezTo>
                <a:cubicBezTo>
                  <a:pt x="7" y="34"/>
                  <a:pt x="10" y="26"/>
                  <a:pt x="16" y="20"/>
                </a:cubicBezTo>
                <a:cubicBezTo>
                  <a:pt x="22" y="15"/>
                  <a:pt x="29" y="11"/>
                  <a:pt x="36" y="11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5"/>
                  <a:pt x="37" y="46"/>
                  <a:pt x="38" y="46"/>
                </a:cubicBezTo>
                <a:cubicBezTo>
                  <a:pt x="66" y="62"/>
                  <a:pt x="66" y="62"/>
                  <a:pt x="66" y="62"/>
                </a:cubicBezTo>
                <a:cubicBezTo>
                  <a:pt x="63" y="66"/>
                  <a:pt x="60" y="69"/>
                  <a:pt x="56" y="72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7" name="Freeform 71"/>
          <p:cNvSpPr>
            <a:spLocks noEditPoints="1"/>
          </p:cNvSpPr>
          <p:nvPr/>
        </p:nvSpPr>
        <p:spPr bwMode="auto">
          <a:xfrm>
            <a:off x="3622675" y="1552575"/>
            <a:ext cx="206375" cy="217488"/>
          </a:xfrm>
          <a:custGeom>
            <a:avLst/>
            <a:gdLst>
              <a:gd name="T0" fmla="*/ 45 w 55"/>
              <a:gd name="T1" fmla="*/ 38 h 58"/>
              <a:gd name="T2" fmla="*/ 52 w 55"/>
              <a:gd name="T3" fmla="*/ 41 h 58"/>
              <a:gd name="T4" fmla="*/ 52 w 55"/>
              <a:gd name="T5" fmla="*/ 41 h 58"/>
              <a:gd name="T6" fmla="*/ 55 w 55"/>
              <a:gd name="T7" fmla="*/ 48 h 58"/>
              <a:gd name="T8" fmla="*/ 45 w 55"/>
              <a:gd name="T9" fmla="*/ 58 h 58"/>
              <a:gd name="T10" fmla="*/ 34 w 55"/>
              <a:gd name="T11" fmla="*/ 48 h 58"/>
              <a:gd name="T12" fmla="*/ 35 w 55"/>
              <a:gd name="T13" fmla="*/ 45 h 58"/>
              <a:gd name="T14" fmla="*/ 24 w 55"/>
              <a:gd name="T15" fmla="*/ 38 h 58"/>
              <a:gd name="T16" fmla="*/ 24 w 55"/>
              <a:gd name="T17" fmla="*/ 39 h 58"/>
              <a:gd name="T18" fmla="*/ 24 w 55"/>
              <a:gd name="T19" fmla="*/ 39 h 58"/>
              <a:gd name="T20" fmla="*/ 14 w 55"/>
              <a:gd name="T21" fmla="*/ 43 h 58"/>
              <a:gd name="T22" fmla="*/ 0 w 55"/>
              <a:gd name="T23" fmla="*/ 29 h 58"/>
              <a:gd name="T24" fmla="*/ 14 w 55"/>
              <a:gd name="T25" fmla="*/ 15 h 58"/>
              <a:gd name="T26" fmla="*/ 24 w 55"/>
              <a:gd name="T27" fmla="*/ 19 h 58"/>
              <a:gd name="T28" fmla="*/ 24 w 55"/>
              <a:gd name="T29" fmla="*/ 19 h 58"/>
              <a:gd name="T30" fmla="*/ 24 w 55"/>
              <a:gd name="T31" fmla="*/ 19 h 58"/>
              <a:gd name="T32" fmla="*/ 24 w 55"/>
              <a:gd name="T33" fmla="*/ 20 h 58"/>
              <a:gd name="T34" fmla="*/ 35 w 55"/>
              <a:gd name="T35" fmla="*/ 13 h 58"/>
              <a:gd name="T36" fmla="*/ 34 w 55"/>
              <a:gd name="T37" fmla="*/ 10 h 58"/>
              <a:gd name="T38" fmla="*/ 45 w 55"/>
              <a:gd name="T39" fmla="*/ 0 h 58"/>
              <a:gd name="T40" fmla="*/ 55 w 55"/>
              <a:gd name="T41" fmla="*/ 10 h 58"/>
              <a:gd name="T42" fmla="*/ 45 w 55"/>
              <a:gd name="T43" fmla="*/ 20 h 58"/>
              <a:gd name="T44" fmla="*/ 37 w 55"/>
              <a:gd name="T45" fmla="*/ 17 h 58"/>
              <a:gd name="T46" fmla="*/ 37 w 55"/>
              <a:gd name="T47" fmla="*/ 17 h 58"/>
              <a:gd name="T48" fmla="*/ 27 w 55"/>
              <a:gd name="T49" fmla="*/ 23 h 58"/>
              <a:gd name="T50" fmla="*/ 28 w 55"/>
              <a:gd name="T51" fmla="*/ 29 h 58"/>
              <a:gd name="T52" fmla="*/ 27 w 55"/>
              <a:gd name="T53" fmla="*/ 34 h 58"/>
              <a:gd name="T54" fmla="*/ 37 w 55"/>
              <a:gd name="T55" fmla="*/ 41 h 58"/>
              <a:gd name="T56" fmla="*/ 37 w 55"/>
              <a:gd name="T57" fmla="*/ 41 h 58"/>
              <a:gd name="T58" fmla="*/ 37 w 55"/>
              <a:gd name="T59" fmla="*/ 41 h 58"/>
              <a:gd name="T60" fmla="*/ 37 w 55"/>
              <a:gd name="T61" fmla="*/ 41 h 58"/>
              <a:gd name="T62" fmla="*/ 45 w 55"/>
              <a:gd name="T63" fmla="*/ 38 h 58"/>
              <a:gd name="T64" fmla="*/ 49 w 55"/>
              <a:gd name="T65" fmla="*/ 44 h 58"/>
              <a:gd name="T66" fmla="*/ 49 w 55"/>
              <a:gd name="T67" fmla="*/ 44 h 58"/>
              <a:gd name="T68" fmla="*/ 45 w 55"/>
              <a:gd name="T69" fmla="*/ 42 h 58"/>
              <a:gd name="T70" fmla="*/ 41 w 55"/>
              <a:gd name="T71" fmla="*/ 44 h 58"/>
              <a:gd name="T72" fmla="*/ 41 w 55"/>
              <a:gd name="T73" fmla="*/ 44 h 58"/>
              <a:gd name="T74" fmla="*/ 39 w 55"/>
              <a:gd name="T75" fmla="*/ 48 h 58"/>
              <a:gd name="T76" fmla="*/ 45 w 55"/>
              <a:gd name="T77" fmla="*/ 53 h 58"/>
              <a:gd name="T78" fmla="*/ 50 w 55"/>
              <a:gd name="T79" fmla="*/ 48 h 58"/>
              <a:gd name="T80" fmla="*/ 49 w 55"/>
              <a:gd name="T81" fmla="*/ 44 h 58"/>
              <a:gd name="T82" fmla="*/ 49 w 55"/>
              <a:gd name="T83" fmla="*/ 44 h 58"/>
              <a:gd name="T84" fmla="*/ 21 w 55"/>
              <a:gd name="T85" fmla="*/ 22 h 58"/>
              <a:gd name="T86" fmla="*/ 21 w 55"/>
              <a:gd name="T87" fmla="*/ 22 h 58"/>
              <a:gd name="T88" fmla="*/ 14 w 55"/>
              <a:gd name="T89" fmla="*/ 20 h 58"/>
              <a:gd name="T90" fmla="*/ 5 w 55"/>
              <a:gd name="T91" fmla="*/ 29 h 58"/>
              <a:gd name="T92" fmla="*/ 14 w 55"/>
              <a:gd name="T93" fmla="*/ 38 h 58"/>
              <a:gd name="T94" fmla="*/ 21 w 55"/>
              <a:gd name="T95" fmla="*/ 36 h 58"/>
              <a:gd name="T96" fmla="*/ 21 w 55"/>
              <a:gd name="T97" fmla="*/ 35 h 58"/>
              <a:gd name="T98" fmla="*/ 23 w 55"/>
              <a:gd name="T99" fmla="*/ 29 h 58"/>
              <a:gd name="T100" fmla="*/ 21 w 55"/>
              <a:gd name="T101" fmla="*/ 22 h 58"/>
              <a:gd name="T102" fmla="*/ 21 w 55"/>
              <a:gd name="T103" fmla="*/ 22 h 58"/>
              <a:gd name="T104" fmla="*/ 45 w 55"/>
              <a:gd name="T105" fmla="*/ 4 h 58"/>
              <a:gd name="T106" fmla="*/ 45 w 55"/>
              <a:gd name="T107" fmla="*/ 4 h 58"/>
              <a:gd name="T108" fmla="*/ 39 w 55"/>
              <a:gd name="T109" fmla="*/ 10 h 58"/>
              <a:gd name="T110" fmla="*/ 40 w 55"/>
              <a:gd name="T111" fmla="*/ 13 h 58"/>
              <a:gd name="T112" fmla="*/ 40 w 55"/>
              <a:gd name="T113" fmla="*/ 13 h 58"/>
              <a:gd name="T114" fmla="*/ 40 w 55"/>
              <a:gd name="T115" fmla="*/ 13 h 58"/>
              <a:gd name="T116" fmla="*/ 40 w 55"/>
              <a:gd name="T117" fmla="*/ 14 h 58"/>
              <a:gd name="T118" fmla="*/ 41 w 55"/>
              <a:gd name="T119" fmla="*/ 14 h 58"/>
              <a:gd name="T120" fmla="*/ 45 w 55"/>
              <a:gd name="T121" fmla="*/ 16 h 58"/>
              <a:gd name="T122" fmla="*/ 50 w 55"/>
              <a:gd name="T123" fmla="*/ 10 h 58"/>
              <a:gd name="T124" fmla="*/ 45 w 55"/>
              <a:gd name="T125" fmla="*/ 4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" h="58">
                <a:moveTo>
                  <a:pt x="45" y="38"/>
                </a:moveTo>
                <a:cubicBezTo>
                  <a:pt x="47" y="38"/>
                  <a:pt x="50" y="39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4" y="42"/>
                  <a:pt x="55" y="45"/>
                  <a:pt x="55" y="48"/>
                </a:cubicBezTo>
                <a:cubicBezTo>
                  <a:pt x="55" y="53"/>
                  <a:pt x="50" y="58"/>
                  <a:pt x="45" y="58"/>
                </a:cubicBezTo>
                <a:cubicBezTo>
                  <a:pt x="39" y="58"/>
                  <a:pt x="34" y="53"/>
                  <a:pt x="34" y="48"/>
                </a:cubicBezTo>
                <a:cubicBezTo>
                  <a:pt x="34" y="47"/>
                  <a:pt x="35" y="46"/>
                  <a:pt x="35" y="4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1" y="41"/>
                  <a:pt x="18" y="43"/>
                  <a:pt x="14" y="43"/>
                </a:cubicBezTo>
                <a:cubicBezTo>
                  <a:pt x="6" y="43"/>
                  <a:pt x="0" y="36"/>
                  <a:pt x="0" y="29"/>
                </a:cubicBezTo>
                <a:cubicBezTo>
                  <a:pt x="0" y="21"/>
                  <a:pt x="6" y="15"/>
                  <a:pt x="14" y="15"/>
                </a:cubicBezTo>
                <a:cubicBezTo>
                  <a:pt x="18" y="15"/>
                  <a:pt x="21" y="17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20"/>
                  <a:pt x="24" y="20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4" y="11"/>
                  <a:pt x="34" y="10"/>
                </a:cubicBezTo>
                <a:cubicBezTo>
                  <a:pt x="34" y="4"/>
                  <a:pt x="39" y="0"/>
                  <a:pt x="45" y="0"/>
                </a:cubicBezTo>
                <a:cubicBezTo>
                  <a:pt x="50" y="0"/>
                  <a:pt x="55" y="4"/>
                  <a:pt x="55" y="10"/>
                </a:cubicBezTo>
                <a:cubicBezTo>
                  <a:pt x="55" y="16"/>
                  <a:pt x="50" y="20"/>
                  <a:pt x="45" y="20"/>
                </a:cubicBezTo>
                <a:cubicBezTo>
                  <a:pt x="42" y="20"/>
                  <a:pt x="39" y="19"/>
                  <a:pt x="37" y="17"/>
                </a:cubicBezTo>
                <a:cubicBezTo>
                  <a:pt x="37" y="17"/>
                  <a:pt x="37" y="17"/>
                  <a:pt x="37" y="17"/>
                </a:cubicBezTo>
                <a:cubicBezTo>
                  <a:pt x="27" y="23"/>
                  <a:pt x="27" y="23"/>
                  <a:pt x="27" y="23"/>
                </a:cubicBezTo>
                <a:cubicBezTo>
                  <a:pt x="27" y="25"/>
                  <a:pt x="28" y="27"/>
                  <a:pt x="28" y="29"/>
                </a:cubicBezTo>
                <a:cubicBezTo>
                  <a:pt x="28" y="31"/>
                  <a:pt x="27" y="33"/>
                  <a:pt x="27" y="34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9" y="39"/>
                  <a:pt x="42" y="38"/>
                  <a:pt x="45" y="38"/>
                </a:cubicBezTo>
                <a:close/>
                <a:moveTo>
                  <a:pt x="49" y="44"/>
                </a:moveTo>
                <a:cubicBezTo>
                  <a:pt x="49" y="44"/>
                  <a:pt x="49" y="44"/>
                  <a:pt x="49" y="44"/>
                </a:cubicBezTo>
                <a:cubicBezTo>
                  <a:pt x="48" y="43"/>
                  <a:pt x="46" y="42"/>
                  <a:pt x="45" y="42"/>
                </a:cubicBezTo>
                <a:cubicBezTo>
                  <a:pt x="43" y="42"/>
                  <a:pt x="42" y="43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0" y="45"/>
                  <a:pt x="39" y="46"/>
                  <a:pt x="39" y="48"/>
                </a:cubicBezTo>
                <a:cubicBezTo>
                  <a:pt x="39" y="51"/>
                  <a:pt x="41" y="53"/>
                  <a:pt x="45" y="53"/>
                </a:cubicBezTo>
                <a:cubicBezTo>
                  <a:pt x="48" y="53"/>
                  <a:pt x="50" y="51"/>
                  <a:pt x="50" y="48"/>
                </a:cubicBezTo>
                <a:cubicBezTo>
                  <a:pt x="50" y="46"/>
                  <a:pt x="50" y="45"/>
                  <a:pt x="49" y="44"/>
                </a:cubicBezTo>
                <a:cubicBezTo>
                  <a:pt x="49" y="44"/>
                  <a:pt x="49" y="44"/>
                  <a:pt x="49" y="44"/>
                </a:cubicBezTo>
                <a:close/>
                <a:moveTo>
                  <a:pt x="21" y="22"/>
                </a:moveTo>
                <a:cubicBezTo>
                  <a:pt x="21" y="22"/>
                  <a:pt x="21" y="22"/>
                  <a:pt x="21" y="22"/>
                </a:cubicBezTo>
                <a:cubicBezTo>
                  <a:pt x="19" y="21"/>
                  <a:pt x="17" y="20"/>
                  <a:pt x="14" y="20"/>
                </a:cubicBezTo>
                <a:cubicBezTo>
                  <a:pt x="9" y="20"/>
                  <a:pt x="5" y="24"/>
                  <a:pt x="5" y="29"/>
                </a:cubicBezTo>
                <a:cubicBezTo>
                  <a:pt x="5" y="34"/>
                  <a:pt x="9" y="38"/>
                  <a:pt x="14" y="38"/>
                </a:cubicBezTo>
                <a:cubicBezTo>
                  <a:pt x="17" y="38"/>
                  <a:pt x="19" y="37"/>
                  <a:pt x="21" y="36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4"/>
                  <a:pt x="23" y="31"/>
                  <a:pt x="23" y="29"/>
                </a:cubicBezTo>
                <a:cubicBezTo>
                  <a:pt x="23" y="26"/>
                  <a:pt x="22" y="24"/>
                  <a:pt x="21" y="22"/>
                </a:cubicBezTo>
                <a:cubicBezTo>
                  <a:pt x="21" y="22"/>
                  <a:pt x="21" y="22"/>
                  <a:pt x="21" y="22"/>
                </a:cubicBezTo>
                <a:close/>
                <a:moveTo>
                  <a:pt x="45" y="4"/>
                </a:moveTo>
                <a:cubicBezTo>
                  <a:pt x="45" y="4"/>
                  <a:pt x="45" y="4"/>
                  <a:pt x="45" y="4"/>
                </a:cubicBezTo>
                <a:cubicBezTo>
                  <a:pt x="41" y="4"/>
                  <a:pt x="39" y="7"/>
                  <a:pt x="39" y="10"/>
                </a:cubicBezTo>
                <a:cubicBezTo>
                  <a:pt x="39" y="11"/>
                  <a:pt x="39" y="12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4"/>
                  <a:pt x="40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3" y="16"/>
                  <a:pt x="45" y="16"/>
                </a:cubicBezTo>
                <a:cubicBezTo>
                  <a:pt x="48" y="16"/>
                  <a:pt x="50" y="13"/>
                  <a:pt x="50" y="10"/>
                </a:cubicBezTo>
                <a:cubicBezTo>
                  <a:pt x="50" y="7"/>
                  <a:pt x="48" y="4"/>
                  <a:pt x="45" y="4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8" name="Freeform 72"/>
          <p:cNvSpPr>
            <a:spLocks noEditPoints="1"/>
          </p:cNvSpPr>
          <p:nvPr/>
        </p:nvSpPr>
        <p:spPr bwMode="auto">
          <a:xfrm>
            <a:off x="4125913" y="2122488"/>
            <a:ext cx="539750" cy="566737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9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2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7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3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4 h 151"/>
              <a:gd name="T70" fmla="*/ 97 w 144"/>
              <a:gd name="T71" fmla="*/ 30 h 151"/>
              <a:gd name="T72" fmla="*/ 82 w 144"/>
              <a:gd name="T73" fmla="*/ 12 h 151"/>
              <a:gd name="T74" fmla="*/ 69 w 144"/>
              <a:gd name="T75" fmla="*/ 11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1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7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1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3" y="124"/>
                  <a:pt x="114" y="117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1" y="93"/>
                  <a:pt x="108" y="101"/>
                </a:cubicBezTo>
                <a:cubicBezTo>
                  <a:pt x="107" y="106"/>
                  <a:pt x="101" y="104"/>
                  <a:pt x="102" y="100"/>
                </a:cubicBezTo>
                <a:cubicBezTo>
                  <a:pt x="104" y="93"/>
                  <a:pt x="105" y="84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4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4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7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2" y="151"/>
                  <a:pt x="89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2"/>
                  <a:pt x="68" y="82"/>
                  <a:pt x="68" y="82"/>
                </a:cubicBezTo>
                <a:cubicBezTo>
                  <a:pt x="70" y="80"/>
                  <a:pt x="74" y="80"/>
                  <a:pt x="76" y="82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3"/>
                  <a:pt x="117" y="127"/>
                  <a:pt x="115" y="129"/>
                </a:cubicBezTo>
                <a:cubicBezTo>
                  <a:pt x="114" y="130"/>
                  <a:pt x="112" y="131"/>
                  <a:pt x="111" y="131"/>
                </a:cubicBezTo>
                <a:cubicBezTo>
                  <a:pt x="111" y="131"/>
                  <a:pt x="111" y="131"/>
                  <a:pt x="111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9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4"/>
                  <a:pt x="72" y="94"/>
                  <a:pt x="72" y="94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8"/>
                  <a:pt x="114" y="28"/>
                  <a:pt x="114" y="27"/>
                </a:cubicBezTo>
                <a:cubicBezTo>
                  <a:pt x="111" y="29"/>
                  <a:pt x="108" y="31"/>
                  <a:pt x="105" y="33"/>
                </a:cubicBezTo>
                <a:cubicBezTo>
                  <a:pt x="109" y="43"/>
                  <a:pt x="112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3"/>
                  <a:pt x="126" y="39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5" y="20"/>
                  <a:pt x="100" y="18"/>
                  <a:pt x="96" y="16"/>
                </a:cubicBezTo>
                <a:cubicBezTo>
                  <a:pt x="98" y="18"/>
                  <a:pt x="99" y="21"/>
                  <a:pt x="101" y="23"/>
                </a:cubicBezTo>
                <a:cubicBezTo>
                  <a:pt x="101" y="24"/>
                  <a:pt x="102" y="26"/>
                  <a:pt x="103" y="27"/>
                </a:cubicBezTo>
                <a:cubicBezTo>
                  <a:pt x="105" y="26"/>
                  <a:pt x="107" y="24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1"/>
                  <a:pt x="78" y="11"/>
                  <a:pt x="75" y="11"/>
                </a:cubicBezTo>
                <a:cubicBezTo>
                  <a:pt x="75" y="34"/>
                  <a:pt x="75" y="34"/>
                  <a:pt x="75" y="34"/>
                </a:cubicBezTo>
                <a:cubicBezTo>
                  <a:pt x="82" y="34"/>
                  <a:pt x="88" y="33"/>
                  <a:pt x="94" y="31"/>
                </a:cubicBezTo>
                <a:cubicBezTo>
                  <a:pt x="95" y="30"/>
                  <a:pt x="96" y="30"/>
                  <a:pt x="97" y="30"/>
                </a:cubicBezTo>
                <a:cubicBezTo>
                  <a:pt x="96" y="29"/>
                  <a:pt x="96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1"/>
                </a:moveTo>
                <a:cubicBezTo>
                  <a:pt x="69" y="11"/>
                  <a:pt x="69" y="11"/>
                  <a:pt x="69" y="11"/>
                </a:cubicBezTo>
                <a:cubicBezTo>
                  <a:pt x="66" y="11"/>
                  <a:pt x="64" y="11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0"/>
                  <a:pt x="50" y="31"/>
                </a:cubicBezTo>
                <a:cubicBezTo>
                  <a:pt x="56" y="33"/>
                  <a:pt x="62" y="34"/>
                  <a:pt x="69" y="34"/>
                </a:cubicBezTo>
                <a:cubicBezTo>
                  <a:pt x="69" y="11"/>
                  <a:pt x="69" y="11"/>
                  <a:pt x="69" y="11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0"/>
                  <a:pt x="36" y="23"/>
                </a:cubicBezTo>
                <a:cubicBezTo>
                  <a:pt x="37" y="24"/>
                  <a:pt x="39" y="26"/>
                  <a:pt x="41" y="27"/>
                </a:cubicBezTo>
                <a:cubicBezTo>
                  <a:pt x="42" y="26"/>
                  <a:pt x="43" y="24"/>
                  <a:pt x="43" y="23"/>
                </a:cubicBezTo>
                <a:cubicBezTo>
                  <a:pt x="45" y="21"/>
                  <a:pt x="46" y="18"/>
                  <a:pt x="48" y="16"/>
                </a:cubicBezTo>
                <a:close/>
                <a:moveTo>
                  <a:pt x="30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0" y="28"/>
                  <a:pt x="29" y="28"/>
                  <a:pt x="29" y="29"/>
                </a:cubicBezTo>
                <a:cubicBezTo>
                  <a:pt x="18" y="39"/>
                  <a:pt x="12" y="53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3"/>
                  <a:pt x="39" y="33"/>
                </a:cubicBezTo>
                <a:cubicBezTo>
                  <a:pt x="36" y="31"/>
                  <a:pt x="33" y="29"/>
                  <a:pt x="30" y="27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6"/>
                  <a:pt x="97" y="37"/>
                  <a:pt x="96" y="37"/>
                </a:cubicBezTo>
                <a:cubicBezTo>
                  <a:pt x="90" y="39"/>
                  <a:pt x="83" y="41"/>
                  <a:pt x="75" y="41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5"/>
                  <a:pt x="99" y="36"/>
                </a:cubicBezTo>
                <a:close/>
                <a:moveTo>
                  <a:pt x="69" y="41"/>
                </a:moveTo>
                <a:cubicBezTo>
                  <a:pt x="69" y="41"/>
                  <a:pt x="69" y="41"/>
                  <a:pt x="69" y="41"/>
                </a:cubicBezTo>
                <a:cubicBezTo>
                  <a:pt x="61" y="41"/>
                  <a:pt x="54" y="39"/>
                  <a:pt x="48" y="37"/>
                </a:cubicBezTo>
                <a:cubicBezTo>
                  <a:pt x="47" y="37"/>
                  <a:pt x="46" y="36"/>
                  <a:pt x="45" y="36"/>
                </a:cubicBezTo>
                <a:cubicBezTo>
                  <a:pt x="41" y="45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1"/>
                  <a:pt x="69" y="41"/>
                  <a:pt x="69" y="41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9" name="Freeform 73"/>
          <p:cNvSpPr>
            <a:spLocks noEditPoints="1"/>
          </p:cNvSpPr>
          <p:nvPr/>
        </p:nvSpPr>
        <p:spPr bwMode="auto">
          <a:xfrm>
            <a:off x="2903538" y="3000375"/>
            <a:ext cx="220662" cy="217488"/>
          </a:xfrm>
          <a:custGeom>
            <a:avLst/>
            <a:gdLst>
              <a:gd name="T0" fmla="*/ 56 w 59"/>
              <a:gd name="T1" fmla="*/ 7 h 58"/>
              <a:gd name="T2" fmla="*/ 59 w 59"/>
              <a:gd name="T3" fmla="*/ 14 h 58"/>
              <a:gd name="T4" fmla="*/ 56 w 59"/>
              <a:gd name="T5" fmla="*/ 21 h 58"/>
              <a:gd name="T6" fmla="*/ 47 w 59"/>
              <a:gd name="T7" fmla="*/ 30 h 58"/>
              <a:gd name="T8" fmla="*/ 40 w 59"/>
              <a:gd name="T9" fmla="*/ 33 h 58"/>
              <a:gd name="T10" fmla="*/ 33 w 59"/>
              <a:gd name="T11" fmla="*/ 29 h 58"/>
              <a:gd name="T12" fmla="*/ 30 w 59"/>
              <a:gd name="T13" fmla="*/ 32 h 58"/>
              <a:gd name="T14" fmla="*/ 33 w 59"/>
              <a:gd name="T15" fmla="*/ 40 h 58"/>
              <a:gd name="T16" fmla="*/ 30 w 59"/>
              <a:gd name="T17" fmla="*/ 47 h 58"/>
              <a:gd name="T18" fmla="*/ 15 w 59"/>
              <a:gd name="T19" fmla="*/ 58 h 58"/>
              <a:gd name="T20" fmla="*/ 3 w 59"/>
              <a:gd name="T21" fmla="*/ 51 h 58"/>
              <a:gd name="T22" fmla="*/ 0 w 59"/>
              <a:gd name="T23" fmla="*/ 44 h 58"/>
              <a:gd name="T24" fmla="*/ 3 w 59"/>
              <a:gd name="T25" fmla="*/ 37 h 58"/>
              <a:gd name="T26" fmla="*/ 3 w 59"/>
              <a:gd name="T27" fmla="*/ 37 h 58"/>
              <a:gd name="T28" fmla="*/ 19 w 59"/>
              <a:gd name="T29" fmla="*/ 25 h 58"/>
              <a:gd name="T30" fmla="*/ 26 w 59"/>
              <a:gd name="T31" fmla="*/ 28 h 58"/>
              <a:gd name="T32" fmla="*/ 27 w 59"/>
              <a:gd name="T33" fmla="*/ 29 h 58"/>
              <a:gd name="T34" fmla="*/ 29 w 59"/>
              <a:gd name="T35" fmla="*/ 26 h 58"/>
              <a:gd name="T36" fmla="*/ 26 w 59"/>
              <a:gd name="T37" fmla="*/ 18 h 58"/>
              <a:gd name="T38" fmla="*/ 29 w 59"/>
              <a:gd name="T39" fmla="*/ 11 h 58"/>
              <a:gd name="T40" fmla="*/ 37 w 59"/>
              <a:gd name="T41" fmla="*/ 3 h 58"/>
              <a:gd name="T42" fmla="*/ 52 w 59"/>
              <a:gd name="T43" fmla="*/ 3 h 58"/>
              <a:gd name="T44" fmla="*/ 53 w 59"/>
              <a:gd name="T45" fmla="*/ 10 h 58"/>
              <a:gd name="T46" fmla="*/ 49 w 59"/>
              <a:gd name="T47" fmla="*/ 6 h 58"/>
              <a:gd name="T48" fmla="*/ 45 w 59"/>
              <a:gd name="T49" fmla="*/ 4 h 58"/>
              <a:gd name="T50" fmla="*/ 40 w 59"/>
              <a:gd name="T51" fmla="*/ 6 h 58"/>
              <a:gd name="T52" fmla="*/ 30 w 59"/>
              <a:gd name="T53" fmla="*/ 18 h 58"/>
              <a:gd name="T54" fmla="*/ 32 w 59"/>
              <a:gd name="T55" fmla="*/ 23 h 58"/>
              <a:gd name="T56" fmla="*/ 33 w 59"/>
              <a:gd name="T57" fmla="*/ 23 h 58"/>
              <a:gd name="T58" fmla="*/ 40 w 59"/>
              <a:gd name="T59" fmla="*/ 19 h 58"/>
              <a:gd name="T60" fmla="*/ 36 w 59"/>
              <a:gd name="T61" fmla="*/ 26 h 58"/>
              <a:gd name="T62" fmla="*/ 36 w 59"/>
              <a:gd name="T63" fmla="*/ 26 h 58"/>
              <a:gd name="T64" fmla="*/ 44 w 59"/>
              <a:gd name="T65" fmla="*/ 26 h 58"/>
              <a:gd name="T66" fmla="*/ 53 w 59"/>
              <a:gd name="T67" fmla="*/ 18 h 58"/>
              <a:gd name="T68" fmla="*/ 54 w 59"/>
              <a:gd name="T69" fmla="*/ 14 h 58"/>
              <a:gd name="T70" fmla="*/ 53 w 59"/>
              <a:gd name="T71" fmla="*/ 10 h 58"/>
              <a:gd name="T72" fmla="*/ 27 w 59"/>
              <a:gd name="T73" fmla="*/ 35 h 58"/>
              <a:gd name="T74" fmla="*/ 23 w 59"/>
              <a:gd name="T75" fmla="*/ 39 h 58"/>
              <a:gd name="T76" fmla="*/ 19 w 59"/>
              <a:gd name="T77" fmla="*/ 36 h 58"/>
              <a:gd name="T78" fmla="*/ 23 w 59"/>
              <a:gd name="T79" fmla="*/ 32 h 58"/>
              <a:gd name="T80" fmla="*/ 23 w 59"/>
              <a:gd name="T81" fmla="*/ 32 h 58"/>
              <a:gd name="T82" fmla="*/ 15 w 59"/>
              <a:gd name="T83" fmla="*/ 32 h 58"/>
              <a:gd name="T84" fmla="*/ 7 w 59"/>
              <a:gd name="T85" fmla="*/ 40 h 58"/>
              <a:gd name="T86" fmla="*/ 5 w 59"/>
              <a:gd name="T87" fmla="*/ 44 h 58"/>
              <a:gd name="T88" fmla="*/ 10 w 59"/>
              <a:gd name="T89" fmla="*/ 52 h 58"/>
              <a:gd name="T90" fmla="*/ 19 w 59"/>
              <a:gd name="T91" fmla="*/ 52 h 58"/>
              <a:gd name="T92" fmla="*/ 27 w 59"/>
              <a:gd name="T93" fmla="*/ 44 h 58"/>
              <a:gd name="T94" fmla="*/ 29 w 59"/>
              <a:gd name="T95" fmla="*/ 4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58">
                <a:moveTo>
                  <a:pt x="52" y="3"/>
                </a:move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9"/>
                  <a:pt x="59" y="11"/>
                  <a:pt x="59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7"/>
                  <a:pt x="58" y="19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5" y="32"/>
                  <a:pt x="43" y="33"/>
                  <a:pt x="40" y="33"/>
                </a:cubicBezTo>
                <a:cubicBezTo>
                  <a:pt x="38" y="33"/>
                  <a:pt x="35" y="32"/>
                  <a:pt x="33" y="30"/>
                </a:cubicBezTo>
                <a:cubicBezTo>
                  <a:pt x="33" y="29"/>
                  <a:pt x="33" y="29"/>
                  <a:pt x="33" y="29"/>
                </a:cubicBezTo>
                <a:cubicBezTo>
                  <a:pt x="33" y="29"/>
                  <a:pt x="33" y="29"/>
                  <a:pt x="33" y="29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2" y="34"/>
                  <a:pt x="33" y="37"/>
                  <a:pt x="33" y="40"/>
                </a:cubicBezTo>
                <a:cubicBezTo>
                  <a:pt x="33" y="42"/>
                  <a:pt x="32" y="45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22" y="55"/>
                  <a:pt x="22" y="55"/>
                  <a:pt x="22" y="55"/>
                </a:cubicBezTo>
                <a:cubicBezTo>
                  <a:pt x="20" y="57"/>
                  <a:pt x="17" y="58"/>
                  <a:pt x="15" y="58"/>
                </a:cubicBezTo>
                <a:cubicBezTo>
                  <a:pt x="12" y="58"/>
                  <a:pt x="9" y="57"/>
                  <a:pt x="7" y="55"/>
                </a:cubicBezTo>
                <a:cubicBezTo>
                  <a:pt x="3" y="51"/>
                  <a:pt x="3" y="51"/>
                  <a:pt x="3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49"/>
                  <a:pt x="0" y="47"/>
                  <a:pt x="0" y="44"/>
                </a:cubicBezTo>
                <a:cubicBezTo>
                  <a:pt x="0" y="41"/>
                  <a:pt x="1" y="39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12" y="28"/>
                  <a:pt x="12" y="28"/>
                  <a:pt x="12" y="28"/>
                </a:cubicBezTo>
                <a:cubicBezTo>
                  <a:pt x="14" y="26"/>
                  <a:pt x="16" y="25"/>
                  <a:pt x="19" y="25"/>
                </a:cubicBezTo>
                <a:cubicBezTo>
                  <a:pt x="22" y="25"/>
                  <a:pt x="24" y="26"/>
                  <a:pt x="26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7" y="24"/>
                  <a:pt x="26" y="21"/>
                  <a:pt x="26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6"/>
                  <a:pt x="27" y="13"/>
                  <a:pt x="29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7" y="0"/>
                  <a:pt x="50" y="1"/>
                  <a:pt x="52" y="3"/>
                </a:cubicBezTo>
                <a:cubicBezTo>
                  <a:pt x="52" y="3"/>
                  <a:pt x="52" y="3"/>
                  <a:pt x="52" y="3"/>
                </a:cubicBezTo>
                <a:close/>
                <a:moveTo>
                  <a:pt x="53" y="10"/>
                </a:moveTo>
                <a:cubicBezTo>
                  <a:pt x="53" y="10"/>
                  <a:pt x="53" y="10"/>
                  <a:pt x="53" y="10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8" y="5"/>
                  <a:pt x="46" y="4"/>
                  <a:pt x="45" y="4"/>
                </a:cubicBezTo>
                <a:cubicBezTo>
                  <a:pt x="43" y="4"/>
                  <a:pt x="42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2" y="14"/>
                  <a:pt x="32" y="14"/>
                  <a:pt x="32" y="14"/>
                </a:cubicBezTo>
                <a:cubicBezTo>
                  <a:pt x="31" y="15"/>
                  <a:pt x="30" y="17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20"/>
                  <a:pt x="31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6" y="19"/>
                  <a:pt x="36" y="19"/>
                  <a:pt x="36" y="19"/>
                </a:cubicBezTo>
                <a:cubicBezTo>
                  <a:pt x="37" y="18"/>
                  <a:pt x="39" y="18"/>
                  <a:pt x="40" y="19"/>
                </a:cubicBezTo>
                <a:cubicBezTo>
                  <a:pt x="40" y="20"/>
                  <a:pt x="40" y="21"/>
                  <a:pt x="40" y="22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7" y="27"/>
                  <a:pt x="39" y="28"/>
                  <a:pt x="40" y="28"/>
                </a:cubicBezTo>
                <a:cubicBezTo>
                  <a:pt x="42" y="28"/>
                  <a:pt x="43" y="27"/>
                  <a:pt x="44" y="26"/>
                </a:cubicBezTo>
                <a:cubicBezTo>
                  <a:pt x="52" y="18"/>
                  <a:pt x="52" y="18"/>
                  <a:pt x="52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7"/>
                  <a:pt x="54" y="15"/>
                  <a:pt x="54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2"/>
                  <a:pt x="54" y="11"/>
                  <a:pt x="53" y="10"/>
                </a:cubicBezTo>
                <a:cubicBezTo>
                  <a:pt x="53" y="10"/>
                  <a:pt x="53" y="10"/>
                  <a:pt x="53" y="10"/>
                </a:cubicBezTo>
                <a:close/>
                <a:moveTo>
                  <a:pt x="27" y="35"/>
                </a:move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3" y="39"/>
                  <a:pt x="23" y="39"/>
                  <a:pt x="23" y="39"/>
                </a:cubicBezTo>
                <a:cubicBezTo>
                  <a:pt x="22" y="40"/>
                  <a:pt x="20" y="40"/>
                  <a:pt x="19" y="39"/>
                </a:cubicBezTo>
                <a:cubicBezTo>
                  <a:pt x="19" y="38"/>
                  <a:pt x="19" y="37"/>
                  <a:pt x="19" y="36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2" y="30"/>
                  <a:pt x="20" y="30"/>
                  <a:pt x="19" y="30"/>
                </a:cubicBezTo>
                <a:cubicBezTo>
                  <a:pt x="17" y="30"/>
                  <a:pt x="16" y="30"/>
                  <a:pt x="15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7" y="40"/>
                  <a:pt x="7" y="40"/>
                  <a:pt x="7" y="40"/>
                </a:cubicBezTo>
                <a:cubicBezTo>
                  <a:pt x="7" y="40"/>
                  <a:pt x="7" y="40"/>
                  <a:pt x="7" y="40"/>
                </a:cubicBezTo>
                <a:cubicBezTo>
                  <a:pt x="5" y="41"/>
                  <a:pt x="5" y="42"/>
                  <a:pt x="5" y="44"/>
                </a:cubicBezTo>
                <a:cubicBezTo>
                  <a:pt x="5" y="45"/>
                  <a:pt x="5" y="47"/>
                  <a:pt x="7" y="48"/>
                </a:cubicBezTo>
                <a:cubicBezTo>
                  <a:pt x="10" y="52"/>
                  <a:pt x="10" y="52"/>
                  <a:pt x="10" y="52"/>
                </a:cubicBezTo>
                <a:cubicBezTo>
                  <a:pt x="12" y="53"/>
                  <a:pt x="13" y="54"/>
                  <a:pt x="15" y="54"/>
                </a:cubicBezTo>
                <a:cubicBezTo>
                  <a:pt x="16" y="54"/>
                  <a:pt x="18" y="53"/>
                  <a:pt x="19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8" y="43"/>
                  <a:pt x="29" y="41"/>
                  <a:pt x="29" y="40"/>
                </a:cubicBezTo>
                <a:cubicBezTo>
                  <a:pt x="29" y="38"/>
                  <a:pt x="28" y="37"/>
                  <a:pt x="27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0" name="Freeform 74"/>
          <p:cNvSpPr>
            <a:spLocks noEditPoints="1"/>
          </p:cNvSpPr>
          <p:nvPr/>
        </p:nvSpPr>
        <p:spPr bwMode="auto">
          <a:xfrm>
            <a:off x="5178425" y="1530350"/>
            <a:ext cx="346075" cy="349250"/>
          </a:xfrm>
          <a:custGeom>
            <a:avLst/>
            <a:gdLst>
              <a:gd name="T0" fmla="*/ 76 w 92"/>
              <a:gd name="T1" fmla="*/ 1 h 93"/>
              <a:gd name="T2" fmla="*/ 80 w 92"/>
              <a:gd name="T3" fmla="*/ 2 h 93"/>
              <a:gd name="T4" fmla="*/ 80 w 92"/>
              <a:gd name="T5" fmla="*/ 2 h 93"/>
              <a:gd name="T6" fmla="*/ 91 w 92"/>
              <a:gd name="T7" fmla="*/ 13 h 93"/>
              <a:gd name="T8" fmla="*/ 91 w 92"/>
              <a:gd name="T9" fmla="*/ 13 h 93"/>
              <a:gd name="T10" fmla="*/ 92 w 92"/>
              <a:gd name="T11" fmla="*/ 16 h 93"/>
              <a:gd name="T12" fmla="*/ 78 w 92"/>
              <a:gd name="T13" fmla="*/ 29 h 93"/>
              <a:gd name="T14" fmla="*/ 68 w 92"/>
              <a:gd name="T15" fmla="*/ 30 h 93"/>
              <a:gd name="T16" fmla="*/ 65 w 92"/>
              <a:gd name="T17" fmla="*/ 68 h 93"/>
              <a:gd name="T18" fmla="*/ 45 w 92"/>
              <a:gd name="T19" fmla="*/ 76 h 93"/>
              <a:gd name="T20" fmla="*/ 17 w 92"/>
              <a:gd name="T21" fmla="*/ 48 h 93"/>
              <a:gd name="T22" fmla="*/ 45 w 92"/>
              <a:gd name="T23" fmla="*/ 19 h 93"/>
              <a:gd name="T24" fmla="*/ 66 w 92"/>
              <a:gd name="T25" fmla="*/ 22 h 93"/>
              <a:gd name="T26" fmla="*/ 65 w 92"/>
              <a:gd name="T27" fmla="*/ 13 h 93"/>
              <a:gd name="T28" fmla="*/ 82 w 92"/>
              <a:gd name="T29" fmla="*/ 37 h 93"/>
              <a:gd name="T30" fmla="*/ 89 w 92"/>
              <a:gd name="T31" fmla="*/ 34 h 93"/>
              <a:gd name="T32" fmla="*/ 91 w 92"/>
              <a:gd name="T33" fmla="*/ 48 h 93"/>
              <a:gd name="T34" fmla="*/ 45 w 92"/>
              <a:gd name="T35" fmla="*/ 93 h 93"/>
              <a:gd name="T36" fmla="*/ 0 w 92"/>
              <a:gd name="T37" fmla="*/ 48 h 93"/>
              <a:gd name="T38" fmla="*/ 45 w 92"/>
              <a:gd name="T39" fmla="*/ 2 h 93"/>
              <a:gd name="T40" fmla="*/ 58 w 92"/>
              <a:gd name="T41" fmla="*/ 4 h 93"/>
              <a:gd name="T42" fmla="*/ 56 w 92"/>
              <a:gd name="T43" fmla="*/ 11 h 93"/>
              <a:gd name="T44" fmla="*/ 45 w 92"/>
              <a:gd name="T45" fmla="*/ 9 h 93"/>
              <a:gd name="T46" fmla="*/ 7 w 92"/>
              <a:gd name="T47" fmla="*/ 48 h 93"/>
              <a:gd name="T48" fmla="*/ 45 w 92"/>
              <a:gd name="T49" fmla="*/ 86 h 93"/>
              <a:gd name="T50" fmla="*/ 83 w 92"/>
              <a:gd name="T51" fmla="*/ 48 h 93"/>
              <a:gd name="T52" fmla="*/ 82 w 92"/>
              <a:gd name="T53" fmla="*/ 37 h 93"/>
              <a:gd name="T54" fmla="*/ 45 w 92"/>
              <a:gd name="T55" fmla="*/ 35 h 93"/>
              <a:gd name="T56" fmla="*/ 59 w 92"/>
              <a:gd name="T57" fmla="*/ 28 h 93"/>
              <a:gd name="T58" fmla="*/ 28 w 92"/>
              <a:gd name="T59" fmla="*/ 31 h 93"/>
              <a:gd name="T60" fmla="*/ 28 w 92"/>
              <a:gd name="T61" fmla="*/ 31 h 93"/>
              <a:gd name="T62" fmla="*/ 28 w 92"/>
              <a:gd name="T63" fmla="*/ 65 h 93"/>
              <a:gd name="T64" fmla="*/ 62 w 92"/>
              <a:gd name="T65" fmla="*/ 65 h 93"/>
              <a:gd name="T66" fmla="*/ 69 w 92"/>
              <a:gd name="T67" fmla="*/ 48 h 93"/>
              <a:gd name="T68" fmla="*/ 57 w 92"/>
              <a:gd name="T69" fmla="*/ 41 h 93"/>
              <a:gd name="T70" fmla="*/ 54 w 92"/>
              <a:gd name="T71" fmla="*/ 57 h 93"/>
              <a:gd name="T72" fmla="*/ 45 w 92"/>
              <a:gd name="T73" fmla="*/ 61 h 93"/>
              <a:gd name="T74" fmla="*/ 36 w 92"/>
              <a:gd name="T75" fmla="*/ 57 h 93"/>
              <a:gd name="T76" fmla="*/ 36 w 92"/>
              <a:gd name="T77" fmla="*/ 38 h 93"/>
              <a:gd name="T78" fmla="*/ 45 w 92"/>
              <a:gd name="T79" fmla="*/ 35 h 93"/>
              <a:gd name="T80" fmla="*/ 48 w 92"/>
              <a:gd name="T81" fmla="*/ 39 h 93"/>
              <a:gd name="T82" fmla="*/ 39 w 92"/>
              <a:gd name="T83" fmla="*/ 42 h 93"/>
              <a:gd name="T84" fmla="*/ 36 w 92"/>
              <a:gd name="T85" fmla="*/ 48 h 93"/>
              <a:gd name="T86" fmla="*/ 45 w 92"/>
              <a:gd name="T87" fmla="*/ 56 h 93"/>
              <a:gd name="T88" fmla="*/ 51 w 92"/>
              <a:gd name="T89" fmla="*/ 54 h 93"/>
              <a:gd name="T90" fmla="*/ 53 w 92"/>
              <a:gd name="T91" fmla="*/ 45 h 93"/>
              <a:gd name="T92" fmla="*/ 43 w 92"/>
              <a:gd name="T93" fmla="*/ 50 h 93"/>
              <a:gd name="T94" fmla="*/ 48 w 92"/>
              <a:gd name="T95" fmla="*/ 39 h 93"/>
              <a:gd name="T96" fmla="*/ 77 w 92"/>
              <a:gd name="T97" fmla="*/ 7 h 93"/>
              <a:gd name="T98" fmla="*/ 70 w 92"/>
              <a:gd name="T99" fmla="*/ 20 h 93"/>
              <a:gd name="T100" fmla="*/ 77 w 92"/>
              <a:gd name="T101" fmla="*/ 7 h 93"/>
              <a:gd name="T102" fmla="*/ 81 w 92"/>
              <a:gd name="T103" fmla="*/ 15 h 93"/>
              <a:gd name="T104" fmla="*/ 78 w 92"/>
              <a:gd name="T105" fmla="*/ 24 h 93"/>
              <a:gd name="T106" fmla="*/ 81 w 92"/>
              <a:gd name="T107" fmla="*/ 1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2" h="93">
                <a:moveTo>
                  <a:pt x="65" y="13"/>
                </a:moveTo>
                <a:cubicBezTo>
                  <a:pt x="76" y="1"/>
                  <a:pt x="76" y="1"/>
                  <a:pt x="76" y="1"/>
                </a:cubicBezTo>
                <a:cubicBezTo>
                  <a:pt x="77" y="0"/>
                  <a:pt x="79" y="0"/>
                  <a:pt x="80" y="1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2" y="10"/>
                  <a:pt x="82" y="10"/>
                  <a:pt x="82" y="10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2" y="13"/>
                </a:cubicBezTo>
                <a:cubicBezTo>
                  <a:pt x="92" y="14"/>
                  <a:pt x="92" y="15"/>
                  <a:pt x="92" y="16"/>
                </a:cubicBezTo>
                <a:cubicBezTo>
                  <a:pt x="80" y="28"/>
                  <a:pt x="80" y="28"/>
                  <a:pt x="80" y="28"/>
                </a:cubicBezTo>
                <a:cubicBezTo>
                  <a:pt x="79" y="29"/>
                  <a:pt x="78" y="29"/>
                  <a:pt x="78" y="29"/>
                </a:cubicBezTo>
                <a:cubicBezTo>
                  <a:pt x="71" y="27"/>
                  <a:pt x="71" y="27"/>
                  <a:pt x="71" y="27"/>
                </a:cubicBezTo>
                <a:cubicBezTo>
                  <a:pt x="68" y="30"/>
                  <a:pt x="68" y="30"/>
                  <a:pt x="68" y="30"/>
                </a:cubicBezTo>
                <a:cubicBezTo>
                  <a:pt x="71" y="35"/>
                  <a:pt x="73" y="41"/>
                  <a:pt x="73" y="48"/>
                </a:cubicBezTo>
                <a:cubicBezTo>
                  <a:pt x="73" y="55"/>
                  <a:pt x="70" y="63"/>
                  <a:pt x="65" y="68"/>
                </a:cubicBezTo>
                <a:cubicBezTo>
                  <a:pt x="65" y="68"/>
                  <a:pt x="65" y="68"/>
                  <a:pt x="65" y="68"/>
                </a:cubicBezTo>
                <a:cubicBezTo>
                  <a:pt x="60" y="73"/>
                  <a:pt x="53" y="76"/>
                  <a:pt x="45" y="76"/>
                </a:cubicBezTo>
                <a:cubicBezTo>
                  <a:pt x="37" y="76"/>
                  <a:pt x="30" y="73"/>
                  <a:pt x="25" y="68"/>
                </a:cubicBezTo>
                <a:cubicBezTo>
                  <a:pt x="20" y="63"/>
                  <a:pt x="17" y="55"/>
                  <a:pt x="17" y="48"/>
                </a:cubicBezTo>
                <a:cubicBezTo>
                  <a:pt x="17" y="40"/>
                  <a:pt x="20" y="33"/>
                  <a:pt x="25" y="28"/>
                </a:cubicBezTo>
                <a:cubicBezTo>
                  <a:pt x="30" y="23"/>
                  <a:pt x="37" y="19"/>
                  <a:pt x="45" y="19"/>
                </a:cubicBezTo>
                <a:cubicBezTo>
                  <a:pt x="52" y="19"/>
                  <a:pt x="58" y="22"/>
                  <a:pt x="62" y="25"/>
                </a:cubicBezTo>
                <a:cubicBezTo>
                  <a:pt x="66" y="22"/>
                  <a:pt x="66" y="22"/>
                  <a:pt x="66" y="2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4"/>
                  <a:pt x="64" y="14"/>
                  <a:pt x="65" y="13"/>
                </a:cubicBezTo>
                <a:close/>
                <a:moveTo>
                  <a:pt x="82" y="37"/>
                </a:moveTo>
                <a:cubicBezTo>
                  <a:pt x="82" y="37"/>
                  <a:pt x="82" y="37"/>
                  <a:pt x="82" y="37"/>
                </a:cubicBezTo>
                <a:cubicBezTo>
                  <a:pt x="81" y="35"/>
                  <a:pt x="82" y="33"/>
                  <a:pt x="84" y="32"/>
                </a:cubicBezTo>
                <a:cubicBezTo>
                  <a:pt x="86" y="31"/>
                  <a:pt x="88" y="33"/>
                  <a:pt x="89" y="34"/>
                </a:cubicBezTo>
                <a:cubicBezTo>
                  <a:pt x="89" y="37"/>
                  <a:pt x="90" y="39"/>
                  <a:pt x="90" y="41"/>
                </a:cubicBezTo>
                <a:cubicBezTo>
                  <a:pt x="91" y="43"/>
                  <a:pt x="91" y="45"/>
                  <a:pt x="91" y="48"/>
                </a:cubicBezTo>
                <a:cubicBezTo>
                  <a:pt x="91" y="60"/>
                  <a:pt x="86" y="72"/>
                  <a:pt x="77" y="80"/>
                </a:cubicBezTo>
                <a:cubicBezTo>
                  <a:pt x="69" y="88"/>
                  <a:pt x="58" y="93"/>
                  <a:pt x="45" y="93"/>
                </a:cubicBezTo>
                <a:cubicBezTo>
                  <a:pt x="33" y="93"/>
                  <a:pt x="21" y="88"/>
                  <a:pt x="13" y="80"/>
                </a:cubicBezTo>
                <a:cubicBezTo>
                  <a:pt x="5" y="72"/>
                  <a:pt x="0" y="60"/>
                  <a:pt x="0" y="48"/>
                </a:cubicBezTo>
                <a:cubicBezTo>
                  <a:pt x="0" y="35"/>
                  <a:pt x="5" y="24"/>
                  <a:pt x="13" y="15"/>
                </a:cubicBezTo>
                <a:cubicBezTo>
                  <a:pt x="21" y="7"/>
                  <a:pt x="33" y="2"/>
                  <a:pt x="45" y="2"/>
                </a:cubicBezTo>
                <a:cubicBezTo>
                  <a:pt x="47" y="2"/>
                  <a:pt x="50" y="2"/>
                  <a:pt x="52" y="3"/>
                </a:cubicBezTo>
                <a:cubicBezTo>
                  <a:pt x="54" y="3"/>
                  <a:pt x="56" y="3"/>
                  <a:pt x="58" y="4"/>
                </a:cubicBezTo>
                <a:cubicBezTo>
                  <a:pt x="60" y="5"/>
                  <a:pt x="61" y="7"/>
                  <a:pt x="61" y="9"/>
                </a:cubicBezTo>
                <a:cubicBezTo>
                  <a:pt x="60" y="10"/>
                  <a:pt x="58" y="12"/>
                  <a:pt x="56" y="11"/>
                </a:cubicBezTo>
                <a:cubicBezTo>
                  <a:pt x="54" y="10"/>
                  <a:pt x="53" y="10"/>
                  <a:pt x="51" y="10"/>
                </a:cubicBezTo>
                <a:cubicBezTo>
                  <a:pt x="49" y="9"/>
                  <a:pt x="47" y="9"/>
                  <a:pt x="45" y="9"/>
                </a:cubicBezTo>
                <a:cubicBezTo>
                  <a:pt x="35" y="9"/>
                  <a:pt x="25" y="14"/>
                  <a:pt x="18" y="21"/>
                </a:cubicBezTo>
                <a:cubicBezTo>
                  <a:pt x="11" y="27"/>
                  <a:pt x="7" y="37"/>
                  <a:pt x="7" y="48"/>
                </a:cubicBezTo>
                <a:cubicBezTo>
                  <a:pt x="7" y="58"/>
                  <a:pt x="11" y="68"/>
                  <a:pt x="18" y="75"/>
                </a:cubicBezTo>
                <a:cubicBezTo>
                  <a:pt x="25" y="82"/>
                  <a:pt x="35" y="86"/>
                  <a:pt x="45" y="86"/>
                </a:cubicBezTo>
                <a:cubicBezTo>
                  <a:pt x="56" y="86"/>
                  <a:pt x="65" y="82"/>
                  <a:pt x="72" y="75"/>
                </a:cubicBezTo>
                <a:cubicBezTo>
                  <a:pt x="79" y="68"/>
                  <a:pt x="83" y="58"/>
                  <a:pt x="83" y="48"/>
                </a:cubicBezTo>
                <a:cubicBezTo>
                  <a:pt x="83" y="46"/>
                  <a:pt x="83" y="44"/>
                  <a:pt x="83" y="42"/>
                </a:cubicBezTo>
                <a:cubicBezTo>
                  <a:pt x="83" y="40"/>
                  <a:pt x="82" y="38"/>
                  <a:pt x="82" y="37"/>
                </a:cubicBezTo>
                <a:close/>
                <a:moveTo>
                  <a:pt x="45" y="35"/>
                </a:moveTo>
                <a:cubicBezTo>
                  <a:pt x="45" y="35"/>
                  <a:pt x="45" y="35"/>
                  <a:pt x="45" y="35"/>
                </a:cubicBezTo>
                <a:cubicBezTo>
                  <a:pt x="47" y="35"/>
                  <a:pt x="50" y="35"/>
                  <a:pt x="51" y="36"/>
                </a:cubicBezTo>
                <a:cubicBezTo>
                  <a:pt x="59" y="28"/>
                  <a:pt x="59" y="28"/>
                  <a:pt x="59" y="28"/>
                </a:cubicBezTo>
                <a:cubicBezTo>
                  <a:pt x="55" y="25"/>
                  <a:pt x="50" y="24"/>
                  <a:pt x="45" y="24"/>
                </a:cubicBezTo>
                <a:cubicBezTo>
                  <a:pt x="39" y="24"/>
                  <a:pt x="33" y="26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4" y="35"/>
                  <a:pt x="21" y="41"/>
                  <a:pt x="21" y="48"/>
                </a:cubicBezTo>
                <a:cubicBezTo>
                  <a:pt x="21" y="54"/>
                  <a:pt x="24" y="60"/>
                  <a:pt x="28" y="65"/>
                </a:cubicBezTo>
                <a:cubicBezTo>
                  <a:pt x="33" y="69"/>
                  <a:pt x="39" y="72"/>
                  <a:pt x="45" y="72"/>
                </a:cubicBezTo>
                <a:cubicBezTo>
                  <a:pt x="52" y="72"/>
                  <a:pt x="58" y="69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6" y="60"/>
                  <a:pt x="69" y="54"/>
                  <a:pt x="69" y="48"/>
                </a:cubicBezTo>
                <a:cubicBezTo>
                  <a:pt x="69" y="42"/>
                  <a:pt x="67" y="37"/>
                  <a:pt x="65" y="33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3"/>
                  <a:pt x="58" y="45"/>
                  <a:pt x="58" y="48"/>
                </a:cubicBezTo>
                <a:cubicBezTo>
                  <a:pt x="58" y="51"/>
                  <a:pt x="57" y="54"/>
                  <a:pt x="54" y="57"/>
                </a:cubicBezTo>
                <a:cubicBezTo>
                  <a:pt x="54" y="57"/>
                  <a:pt x="54" y="57"/>
                  <a:pt x="54" y="57"/>
                </a:cubicBezTo>
                <a:cubicBezTo>
                  <a:pt x="52" y="59"/>
                  <a:pt x="49" y="61"/>
                  <a:pt x="45" y="61"/>
                </a:cubicBezTo>
                <a:cubicBezTo>
                  <a:pt x="42" y="61"/>
                  <a:pt x="38" y="59"/>
                  <a:pt x="36" y="57"/>
                </a:cubicBezTo>
                <a:cubicBezTo>
                  <a:pt x="36" y="57"/>
                  <a:pt x="36" y="57"/>
                  <a:pt x="36" y="57"/>
                </a:cubicBezTo>
                <a:cubicBezTo>
                  <a:pt x="34" y="54"/>
                  <a:pt x="32" y="51"/>
                  <a:pt x="32" y="48"/>
                </a:cubicBezTo>
                <a:cubicBezTo>
                  <a:pt x="32" y="44"/>
                  <a:pt x="34" y="41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6"/>
                  <a:pt x="42" y="35"/>
                  <a:pt x="45" y="35"/>
                </a:cubicBezTo>
                <a:close/>
                <a:moveTo>
                  <a:pt x="48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7" y="39"/>
                  <a:pt x="46" y="39"/>
                  <a:pt x="45" y="39"/>
                </a:cubicBezTo>
                <a:cubicBezTo>
                  <a:pt x="43" y="39"/>
                  <a:pt x="41" y="40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7" y="43"/>
                  <a:pt x="36" y="45"/>
                  <a:pt x="36" y="48"/>
                </a:cubicBezTo>
                <a:cubicBezTo>
                  <a:pt x="36" y="50"/>
                  <a:pt x="37" y="52"/>
                  <a:pt x="39" y="54"/>
                </a:cubicBezTo>
                <a:cubicBezTo>
                  <a:pt x="41" y="55"/>
                  <a:pt x="43" y="56"/>
                  <a:pt x="45" y="56"/>
                </a:cubicBezTo>
                <a:cubicBezTo>
                  <a:pt x="48" y="56"/>
                  <a:pt x="50" y="55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3" y="52"/>
                  <a:pt x="54" y="50"/>
                  <a:pt x="54" y="48"/>
                </a:cubicBezTo>
                <a:cubicBezTo>
                  <a:pt x="54" y="47"/>
                  <a:pt x="54" y="46"/>
                  <a:pt x="53" y="45"/>
                </a:cubicBezTo>
                <a:cubicBezTo>
                  <a:pt x="48" y="50"/>
                  <a:pt x="48" y="50"/>
                  <a:pt x="48" y="50"/>
                </a:cubicBezTo>
                <a:cubicBezTo>
                  <a:pt x="46" y="52"/>
                  <a:pt x="44" y="52"/>
                  <a:pt x="43" y="50"/>
                </a:cubicBezTo>
                <a:cubicBezTo>
                  <a:pt x="41" y="49"/>
                  <a:pt x="41" y="46"/>
                  <a:pt x="43" y="45"/>
                </a:cubicBezTo>
                <a:cubicBezTo>
                  <a:pt x="48" y="39"/>
                  <a:pt x="48" y="39"/>
                  <a:pt x="48" y="39"/>
                </a:cubicBezTo>
                <a:close/>
                <a:moveTo>
                  <a:pt x="77" y="7"/>
                </a:moveTo>
                <a:cubicBezTo>
                  <a:pt x="77" y="7"/>
                  <a:pt x="77" y="7"/>
                  <a:pt x="77" y="7"/>
                </a:cubicBezTo>
                <a:cubicBezTo>
                  <a:pt x="69" y="15"/>
                  <a:pt x="69" y="15"/>
                  <a:pt x="69" y="15"/>
                </a:cubicBezTo>
                <a:cubicBezTo>
                  <a:pt x="70" y="20"/>
                  <a:pt x="70" y="20"/>
                  <a:pt x="70" y="20"/>
                </a:cubicBezTo>
                <a:cubicBezTo>
                  <a:pt x="78" y="12"/>
                  <a:pt x="78" y="12"/>
                  <a:pt x="78" y="12"/>
                </a:cubicBezTo>
                <a:cubicBezTo>
                  <a:pt x="77" y="7"/>
                  <a:pt x="77" y="7"/>
                  <a:pt x="77" y="7"/>
                </a:cubicBezTo>
                <a:close/>
                <a:moveTo>
                  <a:pt x="81" y="15"/>
                </a:moveTo>
                <a:cubicBezTo>
                  <a:pt x="81" y="15"/>
                  <a:pt x="81" y="15"/>
                  <a:pt x="81" y="15"/>
                </a:cubicBezTo>
                <a:cubicBezTo>
                  <a:pt x="73" y="23"/>
                  <a:pt x="73" y="23"/>
                  <a:pt x="73" y="23"/>
                </a:cubicBezTo>
                <a:cubicBezTo>
                  <a:pt x="78" y="24"/>
                  <a:pt x="78" y="24"/>
                  <a:pt x="78" y="24"/>
                </a:cubicBezTo>
                <a:cubicBezTo>
                  <a:pt x="86" y="16"/>
                  <a:pt x="86" y="16"/>
                  <a:pt x="86" y="16"/>
                </a:cubicBezTo>
                <a:cubicBezTo>
                  <a:pt x="81" y="15"/>
                  <a:pt x="81" y="15"/>
                  <a:pt x="81" y="1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1" name="Freeform 75"/>
          <p:cNvSpPr>
            <a:spLocks noEditPoints="1"/>
          </p:cNvSpPr>
          <p:nvPr/>
        </p:nvSpPr>
        <p:spPr bwMode="auto">
          <a:xfrm>
            <a:off x="5202238" y="2476500"/>
            <a:ext cx="204787" cy="209550"/>
          </a:xfrm>
          <a:custGeom>
            <a:avLst/>
            <a:gdLst>
              <a:gd name="T0" fmla="*/ 26 w 55"/>
              <a:gd name="T1" fmla="*/ 39 h 56"/>
              <a:gd name="T2" fmla="*/ 25 w 55"/>
              <a:gd name="T3" fmla="*/ 37 h 56"/>
              <a:gd name="T4" fmla="*/ 22 w 55"/>
              <a:gd name="T5" fmla="*/ 37 h 56"/>
              <a:gd name="T6" fmla="*/ 25 w 55"/>
              <a:gd name="T7" fmla="*/ 52 h 56"/>
              <a:gd name="T8" fmla="*/ 17 w 55"/>
              <a:gd name="T9" fmla="*/ 55 h 56"/>
              <a:gd name="T10" fmla="*/ 8 w 55"/>
              <a:gd name="T11" fmla="*/ 37 h 56"/>
              <a:gd name="T12" fmla="*/ 0 w 55"/>
              <a:gd name="T13" fmla="*/ 26 h 56"/>
              <a:gd name="T14" fmla="*/ 3 w 55"/>
              <a:gd name="T15" fmla="*/ 18 h 56"/>
              <a:gd name="T16" fmla="*/ 11 w 55"/>
              <a:gd name="T17" fmla="*/ 15 h 56"/>
              <a:gd name="T18" fmla="*/ 25 w 55"/>
              <a:gd name="T19" fmla="*/ 15 h 56"/>
              <a:gd name="T20" fmla="*/ 44 w 55"/>
              <a:gd name="T21" fmla="*/ 1 h 56"/>
              <a:gd name="T22" fmla="*/ 48 w 55"/>
              <a:gd name="T23" fmla="*/ 2 h 56"/>
              <a:gd name="T24" fmla="*/ 48 w 55"/>
              <a:gd name="T25" fmla="*/ 18 h 56"/>
              <a:gd name="T26" fmla="*/ 52 w 55"/>
              <a:gd name="T27" fmla="*/ 20 h 56"/>
              <a:gd name="T28" fmla="*/ 52 w 55"/>
              <a:gd name="T29" fmla="*/ 32 h 56"/>
              <a:gd name="T30" fmla="*/ 48 w 55"/>
              <a:gd name="T31" fmla="*/ 50 h 56"/>
              <a:gd name="T32" fmla="*/ 44 w 55"/>
              <a:gd name="T33" fmla="*/ 52 h 56"/>
              <a:gd name="T34" fmla="*/ 27 w 55"/>
              <a:gd name="T35" fmla="*/ 33 h 56"/>
              <a:gd name="T36" fmla="*/ 11 w 55"/>
              <a:gd name="T37" fmla="*/ 19 h 56"/>
              <a:gd name="T38" fmla="*/ 4 w 55"/>
              <a:gd name="T39" fmla="*/ 26 h 56"/>
              <a:gd name="T40" fmla="*/ 10 w 55"/>
              <a:gd name="T41" fmla="*/ 33 h 56"/>
              <a:gd name="T42" fmla="*/ 18 w 55"/>
              <a:gd name="T43" fmla="*/ 50 h 56"/>
              <a:gd name="T44" fmla="*/ 22 w 55"/>
              <a:gd name="T45" fmla="*/ 49 h 56"/>
              <a:gd name="T46" fmla="*/ 17 w 55"/>
              <a:gd name="T47" fmla="*/ 35 h 56"/>
              <a:gd name="T48" fmla="*/ 27 w 55"/>
              <a:gd name="T49" fmla="*/ 33 h 56"/>
              <a:gd name="T50" fmla="*/ 29 w 55"/>
              <a:gd name="T51" fmla="*/ 17 h 56"/>
              <a:gd name="T52" fmla="*/ 29 w 55"/>
              <a:gd name="T53" fmla="*/ 35 h 56"/>
              <a:gd name="T54" fmla="*/ 29 w 55"/>
              <a:gd name="T55" fmla="*/ 35 h 56"/>
              <a:gd name="T56" fmla="*/ 43 w 55"/>
              <a:gd name="T57" fmla="*/ 46 h 56"/>
              <a:gd name="T58" fmla="*/ 29 w 55"/>
              <a:gd name="T59" fmla="*/ 16 h 56"/>
              <a:gd name="T60" fmla="*/ 29 w 55"/>
              <a:gd name="T61" fmla="*/ 17 h 56"/>
              <a:gd name="T62" fmla="*/ 48 w 55"/>
              <a:gd name="T63" fmla="*/ 20 h 56"/>
              <a:gd name="T64" fmla="*/ 48 w 55"/>
              <a:gd name="T65" fmla="*/ 32 h 56"/>
              <a:gd name="T66" fmla="*/ 52 w 55"/>
              <a:gd name="T67" fmla="*/ 26 h 56"/>
              <a:gd name="T68" fmla="*/ 50 w 55"/>
              <a:gd name="T69" fmla="*/ 22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5" h="56">
                <a:moveTo>
                  <a:pt x="44" y="52"/>
                </a:moveTo>
                <a:cubicBezTo>
                  <a:pt x="26" y="39"/>
                  <a:pt x="26" y="39"/>
                  <a:pt x="26" y="39"/>
                </a:cubicBezTo>
                <a:cubicBezTo>
                  <a:pt x="25" y="39"/>
                  <a:pt x="25" y="38"/>
                  <a:pt x="25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1"/>
                  <a:pt x="27" y="52"/>
                  <a:pt x="25" y="52"/>
                </a:cubicBezTo>
                <a:cubicBezTo>
                  <a:pt x="21" y="54"/>
                  <a:pt x="21" y="54"/>
                  <a:pt x="21" y="54"/>
                </a:cubicBezTo>
                <a:cubicBezTo>
                  <a:pt x="17" y="55"/>
                  <a:pt x="17" y="55"/>
                  <a:pt x="17" y="55"/>
                </a:cubicBezTo>
                <a:cubicBezTo>
                  <a:pt x="16" y="56"/>
                  <a:pt x="15" y="55"/>
                  <a:pt x="14" y="54"/>
                </a:cubicBezTo>
                <a:cubicBezTo>
                  <a:pt x="8" y="37"/>
                  <a:pt x="8" y="37"/>
                  <a:pt x="8" y="37"/>
                </a:cubicBezTo>
                <a:cubicBezTo>
                  <a:pt x="6" y="36"/>
                  <a:pt x="4" y="35"/>
                  <a:pt x="3" y="34"/>
                </a:cubicBezTo>
                <a:cubicBezTo>
                  <a:pt x="1" y="32"/>
                  <a:pt x="0" y="29"/>
                  <a:pt x="0" y="26"/>
                </a:cubicBezTo>
                <a:cubicBezTo>
                  <a:pt x="0" y="23"/>
                  <a:pt x="1" y="20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6"/>
                  <a:pt x="8" y="15"/>
                  <a:pt x="11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3"/>
                  <a:pt x="26" y="13"/>
                </a:cubicBezTo>
                <a:cubicBezTo>
                  <a:pt x="44" y="1"/>
                  <a:pt x="44" y="1"/>
                  <a:pt x="44" y="1"/>
                </a:cubicBezTo>
                <a:cubicBezTo>
                  <a:pt x="46" y="0"/>
                  <a:pt x="47" y="0"/>
                  <a:pt x="48" y="1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8"/>
                  <a:pt x="48" y="18"/>
                  <a:pt x="48" y="18"/>
                </a:cubicBezTo>
                <a:cubicBezTo>
                  <a:pt x="49" y="18"/>
                  <a:pt x="51" y="19"/>
                  <a:pt x="52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54" y="21"/>
                  <a:pt x="55" y="24"/>
                  <a:pt x="55" y="26"/>
                </a:cubicBezTo>
                <a:cubicBezTo>
                  <a:pt x="55" y="29"/>
                  <a:pt x="54" y="31"/>
                  <a:pt x="52" y="32"/>
                </a:cubicBezTo>
                <a:cubicBezTo>
                  <a:pt x="51" y="34"/>
                  <a:pt x="49" y="34"/>
                  <a:pt x="48" y="35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1"/>
                  <a:pt x="47" y="52"/>
                  <a:pt x="46" y="52"/>
                </a:cubicBezTo>
                <a:cubicBezTo>
                  <a:pt x="45" y="52"/>
                  <a:pt x="45" y="52"/>
                  <a:pt x="44" y="52"/>
                </a:cubicBezTo>
                <a:close/>
                <a:moveTo>
                  <a:pt x="27" y="33"/>
                </a:moveTo>
                <a:cubicBezTo>
                  <a:pt x="27" y="33"/>
                  <a:pt x="27" y="33"/>
                  <a:pt x="27" y="33"/>
                </a:cubicBezTo>
                <a:cubicBezTo>
                  <a:pt x="27" y="19"/>
                  <a:pt x="27" y="19"/>
                  <a:pt x="2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9" y="19"/>
                  <a:pt x="7" y="20"/>
                  <a:pt x="6" y="21"/>
                </a:cubicBezTo>
                <a:cubicBezTo>
                  <a:pt x="5" y="23"/>
                  <a:pt x="4" y="24"/>
                  <a:pt x="4" y="26"/>
                </a:cubicBezTo>
                <a:cubicBezTo>
                  <a:pt x="4" y="28"/>
                  <a:pt x="5" y="29"/>
                  <a:pt x="6" y="31"/>
                </a:cubicBezTo>
                <a:cubicBezTo>
                  <a:pt x="7" y="32"/>
                  <a:pt x="9" y="33"/>
                  <a:pt x="10" y="33"/>
                </a:cubicBezTo>
                <a:cubicBezTo>
                  <a:pt x="11" y="33"/>
                  <a:pt x="12" y="34"/>
                  <a:pt x="12" y="34"/>
                </a:cubicBezTo>
                <a:cubicBezTo>
                  <a:pt x="18" y="50"/>
                  <a:pt x="18" y="50"/>
                  <a:pt x="18" y="50"/>
                </a:cubicBezTo>
                <a:cubicBezTo>
                  <a:pt x="20" y="50"/>
                  <a:pt x="20" y="50"/>
                  <a:pt x="20" y="50"/>
                </a:cubicBezTo>
                <a:cubicBezTo>
                  <a:pt x="22" y="49"/>
                  <a:pt x="22" y="49"/>
                  <a:pt x="22" y="49"/>
                </a:cubicBezTo>
                <a:cubicBezTo>
                  <a:pt x="17" y="36"/>
                  <a:pt x="17" y="36"/>
                  <a:pt x="17" y="36"/>
                </a:cubicBezTo>
                <a:cubicBezTo>
                  <a:pt x="17" y="36"/>
                  <a:pt x="17" y="35"/>
                  <a:pt x="17" y="35"/>
                </a:cubicBezTo>
                <a:cubicBezTo>
                  <a:pt x="17" y="34"/>
                  <a:pt x="18" y="33"/>
                  <a:pt x="19" y="33"/>
                </a:cubicBezTo>
                <a:cubicBezTo>
                  <a:pt x="27" y="33"/>
                  <a:pt x="27" y="33"/>
                  <a:pt x="27" y="33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6"/>
                  <a:pt x="29" y="36"/>
                  <a:pt x="29" y="3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7"/>
                  <a:pt x="43" y="7"/>
                  <a:pt x="43" y="7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lose/>
                <a:moveTo>
                  <a:pt x="48" y="20"/>
                </a:moveTo>
                <a:cubicBezTo>
                  <a:pt x="48" y="20"/>
                  <a:pt x="48" y="20"/>
                  <a:pt x="48" y="20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2"/>
                  <a:pt x="49" y="31"/>
                  <a:pt x="50" y="31"/>
                </a:cubicBezTo>
                <a:cubicBezTo>
                  <a:pt x="51" y="29"/>
                  <a:pt x="52" y="28"/>
                  <a:pt x="52" y="26"/>
                </a:cubicBezTo>
                <a:cubicBezTo>
                  <a:pt x="52" y="24"/>
                  <a:pt x="51" y="23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1"/>
                  <a:pt x="49" y="21"/>
                  <a:pt x="48" y="2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2" name="Freeform 76"/>
          <p:cNvSpPr>
            <a:spLocks noEditPoints="1"/>
          </p:cNvSpPr>
          <p:nvPr/>
        </p:nvSpPr>
        <p:spPr bwMode="auto">
          <a:xfrm>
            <a:off x="5613400" y="2986088"/>
            <a:ext cx="241300" cy="247650"/>
          </a:xfrm>
          <a:custGeom>
            <a:avLst/>
            <a:gdLst>
              <a:gd name="T0" fmla="*/ 42 w 64"/>
              <a:gd name="T1" fmla="*/ 61 h 66"/>
              <a:gd name="T2" fmla="*/ 32 w 64"/>
              <a:gd name="T3" fmla="*/ 66 h 66"/>
              <a:gd name="T4" fmla="*/ 22 w 64"/>
              <a:gd name="T5" fmla="*/ 61 h 66"/>
              <a:gd name="T6" fmla="*/ 17 w 64"/>
              <a:gd name="T7" fmla="*/ 48 h 66"/>
              <a:gd name="T8" fmla="*/ 32 w 64"/>
              <a:gd name="T9" fmla="*/ 10 h 66"/>
              <a:gd name="T10" fmla="*/ 47 w 64"/>
              <a:gd name="T11" fmla="*/ 48 h 66"/>
              <a:gd name="T12" fmla="*/ 32 w 64"/>
              <a:gd name="T13" fmla="*/ 30 h 66"/>
              <a:gd name="T14" fmla="*/ 39 w 64"/>
              <a:gd name="T15" fmla="*/ 29 h 66"/>
              <a:gd name="T16" fmla="*/ 40 w 64"/>
              <a:gd name="T17" fmla="*/ 33 h 66"/>
              <a:gd name="T18" fmla="*/ 35 w 64"/>
              <a:gd name="T19" fmla="*/ 32 h 66"/>
              <a:gd name="T20" fmla="*/ 29 w 64"/>
              <a:gd name="T21" fmla="*/ 32 h 66"/>
              <a:gd name="T22" fmla="*/ 24 w 64"/>
              <a:gd name="T23" fmla="*/ 33 h 66"/>
              <a:gd name="T24" fmla="*/ 25 w 64"/>
              <a:gd name="T25" fmla="*/ 29 h 66"/>
              <a:gd name="T26" fmla="*/ 32 w 64"/>
              <a:gd name="T27" fmla="*/ 30 h 66"/>
              <a:gd name="T28" fmla="*/ 32 w 64"/>
              <a:gd name="T29" fmla="*/ 8 h 66"/>
              <a:gd name="T30" fmla="*/ 32 w 64"/>
              <a:gd name="T31" fmla="*/ 0 h 66"/>
              <a:gd name="T32" fmla="*/ 46 w 64"/>
              <a:gd name="T33" fmla="*/ 11 h 66"/>
              <a:gd name="T34" fmla="*/ 43 w 64"/>
              <a:gd name="T35" fmla="*/ 9 h 66"/>
              <a:gd name="T36" fmla="*/ 49 w 64"/>
              <a:gd name="T37" fmla="*/ 7 h 66"/>
              <a:gd name="T38" fmla="*/ 55 w 64"/>
              <a:gd name="T39" fmla="*/ 21 h 66"/>
              <a:gd name="T40" fmla="*/ 58 w 64"/>
              <a:gd name="T41" fmla="*/ 16 h 66"/>
              <a:gd name="T42" fmla="*/ 55 w 64"/>
              <a:gd name="T43" fmla="*/ 21 h 66"/>
              <a:gd name="T44" fmla="*/ 56 w 64"/>
              <a:gd name="T45" fmla="*/ 32 h 66"/>
              <a:gd name="T46" fmla="*/ 64 w 64"/>
              <a:gd name="T47" fmla="*/ 32 h 66"/>
              <a:gd name="T48" fmla="*/ 53 w 64"/>
              <a:gd name="T49" fmla="*/ 46 h 66"/>
              <a:gd name="T50" fmla="*/ 55 w 64"/>
              <a:gd name="T51" fmla="*/ 44 h 66"/>
              <a:gd name="T52" fmla="*/ 58 w 64"/>
              <a:gd name="T53" fmla="*/ 49 h 66"/>
              <a:gd name="T54" fmla="*/ 9 w 64"/>
              <a:gd name="T55" fmla="*/ 44 h 66"/>
              <a:gd name="T56" fmla="*/ 6 w 64"/>
              <a:gd name="T57" fmla="*/ 49 h 66"/>
              <a:gd name="T58" fmla="*/ 9 w 64"/>
              <a:gd name="T59" fmla="*/ 44 h 66"/>
              <a:gd name="T60" fmla="*/ 8 w 64"/>
              <a:gd name="T61" fmla="*/ 32 h 66"/>
              <a:gd name="T62" fmla="*/ 0 w 64"/>
              <a:gd name="T63" fmla="*/ 32 h 66"/>
              <a:gd name="T64" fmla="*/ 11 w 64"/>
              <a:gd name="T65" fmla="*/ 18 h 66"/>
              <a:gd name="T66" fmla="*/ 9 w 64"/>
              <a:gd name="T67" fmla="*/ 21 h 66"/>
              <a:gd name="T68" fmla="*/ 6 w 64"/>
              <a:gd name="T69" fmla="*/ 16 h 66"/>
              <a:gd name="T70" fmla="*/ 21 w 64"/>
              <a:gd name="T71" fmla="*/ 9 h 66"/>
              <a:gd name="T72" fmla="*/ 15 w 64"/>
              <a:gd name="T73" fmla="*/ 7 h 66"/>
              <a:gd name="T74" fmla="*/ 21 w 64"/>
              <a:gd name="T75" fmla="*/ 9 h 66"/>
              <a:gd name="T76" fmla="*/ 41 w 64"/>
              <a:gd name="T77" fmla="*/ 46 h 66"/>
              <a:gd name="T78" fmla="*/ 44 w 64"/>
              <a:gd name="T79" fmla="*/ 21 h 66"/>
              <a:gd name="T80" fmla="*/ 15 w 64"/>
              <a:gd name="T81" fmla="*/ 32 h 66"/>
              <a:gd name="T82" fmla="*/ 23 w 64"/>
              <a:gd name="T83" fmla="*/ 47 h 66"/>
              <a:gd name="T84" fmla="*/ 25 w 64"/>
              <a:gd name="T85" fmla="*/ 53 h 66"/>
              <a:gd name="T86" fmla="*/ 27 w 64"/>
              <a:gd name="T87" fmla="*/ 56 h 66"/>
              <a:gd name="T88" fmla="*/ 31 w 64"/>
              <a:gd name="T89" fmla="*/ 60 h 66"/>
              <a:gd name="T90" fmla="*/ 33 w 64"/>
              <a:gd name="T91" fmla="*/ 60 h 66"/>
              <a:gd name="T92" fmla="*/ 34 w 64"/>
              <a:gd name="T93" fmla="*/ 58 h 66"/>
              <a:gd name="T94" fmla="*/ 39 w 64"/>
              <a:gd name="T95" fmla="*/ 5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6">
                <a:moveTo>
                  <a:pt x="45" y="50"/>
                </a:moveTo>
                <a:cubicBezTo>
                  <a:pt x="45" y="58"/>
                  <a:pt x="45" y="58"/>
                  <a:pt x="45" y="58"/>
                </a:cubicBezTo>
                <a:cubicBezTo>
                  <a:pt x="45" y="60"/>
                  <a:pt x="43" y="61"/>
                  <a:pt x="42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8" y="62"/>
                  <a:pt x="38" y="63"/>
                  <a:pt x="37" y="64"/>
                </a:cubicBezTo>
                <a:cubicBezTo>
                  <a:pt x="36" y="65"/>
                  <a:pt x="34" y="66"/>
                  <a:pt x="32" y="66"/>
                </a:cubicBezTo>
                <a:cubicBezTo>
                  <a:pt x="30" y="66"/>
                  <a:pt x="28" y="65"/>
                  <a:pt x="27" y="64"/>
                </a:cubicBezTo>
                <a:cubicBezTo>
                  <a:pt x="26" y="63"/>
                  <a:pt x="26" y="62"/>
                  <a:pt x="25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1" y="61"/>
                  <a:pt x="19" y="60"/>
                  <a:pt x="19" y="58"/>
                </a:cubicBezTo>
                <a:cubicBezTo>
                  <a:pt x="19" y="50"/>
                  <a:pt x="19" y="50"/>
                  <a:pt x="19" y="50"/>
                </a:cubicBezTo>
                <a:cubicBezTo>
                  <a:pt x="18" y="49"/>
                  <a:pt x="17" y="49"/>
                  <a:pt x="17" y="48"/>
                </a:cubicBezTo>
                <a:cubicBezTo>
                  <a:pt x="12" y="44"/>
                  <a:pt x="10" y="38"/>
                  <a:pt x="10" y="32"/>
                </a:cubicBezTo>
                <a:cubicBezTo>
                  <a:pt x="10" y="26"/>
                  <a:pt x="12" y="21"/>
                  <a:pt x="17" y="17"/>
                </a:cubicBezTo>
                <a:cubicBezTo>
                  <a:pt x="21" y="13"/>
                  <a:pt x="26" y="10"/>
                  <a:pt x="32" y="10"/>
                </a:cubicBezTo>
                <a:cubicBezTo>
                  <a:pt x="38" y="10"/>
                  <a:pt x="43" y="13"/>
                  <a:pt x="47" y="17"/>
                </a:cubicBezTo>
                <a:cubicBezTo>
                  <a:pt x="52" y="21"/>
                  <a:pt x="54" y="26"/>
                  <a:pt x="54" y="32"/>
                </a:cubicBezTo>
                <a:cubicBezTo>
                  <a:pt x="54" y="38"/>
                  <a:pt x="52" y="44"/>
                  <a:pt x="47" y="48"/>
                </a:cubicBezTo>
                <a:cubicBezTo>
                  <a:pt x="47" y="49"/>
                  <a:pt x="46" y="49"/>
                  <a:pt x="45" y="50"/>
                </a:cubicBezTo>
                <a:close/>
                <a:moveTo>
                  <a:pt x="32" y="30"/>
                </a:moveTo>
                <a:cubicBezTo>
                  <a:pt x="32" y="30"/>
                  <a:pt x="32" y="30"/>
                  <a:pt x="32" y="30"/>
                </a:cubicBezTo>
                <a:cubicBezTo>
                  <a:pt x="32" y="29"/>
                  <a:pt x="33" y="29"/>
                  <a:pt x="33" y="29"/>
                </a:cubicBezTo>
                <a:cubicBezTo>
                  <a:pt x="34" y="29"/>
                  <a:pt x="35" y="28"/>
                  <a:pt x="36" y="28"/>
                </a:cubicBezTo>
                <a:cubicBezTo>
                  <a:pt x="37" y="28"/>
                  <a:pt x="38" y="29"/>
                  <a:pt x="39" y="29"/>
                </a:cubicBezTo>
                <a:cubicBezTo>
                  <a:pt x="40" y="29"/>
                  <a:pt x="41" y="30"/>
                  <a:pt x="42" y="31"/>
                </a:cubicBezTo>
                <a:cubicBezTo>
                  <a:pt x="42" y="31"/>
                  <a:pt x="42" y="32"/>
                  <a:pt x="42" y="33"/>
                </a:cubicBezTo>
                <a:cubicBezTo>
                  <a:pt x="41" y="33"/>
                  <a:pt x="40" y="33"/>
                  <a:pt x="40" y="33"/>
                </a:cubicBezTo>
                <a:cubicBezTo>
                  <a:pt x="39" y="32"/>
                  <a:pt x="39" y="32"/>
                  <a:pt x="38" y="32"/>
                </a:cubicBezTo>
                <a:cubicBezTo>
                  <a:pt x="38" y="32"/>
                  <a:pt x="37" y="32"/>
                  <a:pt x="36" y="32"/>
                </a:cubicBezTo>
                <a:cubicBezTo>
                  <a:pt x="36" y="32"/>
                  <a:pt x="35" y="32"/>
                  <a:pt x="35" y="32"/>
                </a:cubicBezTo>
                <a:cubicBezTo>
                  <a:pt x="34" y="32"/>
                  <a:pt x="34" y="32"/>
                  <a:pt x="33" y="33"/>
                </a:cubicBezTo>
                <a:cubicBezTo>
                  <a:pt x="32" y="33"/>
                  <a:pt x="31" y="33"/>
                  <a:pt x="31" y="33"/>
                </a:cubicBezTo>
                <a:cubicBezTo>
                  <a:pt x="30" y="32"/>
                  <a:pt x="30" y="32"/>
                  <a:pt x="29" y="32"/>
                </a:cubicBezTo>
                <a:cubicBezTo>
                  <a:pt x="29" y="32"/>
                  <a:pt x="28" y="32"/>
                  <a:pt x="28" y="32"/>
                </a:cubicBezTo>
                <a:cubicBezTo>
                  <a:pt x="27" y="32"/>
                  <a:pt x="26" y="32"/>
                  <a:pt x="26" y="32"/>
                </a:cubicBezTo>
                <a:cubicBezTo>
                  <a:pt x="25" y="32"/>
                  <a:pt x="25" y="32"/>
                  <a:pt x="24" y="33"/>
                </a:cubicBezTo>
                <a:cubicBezTo>
                  <a:pt x="24" y="33"/>
                  <a:pt x="23" y="33"/>
                  <a:pt x="22" y="33"/>
                </a:cubicBezTo>
                <a:cubicBezTo>
                  <a:pt x="22" y="32"/>
                  <a:pt x="22" y="31"/>
                  <a:pt x="22" y="31"/>
                </a:cubicBezTo>
                <a:cubicBezTo>
                  <a:pt x="23" y="30"/>
                  <a:pt x="24" y="29"/>
                  <a:pt x="25" y="29"/>
                </a:cubicBezTo>
                <a:cubicBezTo>
                  <a:pt x="26" y="29"/>
                  <a:pt x="27" y="28"/>
                  <a:pt x="28" y="28"/>
                </a:cubicBezTo>
                <a:cubicBezTo>
                  <a:pt x="29" y="28"/>
                  <a:pt x="30" y="29"/>
                  <a:pt x="31" y="29"/>
                </a:cubicBezTo>
                <a:cubicBezTo>
                  <a:pt x="31" y="29"/>
                  <a:pt x="32" y="29"/>
                  <a:pt x="32" y="30"/>
                </a:cubicBezTo>
                <a:close/>
                <a:moveTo>
                  <a:pt x="34" y="7"/>
                </a:moveTo>
                <a:cubicBezTo>
                  <a:pt x="34" y="7"/>
                  <a:pt x="34" y="7"/>
                  <a:pt x="34" y="7"/>
                </a:cubicBezTo>
                <a:cubicBezTo>
                  <a:pt x="34" y="8"/>
                  <a:pt x="33" y="8"/>
                  <a:pt x="32" y="8"/>
                </a:cubicBezTo>
                <a:cubicBezTo>
                  <a:pt x="31" y="8"/>
                  <a:pt x="30" y="8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2"/>
                </a:cubicBezTo>
                <a:cubicBezTo>
                  <a:pt x="34" y="7"/>
                  <a:pt x="34" y="7"/>
                  <a:pt x="34" y="7"/>
                </a:cubicBezTo>
                <a:close/>
                <a:moveTo>
                  <a:pt x="46" y="11"/>
                </a:moveTo>
                <a:cubicBezTo>
                  <a:pt x="46" y="11"/>
                  <a:pt x="46" y="11"/>
                  <a:pt x="46" y="11"/>
                </a:cubicBezTo>
                <a:cubicBezTo>
                  <a:pt x="46" y="12"/>
                  <a:pt x="45" y="12"/>
                  <a:pt x="44" y="12"/>
                </a:cubicBezTo>
                <a:cubicBezTo>
                  <a:pt x="43" y="11"/>
                  <a:pt x="43" y="10"/>
                  <a:pt x="43" y="9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4"/>
                  <a:pt x="47" y="4"/>
                  <a:pt x="48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11"/>
                  <a:pt x="46" y="11"/>
                  <a:pt x="46" y="11"/>
                </a:cubicBezTo>
                <a:close/>
                <a:moveTo>
                  <a:pt x="55" y="21"/>
                </a:move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3" y="21"/>
                  <a:pt x="53" y="20"/>
                </a:cubicBezTo>
                <a:cubicBezTo>
                  <a:pt x="52" y="20"/>
                  <a:pt x="53" y="19"/>
                  <a:pt x="53" y="18"/>
                </a:cubicBezTo>
                <a:cubicBezTo>
                  <a:pt x="58" y="16"/>
                  <a:pt x="58" y="16"/>
                  <a:pt x="58" y="16"/>
                </a:cubicBezTo>
                <a:cubicBezTo>
                  <a:pt x="58" y="15"/>
                  <a:pt x="59" y="16"/>
                  <a:pt x="60" y="16"/>
                </a:cubicBezTo>
                <a:cubicBezTo>
                  <a:pt x="60" y="17"/>
                  <a:pt x="60" y="18"/>
                  <a:pt x="59" y="18"/>
                </a:cubicBezTo>
                <a:cubicBezTo>
                  <a:pt x="55" y="21"/>
                  <a:pt x="55" y="21"/>
                  <a:pt x="55" y="21"/>
                </a:cubicBezTo>
                <a:close/>
                <a:moveTo>
                  <a:pt x="57" y="34"/>
                </a:move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6" y="33"/>
                  <a:pt x="56" y="32"/>
                </a:cubicBezTo>
                <a:cubicBezTo>
                  <a:pt x="56" y="31"/>
                  <a:pt x="57" y="31"/>
                  <a:pt x="57" y="31"/>
                </a:cubicBezTo>
                <a:cubicBezTo>
                  <a:pt x="62" y="31"/>
                  <a:pt x="62" y="31"/>
                  <a:pt x="62" y="31"/>
                </a:cubicBezTo>
                <a:cubicBezTo>
                  <a:pt x="63" y="31"/>
                  <a:pt x="64" y="31"/>
                  <a:pt x="64" y="32"/>
                </a:cubicBezTo>
                <a:cubicBezTo>
                  <a:pt x="64" y="33"/>
                  <a:pt x="63" y="34"/>
                  <a:pt x="62" y="34"/>
                </a:cubicBezTo>
                <a:cubicBezTo>
                  <a:pt x="57" y="34"/>
                  <a:pt x="57" y="34"/>
                  <a:pt x="57" y="34"/>
                </a:cubicBezTo>
                <a:close/>
                <a:moveTo>
                  <a:pt x="53" y="46"/>
                </a:moveTo>
                <a:cubicBezTo>
                  <a:pt x="53" y="46"/>
                  <a:pt x="53" y="46"/>
                  <a:pt x="53" y="46"/>
                </a:cubicBezTo>
                <a:cubicBezTo>
                  <a:pt x="53" y="46"/>
                  <a:pt x="52" y="45"/>
                  <a:pt x="53" y="44"/>
                </a:cubicBezTo>
                <a:cubicBezTo>
                  <a:pt x="53" y="44"/>
                  <a:pt x="54" y="43"/>
                  <a:pt x="55" y="44"/>
                </a:cubicBezTo>
                <a:cubicBezTo>
                  <a:pt x="59" y="46"/>
                  <a:pt x="59" y="46"/>
                  <a:pt x="59" y="46"/>
                </a:cubicBezTo>
                <a:cubicBezTo>
                  <a:pt x="60" y="47"/>
                  <a:pt x="60" y="48"/>
                  <a:pt x="60" y="48"/>
                </a:cubicBezTo>
                <a:cubicBezTo>
                  <a:pt x="59" y="49"/>
                  <a:pt x="58" y="49"/>
                  <a:pt x="58" y="49"/>
                </a:cubicBezTo>
                <a:cubicBezTo>
                  <a:pt x="53" y="46"/>
                  <a:pt x="53" y="46"/>
                  <a:pt x="53" y="46"/>
                </a:cubicBezTo>
                <a:close/>
                <a:moveTo>
                  <a:pt x="9" y="44"/>
                </a:moveTo>
                <a:cubicBezTo>
                  <a:pt x="9" y="44"/>
                  <a:pt x="9" y="44"/>
                  <a:pt x="9" y="44"/>
                </a:cubicBezTo>
                <a:cubicBezTo>
                  <a:pt x="10" y="43"/>
                  <a:pt x="11" y="44"/>
                  <a:pt x="11" y="44"/>
                </a:cubicBezTo>
                <a:cubicBezTo>
                  <a:pt x="12" y="45"/>
                  <a:pt x="11" y="46"/>
                  <a:pt x="11" y="46"/>
                </a:cubicBezTo>
                <a:cubicBezTo>
                  <a:pt x="6" y="49"/>
                  <a:pt x="6" y="49"/>
                  <a:pt x="6" y="49"/>
                </a:cubicBezTo>
                <a:cubicBezTo>
                  <a:pt x="6" y="49"/>
                  <a:pt x="5" y="49"/>
                  <a:pt x="4" y="48"/>
                </a:cubicBezTo>
                <a:cubicBezTo>
                  <a:pt x="4" y="48"/>
                  <a:pt x="4" y="47"/>
                  <a:pt x="5" y="46"/>
                </a:cubicBezTo>
                <a:cubicBezTo>
                  <a:pt x="9" y="44"/>
                  <a:pt x="9" y="44"/>
                  <a:pt x="9" y="44"/>
                </a:cubicBezTo>
                <a:close/>
                <a:moveTo>
                  <a:pt x="7" y="31"/>
                </a:move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8" y="32"/>
                </a:cubicBezTo>
                <a:cubicBezTo>
                  <a:pt x="8" y="33"/>
                  <a:pt x="7" y="34"/>
                  <a:pt x="7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3"/>
                  <a:pt x="0" y="32"/>
                </a:cubicBezTo>
                <a:cubicBezTo>
                  <a:pt x="0" y="31"/>
                  <a:pt x="1" y="31"/>
                  <a:pt x="2" y="31"/>
                </a:cubicBezTo>
                <a:cubicBezTo>
                  <a:pt x="7" y="31"/>
                  <a:pt x="7" y="31"/>
                  <a:pt x="7" y="31"/>
                </a:cubicBezTo>
                <a:close/>
                <a:moveTo>
                  <a:pt x="11" y="18"/>
                </a:moveTo>
                <a:cubicBezTo>
                  <a:pt x="11" y="18"/>
                  <a:pt x="11" y="18"/>
                  <a:pt x="11" y="18"/>
                </a:cubicBezTo>
                <a:cubicBezTo>
                  <a:pt x="11" y="19"/>
                  <a:pt x="12" y="20"/>
                  <a:pt x="11" y="20"/>
                </a:cubicBezTo>
                <a:cubicBezTo>
                  <a:pt x="11" y="21"/>
                  <a:pt x="10" y="21"/>
                  <a:pt x="9" y="21"/>
                </a:cubicBezTo>
                <a:cubicBezTo>
                  <a:pt x="5" y="18"/>
                  <a:pt x="5" y="18"/>
                  <a:pt x="5" y="18"/>
                </a:cubicBezTo>
                <a:cubicBezTo>
                  <a:pt x="4" y="18"/>
                  <a:pt x="4" y="17"/>
                  <a:pt x="4" y="16"/>
                </a:cubicBezTo>
                <a:cubicBezTo>
                  <a:pt x="5" y="16"/>
                  <a:pt x="6" y="15"/>
                  <a:pt x="6" y="16"/>
                </a:cubicBezTo>
                <a:cubicBezTo>
                  <a:pt x="11" y="18"/>
                  <a:pt x="11" y="18"/>
                  <a:pt x="11" y="18"/>
                </a:cubicBezTo>
                <a:close/>
                <a:moveTo>
                  <a:pt x="21" y="9"/>
                </a:moveTo>
                <a:cubicBezTo>
                  <a:pt x="21" y="9"/>
                  <a:pt x="21" y="9"/>
                  <a:pt x="21" y="9"/>
                </a:cubicBezTo>
                <a:cubicBezTo>
                  <a:pt x="21" y="10"/>
                  <a:pt x="21" y="11"/>
                  <a:pt x="20" y="12"/>
                </a:cubicBezTo>
                <a:cubicBezTo>
                  <a:pt x="19" y="12"/>
                  <a:pt x="18" y="12"/>
                  <a:pt x="18" y="11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6"/>
                  <a:pt x="15" y="5"/>
                  <a:pt x="16" y="5"/>
                </a:cubicBezTo>
                <a:cubicBezTo>
                  <a:pt x="17" y="4"/>
                  <a:pt x="18" y="4"/>
                  <a:pt x="18" y="5"/>
                </a:cubicBezTo>
                <a:cubicBezTo>
                  <a:pt x="21" y="9"/>
                  <a:pt x="21" y="9"/>
                  <a:pt x="21" y="9"/>
                </a:cubicBezTo>
                <a:close/>
                <a:moveTo>
                  <a:pt x="41" y="47"/>
                </a:move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6"/>
                  <a:pt x="43" y="45"/>
                  <a:pt x="44" y="44"/>
                </a:cubicBezTo>
                <a:cubicBezTo>
                  <a:pt x="47" y="41"/>
                  <a:pt x="49" y="37"/>
                  <a:pt x="49" y="32"/>
                </a:cubicBezTo>
                <a:cubicBezTo>
                  <a:pt x="49" y="28"/>
                  <a:pt x="47" y="24"/>
                  <a:pt x="44" y="21"/>
                </a:cubicBezTo>
                <a:cubicBezTo>
                  <a:pt x="41" y="17"/>
                  <a:pt x="36" y="16"/>
                  <a:pt x="32" y="16"/>
                </a:cubicBezTo>
                <a:cubicBezTo>
                  <a:pt x="28" y="16"/>
                  <a:pt x="23" y="17"/>
                  <a:pt x="20" y="21"/>
                </a:cubicBezTo>
                <a:cubicBezTo>
                  <a:pt x="17" y="24"/>
                  <a:pt x="15" y="28"/>
                  <a:pt x="15" y="32"/>
                </a:cubicBezTo>
                <a:cubicBezTo>
                  <a:pt x="15" y="37"/>
                  <a:pt x="17" y="41"/>
                  <a:pt x="20" y="44"/>
                </a:cubicBezTo>
                <a:cubicBezTo>
                  <a:pt x="21" y="45"/>
                  <a:pt x="22" y="46"/>
                  <a:pt x="23" y="46"/>
                </a:cubicBezTo>
                <a:cubicBezTo>
                  <a:pt x="23" y="47"/>
                  <a:pt x="23" y="47"/>
                  <a:pt x="23" y="47"/>
                </a:cubicBezTo>
                <a:cubicBezTo>
                  <a:pt x="26" y="48"/>
                  <a:pt x="29" y="49"/>
                  <a:pt x="32" y="49"/>
                </a:cubicBezTo>
                <a:cubicBezTo>
                  <a:pt x="35" y="49"/>
                  <a:pt x="38" y="48"/>
                  <a:pt x="41" y="47"/>
                </a:cubicBezTo>
                <a:close/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6"/>
                  <a:pt x="25" y="56"/>
                  <a:pt x="25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9" y="56"/>
                  <a:pt x="30" y="57"/>
                  <a:pt x="30" y="58"/>
                </a:cubicBezTo>
                <a:cubicBezTo>
                  <a:pt x="30" y="59"/>
                  <a:pt x="30" y="59"/>
                  <a:pt x="30" y="59"/>
                </a:cubicBezTo>
                <a:cubicBezTo>
                  <a:pt x="30" y="59"/>
                  <a:pt x="30" y="59"/>
                  <a:pt x="31" y="60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60"/>
                  <a:pt x="31" y="60"/>
                  <a:pt x="32" y="60"/>
                </a:cubicBezTo>
                <a:cubicBezTo>
                  <a:pt x="32" y="60"/>
                  <a:pt x="33" y="60"/>
                  <a:pt x="33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8"/>
                  <a:pt x="34" y="58"/>
                  <a:pt x="34" y="58"/>
                </a:cubicBezTo>
                <a:cubicBezTo>
                  <a:pt x="34" y="57"/>
                  <a:pt x="35" y="56"/>
                  <a:pt x="37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3"/>
                  <a:pt x="39" y="53"/>
                  <a:pt x="39" y="53"/>
                </a:cubicBezTo>
                <a:cubicBezTo>
                  <a:pt x="37" y="54"/>
                  <a:pt x="35" y="54"/>
                  <a:pt x="32" y="54"/>
                </a:cubicBezTo>
                <a:cubicBezTo>
                  <a:pt x="29" y="54"/>
                  <a:pt x="27" y="54"/>
                  <a:pt x="25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3" name="Freeform 77"/>
          <p:cNvSpPr>
            <a:spLocks noEditPoints="1"/>
          </p:cNvSpPr>
          <p:nvPr/>
        </p:nvSpPr>
        <p:spPr bwMode="auto">
          <a:xfrm>
            <a:off x="3468688" y="3927475"/>
            <a:ext cx="255587" cy="258763"/>
          </a:xfrm>
          <a:custGeom>
            <a:avLst/>
            <a:gdLst>
              <a:gd name="T0" fmla="*/ 9 w 68"/>
              <a:gd name="T1" fmla="*/ 50 h 69"/>
              <a:gd name="T2" fmla="*/ 5 w 68"/>
              <a:gd name="T3" fmla="*/ 56 h 69"/>
              <a:gd name="T4" fmla="*/ 2 w 68"/>
              <a:gd name="T5" fmla="*/ 54 h 69"/>
              <a:gd name="T6" fmla="*/ 55 w 68"/>
              <a:gd name="T7" fmla="*/ 23 h 69"/>
              <a:gd name="T8" fmla="*/ 45 w 68"/>
              <a:gd name="T9" fmla="*/ 33 h 69"/>
              <a:gd name="T10" fmla="*/ 45 w 68"/>
              <a:gd name="T11" fmla="*/ 14 h 69"/>
              <a:gd name="T12" fmla="*/ 45 w 68"/>
              <a:gd name="T13" fmla="*/ 17 h 69"/>
              <a:gd name="T14" fmla="*/ 39 w 68"/>
              <a:gd name="T15" fmla="*/ 23 h 69"/>
              <a:gd name="T16" fmla="*/ 52 w 68"/>
              <a:gd name="T17" fmla="*/ 23 h 69"/>
              <a:gd name="T18" fmla="*/ 9 w 68"/>
              <a:gd name="T19" fmla="*/ 45 h 69"/>
              <a:gd name="T20" fmla="*/ 10 w 68"/>
              <a:gd name="T21" fmla="*/ 39 h 69"/>
              <a:gd name="T22" fmla="*/ 10 w 68"/>
              <a:gd name="T23" fmla="*/ 37 h 69"/>
              <a:gd name="T24" fmla="*/ 2 w 68"/>
              <a:gd name="T25" fmla="*/ 39 h 69"/>
              <a:gd name="T26" fmla="*/ 0 w 68"/>
              <a:gd name="T27" fmla="*/ 28 h 69"/>
              <a:gd name="T28" fmla="*/ 5 w 68"/>
              <a:gd name="T29" fmla="*/ 19 h 69"/>
              <a:gd name="T30" fmla="*/ 14 w 68"/>
              <a:gd name="T31" fmla="*/ 14 h 69"/>
              <a:gd name="T32" fmla="*/ 22 w 68"/>
              <a:gd name="T33" fmla="*/ 14 h 69"/>
              <a:gd name="T34" fmla="*/ 22 w 68"/>
              <a:gd name="T35" fmla="*/ 14 h 69"/>
              <a:gd name="T36" fmla="*/ 64 w 68"/>
              <a:gd name="T37" fmla="*/ 2 h 69"/>
              <a:gd name="T38" fmla="*/ 66 w 68"/>
              <a:gd name="T39" fmla="*/ 4 h 69"/>
              <a:gd name="T40" fmla="*/ 66 w 68"/>
              <a:gd name="T41" fmla="*/ 27 h 69"/>
              <a:gd name="T42" fmla="*/ 55 w 68"/>
              <a:gd name="T43" fmla="*/ 47 h 69"/>
              <a:gd name="T44" fmla="*/ 55 w 68"/>
              <a:gd name="T45" fmla="*/ 55 h 69"/>
              <a:gd name="T46" fmla="*/ 50 w 68"/>
              <a:gd name="T47" fmla="*/ 64 h 69"/>
              <a:gd name="T48" fmla="*/ 30 w 68"/>
              <a:gd name="T49" fmla="*/ 67 h 69"/>
              <a:gd name="T50" fmla="*/ 29 w 68"/>
              <a:gd name="T51" fmla="*/ 62 h 69"/>
              <a:gd name="T52" fmla="*/ 32 w 68"/>
              <a:gd name="T53" fmla="*/ 58 h 69"/>
              <a:gd name="T54" fmla="*/ 24 w 68"/>
              <a:gd name="T55" fmla="*/ 59 h 69"/>
              <a:gd name="T56" fmla="*/ 22 w 68"/>
              <a:gd name="T57" fmla="*/ 58 h 69"/>
              <a:gd name="T58" fmla="*/ 9 w 68"/>
              <a:gd name="T59" fmla="*/ 45 h 69"/>
              <a:gd name="T60" fmla="*/ 15 w 68"/>
              <a:gd name="T61" fmla="*/ 39 h 69"/>
              <a:gd name="T62" fmla="*/ 25 w 68"/>
              <a:gd name="T63" fmla="*/ 54 h 69"/>
              <a:gd name="T64" fmla="*/ 34 w 68"/>
              <a:gd name="T65" fmla="*/ 53 h 69"/>
              <a:gd name="T66" fmla="*/ 38 w 68"/>
              <a:gd name="T67" fmla="*/ 55 h 69"/>
              <a:gd name="T68" fmla="*/ 35 w 68"/>
              <a:gd name="T69" fmla="*/ 63 h 69"/>
              <a:gd name="T70" fmla="*/ 46 w 68"/>
              <a:gd name="T71" fmla="*/ 60 h 69"/>
              <a:gd name="T72" fmla="*/ 50 w 68"/>
              <a:gd name="T73" fmla="*/ 54 h 69"/>
              <a:gd name="T74" fmla="*/ 50 w 68"/>
              <a:gd name="T75" fmla="*/ 44 h 69"/>
              <a:gd name="T76" fmla="*/ 51 w 68"/>
              <a:gd name="T77" fmla="*/ 43 h 69"/>
              <a:gd name="T78" fmla="*/ 61 w 68"/>
              <a:gd name="T79" fmla="*/ 25 h 69"/>
              <a:gd name="T80" fmla="*/ 43 w 68"/>
              <a:gd name="T81" fmla="*/ 7 h 69"/>
              <a:gd name="T82" fmla="*/ 25 w 68"/>
              <a:gd name="T83" fmla="*/ 18 h 69"/>
              <a:gd name="T84" fmla="*/ 24 w 68"/>
              <a:gd name="T85" fmla="*/ 19 h 69"/>
              <a:gd name="T86" fmla="*/ 15 w 68"/>
              <a:gd name="T87" fmla="*/ 19 h 69"/>
              <a:gd name="T88" fmla="*/ 9 w 68"/>
              <a:gd name="T89" fmla="*/ 22 h 69"/>
              <a:gd name="T90" fmla="*/ 6 w 68"/>
              <a:gd name="T91" fmla="*/ 33 h 69"/>
              <a:gd name="T92" fmla="*/ 13 w 68"/>
              <a:gd name="T93" fmla="*/ 31 h 69"/>
              <a:gd name="T94" fmla="*/ 16 w 68"/>
              <a:gd name="T95" fmla="*/ 34 h 69"/>
              <a:gd name="T96" fmla="*/ 16 w 68"/>
              <a:gd name="T97" fmla="*/ 60 h 69"/>
              <a:gd name="T98" fmla="*/ 18 w 68"/>
              <a:gd name="T99" fmla="*/ 60 h 69"/>
              <a:gd name="T100" fmla="*/ 14 w 68"/>
              <a:gd name="T101" fmla="*/ 66 h 69"/>
              <a:gd name="T102" fmla="*/ 12 w 68"/>
              <a:gd name="T103" fmla="*/ 64 h 69"/>
              <a:gd name="T104" fmla="*/ 11 w 68"/>
              <a:gd name="T105" fmla="*/ 55 h 69"/>
              <a:gd name="T106" fmla="*/ 13 w 68"/>
              <a:gd name="T107" fmla="*/ 55 h 69"/>
              <a:gd name="T108" fmla="*/ 5 w 68"/>
              <a:gd name="T109" fmla="*/ 66 h 69"/>
              <a:gd name="T110" fmla="*/ 2 w 68"/>
              <a:gd name="T111" fmla="*/ 64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8" h="69">
                <a:moveTo>
                  <a:pt x="6" y="50"/>
                </a:moveTo>
                <a:cubicBezTo>
                  <a:pt x="7" y="50"/>
                  <a:pt x="8" y="50"/>
                  <a:pt x="9" y="50"/>
                </a:cubicBezTo>
                <a:cubicBezTo>
                  <a:pt x="9" y="51"/>
                  <a:pt x="9" y="52"/>
                  <a:pt x="9" y="53"/>
                </a:cubicBezTo>
                <a:cubicBezTo>
                  <a:pt x="5" y="56"/>
                  <a:pt x="5" y="56"/>
                  <a:pt x="5" y="56"/>
                </a:cubicBezTo>
                <a:cubicBezTo>
                  <a:pt x="4" y="57"/>
                  <a:pt x="3" y="57"/>
                  <a:pt x="2" y="56"/>
                </a:cubicBezTo>
                <a:cubicBezTo>
                  <a:pt x="2" y="56"/>
                  <a:pt x="2" y="55"/>
                  <a:pt x="2" y="54"/>
                </a:cubicBezTo>
                <a:cubicBezTo>
                  <a:pt x="6" y="50"/>
                  <a:pt x="6" y="50"/>
                  <a:pt x="6" y="50"/>
                </a:cubicBezTo>
                <a:close/>
                <a:moveTo>
                  <a:pt x="55" y="23"/>
                </a:moveTo>
                <a:cubicBezTo>
                  <a:pt x="55" y="23"/>
                  <a:pt x="55" y="23"/>
                  <a:pt x="55" y="23"/>
                </a:cubicBezTo>
                <a:cubicBezTo>
                  <a:pt x="55" y="29"/>
                  <a:pt x="51" y="33"/>
                  <a:pt x="45" y="33"/>
                </a:cubicBezTo>
                <a:cubicBezTo>
                  <a:pt x="40" y="33"/>
                  <a:pt x="35" y="29"/>
                  <a:pt x="35" y="23"/>
                </a:cubicBezTo>
                <a:cubicBezTo>
                  <a:pt x="35" y="18"/>
                  <a:pt x="40" y="14"/>
                  <a:pt x="45" y="14"/>
                </a:cubicBezTo>
                <a:cubicBezTo>
                  <a:pt x="51" y="14"/>
                  <a:pt x="55" y="18"/>
                  <a:pt x="55" y="23"/>
                </a:cubicBezTo>
                <a:close/>
                <a:moveTo>
                  <a:pt x="45" y="17"/>
                </a:moveTo>
                <a:cubicBezTo>
                  <a:pt x="45" y="17"/>
                  <a:pt x="45" y="17"/>
                  <a:pt x="45" y="17"/>
                </a:cubicBezTo>
                <a:cubicBezTo>
                  <a:pt x="42" y="17"/>
                  <a:pt x="39" y="20"/>
                  <a:pt x="39" y="23"/>
                </a:cubicBezTo>
                <a:cubicBezTo>
                  <a:pt x="39" y="27"/>
                  <a:pt x="42" y="30"/>
                  <a:pt x="45" y="30"/>
                </a:cubicBezTo>
                <a:cubicBezTo>
                  <a:pt x="49" y="30"/>
                  <a:pt x="52" y="27"/>
                  <a:pt x="52" y="23"/>
                </a:cubicBezTo>
                <a:cubicBezTo>
                  <a:pt x="52" y="20"/>
                  <a:pt x="49" y="17"/>
                  <a:pt x="45" y="17"/>
                </a:cubicBezTo>
                <a:close/>
                <a:moveTo>
                  <a:pt x="9" y="45"/>
                </a:moveTo>
                <a:cubicBezTo>
                  <a:pt x="9" y="45"/>
                  <a:pt x="9" y="45"/>
                  <a:pt x="9" y="45"/>
                </a:cubicBezTo>
                <a:cubicBezTo>
                  <a:pt x="9" y="43"/>
                  <a:pt x="10" y="41"/>
                  <a:pt x="10" y="39"/>
                </a:cubicBezTo>
                <a:cubicBezTo>
                  <a:pt x="10" y="38"/>
                  <a:pt x="10" y="37"/>
                  <a:pt x="10" y="37"/>
                </a:cubicBezTo>
                <a:cubicBezTo>
                  <a:pt x="10" y="37"/>
                  <a:pt x="10" y="37"/>
                  <a:pt x="10" y="37"/>
                </a:cubicBezTo>
                <a:cubicBezTo>
                  <a:pt x="8" y="37"/>
                  <a:pt x="7" y="38"/>
                  <a:pt x="6" y="39"/>
                </a:cubicBezTo>
                <a:cubicBezTo>
                  <a:pt x="5" y="40"/>
                  <a:pt x="3" y="40"/>
                  <a:pt x="2" y="39"/>
                </a:cubicBezTo>
                <a:cubicBezTo>
                  <a:pt x="2" y="39"/>
                  <a:pt x="2" y="39"/>
                  <a:pt x="2" y="38"/>
                </a:cubicBezTo>
                <a:cubicBezTo>
                  <a:pt x="0" y="35"/>
                  <a:pt x="0" y="31"/>
                  <a:pt x="0" y="28"/>
                </a:cubicBezTo>
                <a:cubicBezTo>
                  <a:pt x="1" y="25"/>
                  <a:pt x="2" y="21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8" y="16"/>
                  <a:pt x="11" y="15"/>
                  <a:pt x="14" y="14"/>
                </a:cubicBezTo>
                <a:cubicBezTo>
                  <a:pt x="16" y="13"/>
                  <a:pt x="19" y="13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8" y="8"/>
                  <a:pt x="35" y="4"/>
                  <a:pt x="42" y="2"/>
                </a:cubicBezTo>
                <a:cubicBezTo>
                  <a:pt x="49" y="0"/>
                  <a:pt x="57" y="0"/>
                  <a:pt x="64" y="2"/>
                </a:cubicBezTo>
                <a:cubicBezTo>
                  <a:pt x="65" y="3"/>
                  <a:pt x="66" y="3"/>
                  <a:pt x="66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8" y="12"/>
                  <a:pt x="68" y="19"/>
                  <a:pt x="66" y="27"/>
                </a:cubicBezTo>
                <a:cubicBezTo>
                  <a:pt x="64" y="34"/>
                  <a:pt x="61" y="41"/>
                  <a:pt x="55" y="46"/>
                </a:cubicBezTo>
                <a:cubicBezTo>
                  <a:pt x="55" y="47"/>
                  <a:pt x="55" y="47"/>
                  <a:pt x="55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5" y="49"/>
                  <a:pt x="55" y="52"/>
                  <a:pt x="55" y="55"/>
                </a:cubicBezTo>
                <a:cubicBezTo>
                  <a:pt x="54" y="58"/>
                  <a:pt x="52" y="61"/>
                  <a:pt x="50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47" y="66"/>
                  <a:pt x="44" y="68"/>
                  <a:pt x="41" y="68"/>
                </a:cubicBezTo>
                <a:cubicBezTo>
                  <a:pt x="37" y="69"/>
                  <a:pt x="33" y="68"/>
                  <a:pt x="30" y="67"/>
                </a:cubicBezTo>
                <a:cubicBezTo>
                  <a:pt x="29" y="66"/>
                  <a:pt x="28" y="64"/>
                  <a:pt x="29" y="63"/>
                </a:cubicBezTo>
                <a:cubicBezTo>
                  <a:pt x="29" y="63"/>
                  <a:pt x="29" y="63"/>
                  <a:pt x="29" y="62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58"/>
                  <a:pt x="32" y="58"/>
                  <a:pt x="32" y="58"/>
                </a:cubicBezTo>
                <a:cubicBezTo>
                  <a:pt x="31" y="59"/>
                  <a:pt x="30" y="59"/>
                  <a:pt x="30" y="59"/>
                </a:cubicBezTo>
                <a:cubicBezTo>
                  <a:pt x="28" y="59"/>
                  <a:pt x="26" y="59"/>
                  <a:pt x="24" y="59"/>
                </a:cubicBezTo>
                <a:cubicBezTo>
                  <a:pt x="23" y="59"/>
                  <a:pt x="22" y="59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6"/>
                  <a:pt x="9" y="46"/>
                  <a:pt x="9" y="45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41"/>
                  <a:pt x="15" y="42"/>
                  <a:pt x="15" y="44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8" y="54"/>
                  <a:pt x="29" y="54"/>
                </a:cubicBezTo>
                <a:cubicBezTo>
                  <a:pt x="31" y="53"/>
                  <a:pt x="33" y="53"/>
                  <a:pt x="34" y="53"/>
                </a:cubicBezTo>
                <a:cubicBezTo>
                  <a:pt x="35" y="52"/>
                  <a:pt x="35" y="52"/>
                  <a:pt x="35" y="52"/>
                </a:cubicBezTo>
                <a:cubicBezTo>
                  <a:pt x="37" y="52"/>
                  <a:pt x="38" y="54"/>
                  <a:pt x="38" y="55"/>
                </a:cubicBezTo>
                <a:cubicBezTo>
                  <a:pt x="38" y="57"/>
                  <a:pt x="37" y="59"/>
                  <a:pt x="36" y="61"/>
                </a:cubicBezTo>
                <a:cubicBezTo>
                  <a:pt x="36" y="62"/>
                  <a:pt x="36" y="62"/>
                  <a:pt x="35" y="63"/>
                </a:cubicBezTo>
                <a:cubicBezTo>
                  <a:pt x="37" y="63"/>
                  <a:pt x="38" y="63"/>
                  <a:pt x="40" y="63"/>
                </a:cubicBezTo>
                <a:cubicBezTo>
                  <a:pt x="42" y="63"/>
                  <a:pt x="44" y="62"/>
                  <a:pt x="46" y="60"/>
                </a:cubicBezTo>
                <a:cubicBezTo>
                  <a:pt x="46" y="60"/>
                  <a:pt x="46" y="60"/>
                  <a:pt x="46" y="60"/>
                </a:cubicBezTo>
                <a:cubicBezTo>
                  <a:pt x="48" y="58"/>
                  <a:pt x="49" y="56"/>
                  <a:pt x="50" y="54"/>
                </a:cubicBezTo>
                <a:cubicBezTo>
                  <a:pt x="50" y="52"/>
                  <a:pt x="50" y="49"/>
                  <a:pt x="49" y="47"/>
                </a:cubicBezTo>
                <a:cubicBezTo>
                  <a:pt x="49" y="46"/>
                  <a:pt x="49" y="45"/>
                  <a:pt x="50" y="44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6" y="38"/>
                  <a:pt x="60" y="32"/>
                  <a:pt x="61" y="25"/>
                </a:cubicBezTo>
                <a:cubicBezTo>
                  <a:pt x="63" y="19"/>
                  <a:pt x="63" y="13"/>
                  <a:pt x="62" y="7"/>
                </a:cubicBezTo>
                <a:cubicBezTo>
                  <a:pt x="56" y="6"/>
                  <a:pt x="49" y="6"/>
                  <a:pt x="43" y="7"/>
                </a:cubicBezTo>
                <a:cubicBezTo>
                  <a:pt x="37" y="9"/>
                  <a:pt x="31" y="12"/>
                  <a:pt x="26" y="17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0"/>
                  <a:pt x="23" y="20"/>
                  <a:pt x="22" y="20"/>
                </a:cubicBezTo>
                <a:cubicBezTo>
                  <a:pt x="19" y="19"/>
                  <a:pt x="17" y="19"/>
                  <a:pt x="15" y="19"/>
                </a:cubicBezTo>
                <a:cubicBezTo>
                  <a:pt x="13" y="19"/>
                  <a:pt x="11" y="21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7" y="24"/>
                  <a:pt x="6" y="26"/>
                  <a:pt x="5" y="29"/>
                </a:cubicBezTo>
                <a:cubicBezTo>
                  <a:pt x="5" y="30"/>
                  <a:pt x="5" y="32"/>
                  <a:pt x="6" y="33"/>
                </a:cubicBezTo>
                <a:cubicBezTo>
                  <a:pt x="6" y="33"/>
                  <a:pt x="7" y="32"/>
                  <a:pt x="8" y="32"/>
                </a:cubicBezTo>
                <a:cubicBezTo>
                  <a:pt x="9" y="31"/>
                  <a:pt x="11" y="31"/>
                  <a:pt x="13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16" y="31"/>
                  <a:pt x="16" y="33"/>
                  <a:pt x="16" y="34"/>
                </a:cubicBezTo>
                <a:cubicBezTo>
                  <a:pt x="16" y="36"/>
                  <a:pt x="15" y="38"/>
                  <a:pt x="15" y="39"/>
                </a:cubicBezTo>
                <a:close/>
                <a:moveTo>
                  <a:pt x="16" y="60"/>
                </a:moveTo>
                <a:cubicBezTo>
                  <a:pt x="16" y="60"/>
                  <a:pt x="16" y="60"/>
                  <a:pt x="16" y="60"/>
                </a:cubicBezTo>
                <a:cubicBezTo>
                  <a:pt x="17" y="59"/>
                  <a:pt x="18" y="59"/>
                  <a:pt x="18" y="60"/>
                </a:cubicBezTo>
                <a:cubicBezTo>
                  <a:pt x="19" y="61"/>
                  <a:pt x="19" y="62"/>
                  <a:pt x="18" y="62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7"/>
                  <a:pt x="13" y="67"/>
                  <a:pt x="12" y="66"/>
                </a:cubicBezTo>
                <a:cubicBezTo>
                  <a:pt x="11" y="65"/>
                  <a:pt x="11" y="64"/>
                  <a:pt x="12" y="64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1" y="55"/>
                </a:moveTo>
                <a:cubicBezTo>
                  <a:pt x="11" y="55"/>
                  <a:pt x="11" y="55"/>
                  <a:pt x="11" y="55"/>
                </a:cubicBezTo>
                <a:cubicBezTo>
                  <a:pt x="12" y="55"/>
                  <a:pt x="13" y="55"/>
                  <a:pt x="13" y="55"/>
                </a:cubicBezTo>
                <a:cubicBezTo>
                  <a:pt x="14" y="56"/>
                  <a:pt x="14" y="57"/>
                  <a:pt x="13" y="57"/>
                </a:cubicBezTo>
                <a:cubicBezTo>
                  <a:pt x="5" y="66"/>
                  <a:pt x="5" y="66"/>
                  <a:pt x="5" y="66"/>
                </a:cubicBezTo>
                <a:cubicBezTo>
                  <a:pt x="4" y="67"/>
                  <a:pt x="3" y="67"/>
                  <a:pt x="2" y="66"/>
                </a:cubicBezTo>
                <a:cubicBezTo>
                  <a:pt x="2" y="66"/>
                  <a:pt x="2" y="65"/>
                  <a:pt x="2" y="64"/>
                </a:cubicBezTo>
                <a:cubicBezTo>
                  <a:pt x="11" y="55"/>
                  <a:pt x="11" y="55"/>
                  <a:pt x="11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4" name="Freeform 78"/>
          <p:cNvSpPr>
            <a:spLocks noEditPoints="1"/>
          </p:cNvSpPr>
          <p:nvPr/>
        </p:nvSpPr>
        <p:spPr bwMode="auto">
          <a:xfrm>
            <a:off x="5119688" y="3484563"/>
            <a:ext cx="317500" cy="344487"/>
          </a:xfrm>
          <a:custGeom>
            <a:avLst/>
            <a:gdLst>
              <a:gd name="T0" fmla="*/ 19 w 85"/>
              <a:gd name="T1" fmla="*/ 29 h 92"/>
              <a:gd name="T2" fmla="*/ 37 w 85"/>
              <a:gd name="T3" fmla="*/ 3 h 92"/>
              <a:gd name="T4" fmla="*/ 51 w 85"/>
              <a:gd name="T5" fmla="*/ 8 h 92"/>
              <a:gd name="T6" fmla="*/ 82 w 85"/>
              <a:gd name="T7" fmla="*/ 29 h 92"/>
              <a:gd name="T8" fmla="*/ 85 w 85"/>
              <a:gd name="T9" fmla="*/ 89 h 92"/>
              <a:gd name="T10" fmla="*/ 4 w 85"/>
              <a:gd name="T11" fmla="*/ 92 h 92"/>
              <a:gd name="T12" fmla="*/ 0 w 85"/>
              <a:gd name="T13" fmla="*/ 32 h 92"/>
              <a:gd name="T14" fmla="*/ 40 w 85"/>
              <a:gd name="T15" fmla="*/ 11 h 92"/>
              <a:gd name="T16" fmla="*/ 43 w 85"/>
              <a:gd name="T17" fmla="*/ 12 h 92"/>
              <a:gd name="T18" fmla="*/ 46 w 85"/>
              <a:gd name="T19" fmla="*/ 11 h 92"/>
              <a:gd name="T20" fmla="*/ 46 w 85"/>
              <a:gd name="T21" fmla="*/ 11 h 92"/>
              <a:gd name="T22" fmla="*/ 46 w 85"/>
              <a:gd name="T23" fmla="*/ 5 h 92"/>
              <a:gd name="T24" fmla="*/ 39 w 85"/>
              <a:gd name="T25" fmla="*/ 8 h 92"/>
              <a:gd name="T26" fmla="*/ 39 w 85"/>
              <a:gd name="T27" fmla="*/ 15 h 92"/>
              <a:gd name="T28" fmla="*/ 47 w 85"/>
              <a:gd name="T29" fmla="*/ 15 h 92"/>
              <a:gd name="T30" fmla="*/ 48 w 85"/>
              <a:gd name="T31" fmla="*/ 70 h 92"/>
              <a:gd name="T32" fmla="*/ 51 w 85"/>
              <a:gd name="T33" fmla="*/ 71 h 92"/>
              <a:gd name="T34" fmla="*/ 54 w 85"/>
              <a:gd name="T35" fmla="*/ 66 h 92"/>
              <a:gd name="T36" fmla="*/ 49 w 85"/>
              <a:gd name="T37" fmla="*/ 64 h 92"/>
              <a:gd name="T38" fmla="*/ 47 w 85"/>
              <a:gd name="T39" fmla="*/ 66 h 92"/>
              <a:gd name="T40" fmla="*/ 66 w 85"/>
              <a:gd name="T41" fmla="*/ 56 h 92"/>
              <a:gd name="T42" fmla="*/ 58 w 85"/>
              <a:gd name="T43" fmla="*/ 65 h 92"/>
              <a:gd name="T44" fmla="*/ 52 w 85"/>
              <a:gd name="T45" fmla="*/ 74 h 92"/>
              <a:gd name="T46" fmla="*/ 47 w 85"/>
              <a:gd name="T47" fmla="*/ 74 h 92"/>
              <a:gd name="T48" fmla="*/ 39 w 85"/>
              <a:gd name="T49" fmla="*/ 60 h 92"/>
              <a:gd name="T50" fmla="*/ 24 w 85"/>
              <a:gd name="T51" fmla="*/ 70 h 92"/>
              <a:gd name="T52" fmla="*/ 19 w 85"/>
              <a:gd name="T53" fmla="*/ 80 h 92"/>
              <a:gd name="T54" fmla="*/ 13 w 85"/>
              <a:gd name="T55" fmla="*/ 79 h 92"/>
              <a:gd name="T56" fmla="*/ 15 w 85"/>
              <a:gd name="T57" fmla="*/ 65 h 92"/>
              <a:gd name="T58" fmla="*/ 29 w 85"/>
              <a:gd name="T59" fmla="*/ 55 h 92"/>
              <a:gd name="T60" fmla="*/ 34 w 85"/>
              <a:gd name="T61" fmla="*/ 46 h 92"/>
              <a:gd name="T62" fmla="*/ 43 w 85"/>
              <a:gd name="T63" fmla="*/ 55 h 92"/>
              <a:gd name="T64" fmla="*/ 48 w 85"/>
              <a:gd name="T65" fmla="*/ 60 h 92"/>
              <a:gd name="T66" fmla="*/ 62 w 85"/>
              <a:gd name="T67" fmla="*/ 51 h 92"/>
              <a:gd name="T68" fmla="*/ 76 w 85"/>
              <a:gd name="T69" fmla="*/ 47 h 92"/>
              <a:gd name="T70" fmla="*/ 71 w 85"/>
              <a:gd name="T71" fmla="*/ 56 h 92"/>
              <a:gd name="T72" fmla="*/ 48 w 85"/>
              <a:gd name="T73" fmla="*/ 70 h 92"/>
              <a:gd name="T74" fmla="*/ 47 w 85"/>
              <a:gd name="T75" fmla="*/ 65 h 92"/>
              <a:gd name="T76" fmla="*/ 47 w 85"/>
              <a:gd name="T77" fmla="*/ 65 h 92"/>
              <a:gd name="T78" fmla="*/ 34 w 85"/>
              <a:gd name="T79" fmla="*/ 56 h 92"/>
              <a:gd name="T80" fmla="*/ 40 w 85"/>
              <a:gd name="T81" fmla="*/ 52 h 92"/>
              <a:gd name="T82" fmla="*/ 33 w 85"/>
              <a:gd name="T83" fmla="*/ 51 h 92"/>
              <a:gd name="T84" fmla="*/ 13 w 85"/>
              <a:gd name="T85" fmla="*/ 73 h 92"/>
              <a:gd name="T86" fmla="*/ 18 w 85"/>
              <a:gd name="T87" fmla="*/ 76 h 92"/>
              <a:gd name="T88" fmla="*/ 20 w 85"/>
              <a:gd name="T89" fmla="*/ 71 h 92"/>
              <a:gd name="T90" fmla="*/ 16 w 85"/>
              <a:gd name="T91" fmla="*/ 69 h 92"/>
              <a:gd name="T92" fmla="*/ 65 w 85"/>
              <a:gd name="T93" fmla="*/ 50 h 92"/>
              <a:gd name="T94" fmla="*/ 72 w 85"/>
              <a:gd name="T95" fmla="*/ 51 h 92"/>
              <a:gd name="T96" fmla="*/ 68 w 85"/>
              <a:gd name="T97" fmla="*/ 45 h 92"/>
              <a:gd name="T98" fmla="*/ 65 w 85"/>
              <a:gd name="T99" fmla="*/ 50 h 92"/>
              <a:gd name="T100" fmla="*/ 7 w 85"/>
              <a:gd name="T101" fmla="*/ 35 h 92"/>
              <a:gd name="T102" fmla="*/ 79 w 85"/>
              <a:gd name="T103" fmla="*/ 35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5" h="92">
                <a:moveTo>
                  <a:pt x="4" y="29"/>
                </a:moveTo>
                <a:cubicBezTo>
                  <a:pt x="4" y="29"/>
                  <a:pt x="4" y="29"/>
                  <a:pt x="4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1"/>
                  <a:pt x="35" y="10"/>
                  <a:pt x="35" y="8"/>
                </a:cubicBezTo>
                <a:cubicBezTo>
                  <a:pt x="35" y="6"/>
                  <a:pt x="36" y="4"/>
                  <a:pt x="37" y="3"/>
                </a:cubicBezTo>
                <a:cubicBezTo>
                  <a:pt x="39" y="1"/>
                  <a:pt x="41" y="0"/>
                  <a:pt x="43" y="0"/>
                </a:cubicBezTo>
                <a:cubicBezTo>
                  <a:pt x="45" y="0"/>
                  <a:pt x="47" y="1"/>
                  <a:pt x="48" y="3"/>
                </a:cubicBezTo>
                <a:cubicBezTo>
                  <a:pt x="50" y="4"/>
                  <a:pt x="51" y="6"/>
                  <a:pt x="51" y="8"/>
                </a:cubicBezTo>
                <a:cubicBezTo>
                  <a:pt x="51" y="10"/>
                  <a:pt x="50" y="11"/>
                  <a:pt x="50" y="12"/>
                </a:cubicBezTo>
                <a:cubicBezTo>
                  <a:pt x="66" y="29"/>
                  <a:pt x="66" y="29"/>
                  <a:pt x="66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4" y="29"/>
                  <a:pt x="85" y="30"/>
                  <a:pt x="85" y="32"/>
                </a:cubicBezTo>
                <a:cubicBezTo>
                  <a:pt x="85" y="32"/>
                  <a:pt x="85" y="32"/>
                  <a:pt x="85" y="32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91"/>
                  <a:pt x="84" y="92"/>
                  <a:pt x="82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1"/>
                  <a:pt x="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2" y="29"/>
                  <a:pt x="4" y="29"/>
                </a:cubicBezTo>
                <a:close/>
                <a:moveTo>
                  <a:pt x="40" y="11"/>
                </a:move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1" y="12"/>
                  <a:pt x="42" y="12"/>
                  <a:pt x="43" y="12"/>
                </a:cubicBezTo>
                <a:cubicBezTo>
                  <a:pt x="44" y="12"/>
                  <a:pt x="45" y="12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9"/>
                  <a:pt x="47" y="8"/>
                </a:cubicBezTo>
                <a:cubicBezTo>
                  <a:pt x="47" y="7"/>
                  <a:pt x="46" y="6"/>
                  <a:pt x="46" y="5"/>
                </a:cubicBezTo>
                <a:cubicBezTo>
                  <a:pt x="45" y="5"/>
                  <a:pt x="44" y="4"/>
                  <a:pt x="43" y="4"/>
                </a:cubicBezTo>
                <a:cubicBezTo>
                  <a:pt x="42" y="4"/>
                  <a:pt x="41" y="5"/>
                  <a:pt x="40" y="5"/>
                </a:cubicBezTo>
                <a:cubicBezTo>
                  <a:pt x="39" y="6"/>
                  <a:pt x="39" y="7"/>
                  <a:pt x="39" y="8"/>
                </a:cubicBezTo>
                <a:cubicBezTo>
                  <a:pt x="39" y="9"/>
                  <a:pt x="39" y="10"/>
                  <a:pt x="40" y="11"/>
                </a:cubicBezTo>
                <a:close/>
                <a:moveTo>
                  <a:pt x="39" y="15"/>
                </a:moveTo>
                <a:cubicBezTo>
                  <a:pt x="39" y="15"/>
                  <a:pt x="39" y="15"/>
                  <a:pt x="39" y="15"/>
                </a:cubicBezTo>
                <a:cubicBezTo>
                  <a:pt x="25" y="29"/>
                  <a:pt x="25" y="29"/>
                  <a:pt x="25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47" y="15"/>
                  <a:pt x="47" y="15"/>
                  <a:pt x="47" y="15"/>
                </a:cubicBezTo>
                <a:cubicBezTo>
                  <a:pt x="46" y="16"/>
                  <a:pt x="44" y="16"/>
                  <a:pt x="43" y="16"/>
                </a:cubicBezTo>
                <a:cubicBezTo>
                  <a:pt x="41" y="16"/>
                  <a:pt x="40" y="16"/>
                  <a:pt x="39" y="15"/>
                </a:cubicBezTo>
                <a:close/>
                <a:moveTo>
                  <a:pt x="48" y="70"/>
                </a:moveTo>
                <a:cubicBezTo>
                  <a:pt x="48" y="70"/>
                  <a:pt x="48" y="70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1"/>
                  <a:pt x="50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2" y="70"/>
                  <a:pt x="53" y="70"/>
                  <a:pt x="53" y="69"/>
                </a:cubicBezTo>
                <a:cubicBezTo>
                  <a:pt x="54" y="68"/>
                  <a:pt x="54" y="67"/>
                  <a:pt x="54" y="66"/>
                </a:cubicBezTo>
                <a:cubicBezTo>
                  <a:pt x="54" y="65"/>
                  <a:pt x="53" y="65"/>
                  <a:pt x="52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1" y="64"/>
                  <a:pt x="50" y="63"/>
                  <a:pt x="49" y="64"/>
                </a:cubicBezTo>
                <a:cubicBezTo>
                  <a:pt x="49" y="64"/>
                  <a:pt x="49" y="64"/>
                  <a:pt x="49" y="64"/>
                </a:cubicBezTo>
                <a:cubicBezTo>
                  <a:pt x="49" y="64"/>
                  <a:pt x="48" y="64"/>
                  <a:pt x="47" y="65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7" y="67"/>
                  <a:pt x="47" y="68"/>
                </a:cubicBezTo>
                <a:cubicBezTo>
                  <a:pt x="47" y="69"/>
                  <a:pt x="48" y="70"/>
                  <a:pt x="48" y="70"/>
                </a:cubicBezTo>
                <a:close/>
                <a:moveTo>
                  <a:pt x="66" y="56"/>
                </a:moveTo>
                <a:cubicBezTo>
                  <a:pt x="66" y="56"/>
                  <a:pt x="66" y="56"/>
                  <a:pt x="66" y="56"/>
                </a:cubicBezTo>
                <a:cubicBezTo>
                  <a:pt x="57" y="65"/>
                  <a:pt x="57" y="65"/>
                  <a:pt x="57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8" y="67"/>
                  <a:pt x="58" y="69"/>
                  <a:pt x="57" y="71"/>
                </a:cubicBezTo>
                <a:cubicBezTo>
                  <a:pt x="56" y="73"/>
                  <a:pt x="54" y="74"/>
                  <a:pt x="52" y="74"/>
                </a:cubicBezTo>
                <a:cubicBezTo>
                  <a:pt x="52" y="74"/>
                  <a:pt x="52" y="74"/>
                  <a:pt x="52" y="74"/>
                </a:cubicBezTo>
                <a:cubicBezTo>
                  <a:pt x="50" y="75"/>
                  <a:pt x="48" y="75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5" y="73"/>
                  <a:pt x="44" y="71"/>
                  <a:pt x="43" y="69"/>
                </a:cubicBezTo>
                <a:cubicBezTo>
                  <a:pt x="43" y="68"/>
                  <a:pt x="43" y="66"/>
                  <a:pt x="43" y="65"/>
                </a:cubicBezTo>
                <a:cubicBezTo>
                  <a:pt x="39" y="60"/>
                  <a:pt x="39" y="60"/>
                  <a:pt x="39" y="60"/>
                </a:cubicBezTo>
                <a:cubicBezTo>
                  <a:pt x="38" y="60"/>
                  <a:pt x="38" y="60"/>
                  <a:pt x="38" y="60"/>
                </a:cubicBezTo>
                <a:cubicBezTo>
                  <a:pt x="37" y="61"/>
                  <a:pt x="35" y="61"/>
                  <a:pt x="34" y="6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2"/>
                  <a:pt x="24" y="74"/>
                  <a:pt x="23" y="76"/>
                </a:cubicBezTo>
                <a:cubicBezTo>
                  <a:pt x="22" y="78"/>
                  <a:pt x="21" y="79"/>
                  <a:pt x="19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17" y="80"/>
                  <a:pt x="15" y="80"/>
                  <a:pt x="13" y="79"/>
                </a:cubicBezTo>
                <a:cubicBezTo>
                  <a:pt x="13" y="79"/>
                  <a:pt x="13" y="79"/>
                  <a:pt x="13" y="79"/>
                </a:cubicBezTo>
                <a:cubicBezTo>
                  <a:pt x="11" y="78"/>
                  <a:pt x="10" y="76"/>
                  <a:pt x="10" y="74"/>
                </a:cubicBezTo>
                <a:cubicBezTo>
                  <a:pt x="9" y="72"/>
                  <a:pt x="9" y="70"/>
                  <a:pt x="10" y="69"/>
                </a:cubicBezTo>
                <a:cubicBezTo>
                  <a:pt x="11" y="67"/>
                  <a:pt x="13" y="66"/>
                  <a:pt x="15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6" y="65"/>
                  <a:pt x="18" y="65"/>
                  <a:pt x="19" y="65"/>
                </a:cubicBezTo>
                <a:cubicBezTo>
                  <a:pt x="29" y="55"/>
                  <a:pt x="29" y="55"/>
                  <a:pt x="29" y="55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53"/>
                  <a:pt x="29" y="51"/>
                  <a:pt x="30" y="49"/>
                </a:cubicBezTo>
                <a:cubicBezTo>
                  <a:pt x="31" y="47"/>
                  <a:pt x="32" y="46"/>
                  <a:pt x="34" y="46"/>
                </a:cubicBezTo>
                <a:cubicBezTo>
                  <a:pt x="36" y="45"/>
                  <a:pt x="38" y="45"/>
                  <a:pt x="40" y="47"/>
                </a:cubicBezTo>
                <a:cubicBezTo>
                  <a:pt x="42" y="47"/>
                  <a:pt x="43" y="49"/>
                  <a:pt x="43" y="51"/>
                </a:cubicBezTo>
                <a:cubicBezTo>
                  <a:pt x="44" y="52"/>
                  <a:pt x="44" y="54"/>
                  <a:pt x="43" y="55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50" y="60"/>
                  <a:pt x="51" y="60"/>
                  <a:pt x="53" y="60"/>
                </a:cubicBezTo>
                <a:cubicBezTo>
                  <a:pt x="62" y="51"/>
                  <a:pt x="62" y="51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47"/>
                  <a:pt x="63" y="43"/>
                  <a:pt x="67" y="41"/>
                </a:cubicBezTo>
                <a:cubicBezTo>
                  <a:pt x="71" y="40"/>
                  <a:pt x="75" y="43"/>
                  <a:pt x="76" y="47"/>
                </a:cubicBezTo>
                <a:cubicBezTo>
                  <a:pt x="77" y="49"/>
                  <a:pt x="76" y="51"/>
                  <a:pt x="75" y="52"/>
                </a:cubicBezTo>
                <a:cubicBezTo>
                  <a:pt x="75" y="52"/>
                  <a:pt x="75" y="52"/>
                  <a:pt x="75" y="52"/>
                </a:cubicBezTo>
                <a:cubicBezTo>
                  <a:pt x="74" y="54"/>
                  <a:pt x="73" y="55"/>
                  <a:pt x="71" y="56"/>
                </a:cubicBezTo>
                <a:cubicBezTo>
                  <a:pt x="69" y="56"/>
                  <a:pt x="68" y="56"/>
                  <a:pt x="66" y="56"/>
                </a:cubicBezTo>
                <a:close/>
                <a:moveTo>
                  <a:pt x="48" y="70"/>
                </a:moveTo>
                <a:cubicBezTo>
                  <a:pt x="48" y="70"/>
                  <a:pt x="48" y="70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70"/>
                  <a:pt x="48" y="70"/>
                </a:cubicBezTo>
                <a:close/>
                <a:moveTo>
                  <a:pt x="47" y="65"/>
                </a:move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lose/>
                <a:moveTo>
                  <a:pt x="33" y="54"/>
                </a:move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4" y="56"/>
                  <a:pt x="34" y="56"/>
                </a:cubicBezTo>
                <a:cubicBezTo>
                  <a:pt x="35" y="57"/>
                  <a:pt x="36" y="57"/>
                  <a:pt x="37" y="56"/>
                </a:cubicBezTo>
                <a:cubicBezTo>
                  <a:pt x="38" y="56"/>
                  <a:pt x="39" y="56"/>
                  <a:pt x="39" y="55"/>
                </a:cubicBezTo>
                <a:cubicBezTo>
                  <a:pt x="40" y="54"/>
                  <a:pt x="40" y="53"/>
                  <a:pt x="40" y="52"/>
                </a:cubicBezTo>
                <a:cubicBezTo>
                  <a:pt x="39" y="51"/>
                  <a:pt x="39" y="50"/>
                  <a:pt x="38" y="50"/>
                </a:cubicBezTo>
                <a:cubicBezTo>
                  <a:pt x="37" y="49"/>
                  <a:pt x="36" y="49"/>
                  <a:pt x="35" y="50"/>
                </a:cubicBezTo>
                <a:cubicBezTo>
                  <a:pt x="34" y="50"/>
                  <a:pt x="34" y="50"/>
                  <a:pt x="33" y="51"/>
                </a:cubicBezTo>
                <a:cubicBezTo>
                  <a:pt x="33" y="52"/>
                  <a:pt x="32" y="53"/>
                  <a:pt x="33" y="54"/>
                </a:cubicBezTo>
                <a:close/>
                <a:moveTo>
                  <a:pt x="13" y="73"/>
                </a:moveTo>
                <a:cubicBezTo>
                  <a:pt x="13" y="73"/>
                  <a:pt x="13" y="73"/>
                  <a:pt x="13" y="73"/>
                </a:cubicBezTo>
                <a:cubicBezTo>
                  <a:pt x="14" y="74"/>
                  <a:pt x="14" y="75"/>
                  <a:pt x="15" y="75"/>
                </a:cubicBezTo>
                <a:cubicBezTo>
                  <a:pt x="15" y="75"/>
                  <a:pt x="15" y="75"/>
                  <a:pt x="15" y="75"/>
                </a:cubicBezTo>
                <a:cubicBezTo>
                  <a:pt x="16" y="76"/>
                  <a:pt x="17" y="76"/>
                  <a:pt x="18" y="76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5"/>
                  <a:pt x="20" y="74"/>
                </a:cubicBezTo>
                <a:cubicBezTo>
                  <a:pt x="20" y="73"/>
                  <a:pt x="20" y="72"/>
                  <a:pt x="20" y="71"/>
                </a:cubicBezTo>
                <a:cubicBezTo>
                  <a:pt x="20" y="71"/>
                  <a:pt x="19" y="70"/>
                  <a:pt x="19" y="69"/>
                </a:cubicBezTo>
                <a:cubicBezTo>
                  <a:pt x="18" y="69"/>
                  <a:pt x="17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3" y="71"/>
                  <a:pt x="13" y="72"/>
                  <a:pt x="13" y="73"/>
                </a:cubicBezTo>
                <a:close/>
                <a:moveTo>
                  <a:pt x="65" y="50"/>
                </a:moveTo>
                <a:cubicBezTo>
                  <a:pt x="65" y="50"/>
                  <a:pt x="65" y="50"/>
                  <a:pt x="65" y="50"/>
                </a:cubicBezTo>
                <a:cubicBezTo>
                  <a:pt x="66" y="52"/>
                  <a:pt x="68" y="53"/>
                  <a:pt x="70" y="52"/>
                </a:cubicBezTo>
                <a:cubicBezTo>
                  <a:pt x="71" y="52"/>
                  <a:pt x="71" y="51"/>
                  <a:pt x="72" y="51"/>
                </a:cubicBezTo>
                <a:cubicBezTo>
                  <a:pt x="72" y="50"/>
                  <a:pt x="72" y="50"/>
                  <a:pt x="72" y="50"/>
                </a:cubicBezTo>
                <a:cubicBezTo>
                  <a:pt x="72" y="50"/>
                  <a:pt x="72" y="49"/>
                  <a:pt x="72" y="48"/>
                </a:cubicBezTo>
                <a:cubicBezTo>
                  <a:pt x="72" y="46"/>
                  <a:pt x="70" y="45"/>
                  <a:pt x="68" y="45"/>
                </a:cubicBezTo>
                <a:cubicBezTo>
                  <a:pt x="66" y="46"/>
                  <a:pt x="65" y="48"/>
                  <a:pt x="65" y="50"/>
                </a:cubicBezTo>
                <a:cubicBezTo>
                  <a:pt x="65" y="50"/>
                  <a:pt x="65" y="50"/>
                  <a:pt x="65" y="50"/>
                </a:cubicBezTo>
                <a:cubicBezTo>
                  <a:pt x="65" y="50"/>
                  <a:pt x="65" y="50"/>
                  <a:pt x="65" y="50"/>
                </a:cubicBezTo>
                <a:close/>
                <a:moveTo>
                  <a:pt x="79" y="35"/>
                </a:moveTo>
                <a:cubicBezTo>
                  <a:pt x="79" y="35"/>
                  <a:pt x="79" y="35"/>
                  <a:pt x="79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86"/>
                  <a:pt x="7" y="86"/>
                  <a:pt x="7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35"/>
                  <a:pt x="79" y="35"/>
                  <a:pt x="7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5" name="Freeform 79"/>
          <p:cNvSpPr>
            <a:spLocks noEditPoints="1"/>
          </p:cNvSpPr>
          <p:nvPr/>
        </p:nvSpPr>
        <p:spPr bwMode="auto">
          <a:xfrm>
            <a:off x="4872038" y="4170363"/>
            <a:ext cx="187325" cy="184150"/>
          </a:xfrm>
          <a:custGeom>
            <a:avLst/>
            <a:gdLst>
              <a:gd name="T0" fmla="*/ 2 w 50"/>
              <a:gd name="T1" fmla="*/ 7 h 49"/>
              <a:gd name="T2" fmla="*/ 14 w 50"/>
              <a:gd name="T3" fmla="*/ 5 h 49"/>
              <a:gd name="T4" fmla="*/ 15 w 50"/>
              <a:gd name="T5" fmla="*/ 2 h 49"/>
              <a:gd name="T6" fmla="*/ 31 w 50"/>
              <a:gd name="T7" fmla="*/ 0 h 49"/>
              <a:gd name="T8" fmla="*/ 35 w 50"/>
              <a:gd name="T9" fmla="*/ 2 h 49"/>
              <a:gd name="T10" fmla="*/ 36 w 50"/>
              <a:gd name="T11" fmla="*/ 7 h 49"/>
              <a:gd name="T12" fmla="*/ 50 w 50"/>
              <a:gd name="T13" fmla="*/ 9 h 49"/>
              <a:gd name="T14" fmla="*/ 50 w 50"/>
              <a:gd name="T15" fmla="*/ 29 h 49"/>
              <a:gd name="T16" fmla="*/ 49 w 50"/>
              <a:gd name="T17" fmla="*/ 47 h 49"/>
              <a:gd name="T18" fmla="*/ 47 w 50"/>
              <a:gd name="T19" fmla="*/ 49 h 49"/>
              <a:gd name="T20" fmla="*/ 3 w 50"/>
              <a:gd name="T21" fmla="*/ 49 h 49"/>
              <a:gd name="T22" fmla="*/ 1 w 50"/>
              <a:gd name="T23" fmla="*/ 31 h 49"/>
              <a:gd name="T24" fmla="*/ 0 w 50"/>
              <a:gd name="T25" fmla="*/ 29 h 49"/>
              <a:gd name="T26" fmla="*/ 2 w 50"/>
              <a:gd name="T27" fmla="*/ 7 h 49"/>
              <a:gd name="T28" fmla="*/ 16 w 50"/>
              <a:gd name="T29" fmla="*/ 7 h 49"/>
              <a:gd name="T30" fmla="*/ 34 w 50"/>
              <a:gd name="T31" fmla="*/ 5 h 49"/>
              <a:gd name="T32" fmla="*/ 33 w 50"/>
              <a:gd name="T33" fmla="*/ 3 h 49"/>
              <a:gd name="T34" fmla="*/ 31 w 50"/>
              <a:gd name="T35" fmla="*/ 3 h 49"/>
              <a:gd name="T36" fmla="*/ 17 w 50"/>
              <a:gd name="T37" fmla="*/ 3 h 49"/>
              <a:gd name="T38" fmla="*/ 16 w 50"/>
              <a:gd name="T39" fmla="*/ 5 h 49"/>
              <a:gd name="T40" fmla="*/ 21 w 50"/>
              <a:gd name="T41" fmla="*/ 24 h 49"/>
              <a:gd name="T42" fmla="*/ 21 w 50"/>
              <a:gd name="T43" fmla="*/ 24 h 49"/>
              <a:gd name="T44" fmla="*/ 29 w 50"/>
              <a:gd name="T45" fmla="*/ 24 h 49"/>
              <a:gd name="T46" fmla="*/ 30 w 50"/>
              <a:gd name="T47" fmla="*/ 25 h 49"/>
              <a:gd name="T48" fmla="*/ 46 w 50"/>
              <a:gd name="T49" fmla="*/ 27 h 49"/>
              <a:gd name="T50" fmla="*/ 4 w 50"/>
              <a:gd name="T51" fmla="*/ 11 h 49"/>
              <a:gd name="T52" fmla="*/ 19 w 50"/>
              <a:gd name="T53" fmla="*/ 27 h 49"/>
              <a:gd name="T54" fmla="*/ 21 w 50"/>
              <a:gd name="T55" fmla="*/ 24 h 49"/>
              <a:gd name="T56" fmla="*/ 30 w 50"/>
              <a:gd name="T57" fmla="*/ 31 h 49"/>
              <a:gd name="T58" fmla="*/ 29 w 50"/>
              <a:gd name="T59" fmla="*/ 35 h 49"/>
              <a:gd name="T60" fmla="*/ 25 w 50"/>
              <a:gd name="T61" fmla="*/ 35 h 49"/>
              <a:gd name="T62" fmla="*/ 19 w 50"/>
              <a:gd name="T63" fmla="*/ 33 h 49"/>
              <a:gd name="T64" fmla="*/ 19 w 50"/>
              <a:gd name="T65" fmla="*/ 31 h 49"/>
              <a:gd name="T66" fmla="*/ 5 w 50"/>
              <a:gd name="T67" fmla="*/ 45 h 49"/>
              <a:gd name="T68" fmla="*/ 45 w 50"/>
              <a:gd name="T69" fmla="*/ 31 h 49"/>
              <a:gd name="T70" fmla="*/ 25 w 50"/>
              <a:gd name="T71" fmla="*/ 26 h 49"/>
              <a:gd name="T72" fmla="*/ 22 w 50"/>
              <a:gd name="T73" fmla="*/ 26 h 49"/>
              <a:gd name="T74" fmla="*/ 22 w 50"/>
              <a:gd name="T75" fmla="*/ 32 h 49"/>
              <a:gd name="T76" fmla="*/ 28 w 50"/>
              <a:gd name="T77" fmla="*/ 32 h 49"/>
              <a:gd name="T78" fmla="*/ 28 w 50"/>
              <a:gd name="T79" fmla="*/ 26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" h="49"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5"/>
                  <a:pt x="14" y="5"/>
                  <a:pt x="14" y="5"/>
                </a:cubicBezTo>
                <a:cubicBezTo>
                  <a:pt x="14" y="4"/>
                  <a:pt x="14" y="3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6" y="1"/>
                  <a:pt x="17" y="0"/>
                  <a:pt x="1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4" y="1"/>
                  <a:pt x="35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3"/>
                  <a:pt x="36" y="4"/>
                  <a:pt x="36" y="5"/>
                </a:cubicBezTo>
                <a:cubicBezTo>
                  <a:pt x="36" y="7"/>
                  <a:pt x="36" y="7"/>
                  <a:pt x="36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9" y="7"/>
                  <a:pt x="50" y="8"/>
                  <a:pt x="50" y="9"/>
                </a:cubicBezTo>
                <a:cubicBezTo>
                  <a:pt x="50" y="9"/>
                  <a:pt x="50" y="9"/>
                  <a:pt x="50" y="9"/>
                </a:cubicBezTo>
                <a:cubicBezTo>
                  <a:pt x="50" y="29"/>
                  <a:pt x="50" y="29"/>
                  <a:pt x="50" y="29"/>
                </a:cubicBezTo>
                <a:cubicBezTo>
                  <a:pt x="50" y="30"/>
                  <a:pt x="49" y="31"/>
                  <a:pt x="49" y="31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8"/>
                  <a:pt x="48" y="49"/>
                  <a:pt x="47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2" y="49"/>
                  <a:pt x="1" y="48"/>
                  <a:pt x="1" y="47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1"/>
                  <a:pt x="0" y="30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9"/>
                  <a:pt x="0" y="9"/>
                  <a:pt x="0" y="9"/>
                </a:cubicBezTo>
                <a:cubicBezTo>
                  <a:pt x="0" y="8"/>
                  <a:pt x="1" y="7"/>
                  <a:pt x="2" y="7"/>
                </a:cubicBezTo>
                <a:close/>
                <a:moveTo>
                  <a:pt x="16" y="7"/>
                </a:moveTo>
                <a:cubicBezTo>
                  <a:pt x="16" y="7"/>
                  <a:pt x="16" y="7"/>
                  <a:pt x="16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4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2" y="3"/>
                  <a:pt x="31" y="3"/>
                </a:cubicBezTo>
                <a:cubicBezTo>
                  <a:pt x="19" y="3"/>
                  <a:pt x="19" y="3"/>
                  <a:pt x="19" y="3"/>
                </a:cubicBezTo>
                <a:cubicBezTo>
                  <a:pt x="18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4"/>
                  <a:pt x="16" y="5"/>
                  <a:pt x="16" y="5"/>
                </a:cubicBezTo>
                <a:cubicBezTo>
                  <a:pt x="16" y="7"/>
                  <a:pt x="16" y="7"/>
                  <a:pt x="16" y="7"/>
                </a:cubicBezTo>
                <a:close/>
                <a:moveTo>
                  <a:pt x="21" y="24"/>
                </a:move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30" y="24"/>
                  <a:pt x="30" y="24"/>
                  <a:pt x="30" y="25"/>
                </a:cubicBezTo>
                <a:cubicBezTo>
                  <a:pt x="30" y="25"/>
                  <a:pt x="30" y="25"/>
                  <a:pt x="30" y="25"/>
                </a:cubicBezTo>
                <a:cubicBezTo>
                  <a:pt x="30" y="27"/>
                  <a:pt x="30" y="27"/>
                  <a:pt x="30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11"/>
                  <a:pt x="46" y="11"/>
                  <a:pt x="46" y="11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27"/>
                  <a:pt x="4" y="27"/>
                  <a:pt x="4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24"/>
                  <a:pt x="20" y="24"/>
                  <a:pt x="21" y="24"/>
                </a:cubicBezTo>
                <a:close/>
                <a:moveTo>
                  <a:pt x="30" y="31"/>
                </a:moveTo>
                <a:cubicBezTo>
                  <a:pt x="30" y="31"/>
                  <a:pt x="30" y="31"/>
                  <a:pt x="30" y="31"/>
                </a:cubicBezTo>
                <a:cubicBezTo>
                  <a:pt x="30" y="33"/>
                  <a:pt x="30" y="33"/>
                  <a:pt x="30" y="33"/>
                </a:cubicBezTo>
                <a:cubicBezTo>
                  <a:pt x="30" y="34"/>
                  <a:pt x="30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0" y="35"/>
                  <a:pt x="19" y="34"/>
                  <a:pt x="19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1"/>
                  <a:pt x="19" y="31"/>
                  <a:pt x="19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45"/>
                  <a:pt x="5" y="45"/>
                  <a:pt x="5" y="45"/>
                </a:cubicBezTo>
                <a:cubicBezTo>
                  <a:pt x="45" y="45"/>
                  <a:pt x="45" y="45"/>
                  <a:pt x="45" y="45"/>
                </a:cubicBezTo>
                <a:cubicBezTo>
                  <a:pt x="45" y="31"/>
                  <a:pt x="45" y="31"/>
                  <a:pt x="45" y="31"/>
                </a:cubicBezTo>
                <a:cubicBezTo>
                  <a:pt x="30" y="31"/>
                  <a:pt x="30" y="31"/>
                  <a:pt x="30" y="31"/>
                </a:cubicBezTo>
                <a:close/>
                <a:moveTo>
                  <a:pt x="25" y="26"/>
                </a:moveTo>
                <a:cubicBezTo>
                  <a:pt x="25" y="26"/>
                  <a:pt x="25" y="26"/>
                  <a:pt x="25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29"/>
                  <a:pt x="22" y="29"/>
                  <a:pt x="22" y="29"/>
                </a:cubicBezTo>
                <a:cubicBezTo>
                  <a:pt x="22" y="32"/>
                  <a:pt x="22" y="32"/>
                  <a:pt x="22" y="32"/>
                </a:cubicBezTo>
                <a:cubicBezTo>
                  <a:pt x="25" y="32"/>
                  <a:pt x="25" y="32"/>
                  <a:pt x="25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29"/>
                  <a:pt x="28" y="29"/>
                  <a:pt x="28" y="29"/>
                </a:cubicBezTo>
                <a:cubicBezTo>
                  <a:pt x="28" y="26"/>
                  <a:pt x="28" y="26"/>
                  <a:pt x="28" y="26"/>
                </a:cubicBezTo>
                <a:cubicBezTo>
                  <a:pt x="25" y="26"/>
                  <a:pt x="25" y="26"/>
                  <a:pt x="25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6" name="Freeform 80"/>
          <p:cNvSpPr>
            <a:spLocks noEditPoints="1"/>
          </p:cNvSpPr>
          <p:nvPr/>
        </p:nvSpPr>
        <p:spPr bwMode="auto">
          <a:xfrm>
            <a:off x="3465513" y="3241675"/>
            <a:ext cx="255587" cy="198438"/>
          </a:xfrm>
          <a:custGeom>
            <a:avLst/>
            <a:gdLst>
              <a:gd name="T0" fmla="*/ 1 w 68"/>
              <a:gd name="T1" fmla="*/ 18 h 53"/>
              <a:gd name="T2" fmla="*/ 10 w 68"/>
              <a:gd name="T3" fmla="*/ 2 h 53"/>
              <a:gd name="T4" fmla="*/ 12 w 68"/>
              <a:gd name="T5" fmla="*/ 0 h 53"/>
              <a:gd name="T6" fmla="*/ 55 w 68"/>
              <a:gd name="T7" fmla="*/ 0 h 53"/>
              <a:gd name="T8" fmla="*/ 58 w 68"/>
              <a:gd name="T9" fmla="*/ 2 h 53"/>
              <a:gd name="T10" fmla="*/ 67 w 68"/>
              <a:gd name="T11" fmla="*/ 18 h 53"/>
              <a:gd name="T12" fmla="*/ 67 w 68"/>
              <a:gd name="T13" fmla="*/ 21 h 53"/>
              <a:gd name="T14" fmla="*/ 67 w 68"/>
              <a:gd name="T15" fmla="*/ 21 h 53"/>
              <a:gd name="T16" fmla="*/ 36 w 68"/>
              <a:gd name="T17" fmla="*/ 52 h 53"/>
              <a:gd name="T18" fmla="*/ 32 w 68"/>
              <a:gd name="T19" fmla="*/ 52 h 53"/>
              <a:gd name="T20" fmla="*/ 32 w 68"/>
              <a:gd name="T21" fmla="*/ 52 h 53"/>
              <a:gd name="T22" fmla="*/ 1 w 68"/>
              <a:gd name="T23" fmla="*/ 21 h 53"/>
              <a:gd name="T24" fmla="*/ 1 w 68"/>
              <a:gd name="T25" fmla="*/ 18 h 53"/>
              <a:gd name="T26" fmla="*/ 7 w 68"/>
              <a:gd name="T27" fmla="*/ 18 h 53"/>
              <a:gd name="T28" fmla="*/ 7 w 68"/>
              <a:gd name="T29" fmla="*/ 18 h 53"/>
              <a:gd name="T30" fmla="*/ 20 w 68"/>
              <a:gd name="T31" fmla="*/ 18 h 53"/>
              <a:gd name="T32" fmla="*/ 13 w 68"/>
              <a:gd name="T33" fmla="*/ 7 h 53"/>
              <a:gd name="T34" fmla="*/ 7 w 68"/>
              <a:gd name="T35" fmla="*/ 18 h 53"/>
              <a:gd name="T36" fmla="*/ 55 w 68"/>
              <a:gd name="T37" fmla="*/ 7 h 53"/>
              <a:gd name="T38" fmla="*/ 55 w 68"/>
              <a:gd name="T39" fmla="*/ 7 h 53"/>
              <a:gd name="T40" fmla="*/ 48 w 68"/>
              <a:gd name="T41" fmla="*/ 18 h 53"/>
              <a:gd name="T42" fmla="*/ 61 w 68"/>
              <a:gd name="T43" fmla="*/ 18 h 53"/>
              <a:gd name="T44" fmla="*/ 55 w 68"/>
              <a:gd name="T45" fmla="*/ 7 h 53"/>
              <a:gd name="T46" fmla="*/ 60 w 68"/>
              <a:gd name="T47" fmla="*/ 21 h 53"/>
              <a:gd name="T48" fmla="*/ 60 w 68"/>
              <a:gd name="T49" fmla="*/ 21 h 53"/>
              <a:gd name="T50" fmla="*/ 46 w 68"/>
              <a:gd name="T51" fmla="*/ 21 h 53"/>
              <a:gd name="T52" fmla="*/ 39 w 68"/>
              <a:gd name="T53" fmla="*/ 42 h 53"/>
              <a:gd name="T54" fmla="*/ 60 w 68"/>
              <a:gd name="T55" fmla="*/ 21 h 53"/>
              <a:gd name="T56" fmla="*/ 29 w 68"/>
              <a:gd name="T57" fmla="*/ 42 h 53"/>
              <a:gd name="T58" fmla="*/ 29 w 68"/>
              <a:gd name="T59" fmla="*/ 42 h 53"/>
              <a:gd name="T60" fmla="*/ 21 w 68"/>
              <a:gd name="T61" fmla="*/ 21 h 53"/>
              <a:gd name="T62" fmla="*/ 8 w 68"/>
              <a:gd name="T63" fmla="*/ 21 h 53"/>
              <a:gd name="T64" fmla="*/ 29 w 68"/>
              <a:gd name="T65" fmla="*/ 42 h 53"/>
              <a:gd name="T66" fmla="*/ 52 w 68"/>
              <a:gd name="T67" fmla="*/ 5 h 53"/>
              <a:gd name="T68" fmla="*/ 52 w 68"/>
              <a:gd name="T69" fmla="*/ 5 h 53"/>
              <a:gd name="T70" fmla="*/ 38 w 68"/>
              <a:gd name="T71" fmla="*/ 5 h 53"/>
              <a:gd name="T72" fmla="*/ 45 w 68"/>
              <a:gd name="T73" fmla="*/ 16 h 53"/>
              <a:gd name="T74" fmla="*/ 52 w 68"/>
              <a:gd name="T75" fmla="*/ 5 h 53"/>
              <a:gd name="T76" fmla="*/ 30 w 68"/>
              <a:gd name="T77" fmla="*/ 5 h 53"/>
              <a:gd name="T78" fmla="*/ 30 w 68"/>
              <a:gd name="T79" fmla="*/ 5 h 53"/>
              <a:gd name="T80" fmla="*/ 16 w 68"/>
              <a:gd name="T81" fmla="*/ 5 h 53"/>
              <a:gd name="T82" fmla="*/ 23 w 68"/>
              <a:gd name="T83" fmla="*/ 16 h 53"/>
              <a:gd name="T84" fmla="*/ 30 w 68"/>
              <a:gd name="T85" fmla="*/ 5 h 53"/>
              <a:gd name="T86" fmla="*/ 25 w 68"/>
              <a:gd name="T87" fmla="*/ 18 h 53"/>
              <a:gd name="T88" fmla="*/ 25 w 68"/>
              <a:gd name="T89" fmla="*/ 18 h 53"/>
              <a:gd name="T90" fmla="*/ 42 w 68"/>
              <a:gd name="T91" fmla="*/ 18 h 53"/>
              <a:gd name="T92" fmla="*/ 34 w 68"/>
              <a:gd name="T93" fmla="*/ 6 h 53"/>
              <a:gd name="T94" fmla="*/ 25 w 68"/>
              <a:gd name="T95" fmla="*/ 18 h 53"/>
              <a:gd name="T96" fmla="*/ 43 w 68"/>
              <a:gd name="T97" fmla="*/ 21 h 53"/>
              <a:gd name="T98" fmla="*/ 43 w 68"/>
              <a:gd name="T99" fmla="*/ 21 h 53"/>
              <a:gd name="T100" fmla="*/ 25 w 68"/>
              <a:gd name="T101" fmla="*/ 21 h 53"/>
              <a:gd name="T102" fmla="*/ 34 w 68"/>
              <a:gd name="T103" fmla="*/ 46 h 53"/>
              <a:gd name="T104" fmla="*/ 43 w 68"/>
              <a:gd name="T105" fmla="*/ 2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8" h="53">
                <a:moveTo>
                  <a:pt x="1" y="18"/>
                </a:moveTo>
                <a:cubicBezTo>
                  <a:pt x="10" y="2"/>
                  <a:pt x="10" y="2"/>
                  <a:pt x="10" y="2"/>
                </a:cubicBezTo>
                <a:cubicBezTo>
                  <a:pt x="11" y="1"/>
                  <a:pt x="12" y="0"/>
                  <a:pt x="12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7" y="1"/>
                  <a:pt x="58" y="2"/>
                </a:cubicBezTo>
                <a:cubicBezTo>
                  <a:pt x="67" y="18"/>
                  <a:pt x="67" y="18"/>
                  <a:pt x="67" y="18"/>
                </a:cubicBezTo>
                <a:cubicBezTo>
                  <a:pt x="68" y="19"/>
                  <a:pt x="68" y="20"/>
                  <a:pt x="67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3"/>
                  <a:pt x="33" y="53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0"/>
                  <a:pt x="0" y="19"/>
                  <a:pt x="1" y="18"/>
                </a:cubicBezTo>
                <a:close/>
                <a:moveTo>
                  <a:pt x="7" y="18"/>
                </a:moveTo>
                <a:cubicBezTo>
                  <a:pt x="7" y="18"/>
                  <a:pt x="7" y="18"/>
                  <a:pt x="7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13" y="7"/>
                  <a:pt x="13" y="7"/>
                  <a:pt x="13" y="7"/>
                </a:cubicBezTo>
                <a:cubicBezTo>
                  <a:pt x="7" y="18"/>
                  <a:pt x="7" y="18"/>
                  <a:pt x="7" y="18"/>
                </a:cubicBezTo>
                <a:close/>
                <a:moveTo>
                  <a:pt x="55" y="7"/>
                </a:moveTo>
                <a:cubicBezTo>
                  <a:pt x="55" y="7"/>
                  <a:pt x="55" y="7"/>
                  <a:pt x="55" y="7"/>
                </a:cubicBezTo>
                <a:cubicBezTo>
                  <a:pt x="48" y="18"/>
                  <a:pt x="48" y="18"/>
                  <a:pt x="48" y="18"/>
                </a:cubicBezTo>
                <a:cubicBezTo>
                  <a:pt x="61" y="18"/>
                  <a:pt x="61" y="18"/>
                  <a:pt x="61" y="18"/>
                </a:cubicBezTo>
                <a:cubicBezTo>
                  <a:pt x="55" y="7"/>
                  <a:pt x="55" y="7"/>
                  <a:pt x="55" y="7"/>
                </a:cubicBezTo>
                <a:close/>
                <a:moveTo>
                  <a:pt x="60" y="21"/>
                </a:moveTo>
                <a:cubicBezTo>
                  <a:pt x="60" y="21"/>
                  <a:pt x="60" y="21"/>
                  <a:pt x="60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39" y="42"/>
                  <a:pt x="39" y="42"/>
                  <a:pt x="39" y="42"/>
                </a:cubicBezTo>
                <a:cubicBezTo>
                  <a:pt x="60" y="21"/>
                  <a:pt x="60" y="21"/>
                  <a:pt x="60" y="21"/>
                </a:cubicBezTo>
                <a:close/>
                <a:moveTo>
                  <a:pt x="29" y="42"/>
                </a:moveTo>
                <a:cubicBezTo>
                  <a:pt x="29" y="42"/>
                  <a:pt x="29" y="42"/>
                  <a:pt x="29" y="42"/>
                </a:cubicBezTo>
                <a:cubicBezTo>
                  <a:pt x="21" y="21"/>
                  <a:pt x="21" y="21"/>
                  <a:pt x="21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29" y="42"/>
                  <a:pt x="29" y="42"/>
                  <a:pt x="29" y="42"/>
                </a:cubicBezTo>
                <a:close/>
                <a:moveTo>
                  <a:pt x="52" y="5"/>
                </a:moveTo>
                <a:cubicBezTo>
                  <a:pt x="52" y="5"/>
                  <a:pt x="52" y="5"/>
                  <a:pt x="52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45" y="16"/>
                  <a:pt x="45" y="16"/>
                  <a:pt x="45" y="16"/>
                </a:cubicBezTo>
                <a:cubicBezTo>
                  <a:pt x="52" y="5"/>
                  <a:pt x="52" y="5"/>
                  <a:pt x="52" y="5"/>
                </a:cubicBezTo>
                <a:close/>
                <a:moveTo>
                  <a:pt x="30" y="5"/>
                </a:moveTo>
                <a:cubicBezTo>
                  <a:pt x="30" y="5"/>
                  <a:pt x="30" y="5"/>
                  <a:pt x="3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23" y="16"/>
                  <a:pt x="23" y="16"/>
                  <a:pt x="23" y="16"/>
                </a:cubicBezTo>
                <a:cubicBezTo>
                  <a:pt x="30" y="5"/>
                  <a:pt x="30" y="5"/>
                  <a:pt x="30" y="5"/>
                </a:cubicBezTo>
                <a:close/>
                <a:moveTo>
                  <a:pt x="25" y="18"/>
                </a:moveTo>
                <a:cubicBezTo>
                  <a:pt x="25" y="18"/>
                  <a:pt x="25" y="18"/>
                  <a:pt x="25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4" y="6"/>
                  <a:pt x="34" y="6"/>
                  <a:pt x="34" y="6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43" y="21"/>
                </a:moveTo>
                <a:cubicBezTo>
                  <a:pt x="43" y="21"/>
                  <a:pt x="43" y="21"/>
                  <a:pt x="43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34" y="46"/>
                  <a:pt x="34" y="46"/>
                  <a:pt x="34" y="46"/>
                </a:cubicBezTo>
                <a:cubicBezTo>
                  <a:pt x="43" y="21"/>
                  <a:pt x="43" y="21"/>
                  <a:pt x="43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7" name="Freeform 81"/>
          <p:cNvSpPr>
            <a:spLocks noEditPoints="1"/>
          </p:cNvSpPr>
          <p:nvPr/>
        </p:nvSpPr>
        <p:spPr bwMode="auto">
          <a:xfrm>
            <a:off x="2794000" y="3687763"/>
            <a:ext cx="192088" cy="198437"/>
          </a:xfrm>
          <a:custGeom>
            <a:avLst/>
            <a:gdLst>
              <a:gd name="T0" fmla="*/ 28 w 51"/>
              <a:gd name="T1" fmla="*/ 44 h 53"/>
              <a:gd name="T2" fmla="*/ 24 w 51"/>
              <a:gd name="T3" fmla="*/ 44 h 53"/>
              <a:gd name="T4" fmla="*/ 11 w 51"/>
              <a:gd name="T5" fmla="*/ 8 h 53"/>
              <a:gd name="T6" fmla="*/ 13 w 51"/>
              <a:gd name="T7" fmla="*/ 10 h 53"/>
              <a:gd name="T8" fmla="*/ 9 w 51"/>
              <a:gd name="T9" fmla="*/ 10 h 53"/>
              <a:gd name="T10" fmla="*/ 40 w 51"/>
              <a:gd name="T11" fmla="*/ 8 h 53"/>
              <a:gd name="T12" fmla="*/ 42 w 51"/>
              <a:gd name="T13" fmla="*/ 10 h 53"/>
              <a:gd name="T14" fmla="*/ 38 w 51"/>
              <a:gd name="T15" fmla="*/ 10 h 53"/>
              <a:gd name="T16" fmla="*/ 26 w 51"/>
              <a:gd name="T17" fmla="*/ 38 h 53"/>
              <a:gd name="T18" fmla="*/ 33 w 51"/>
              <a:gd name="T19" fmla="*/ 29 h 53"/>
              <a:gd name="T20" fmla="*/ 36 w 51"/>
              <a:gd name="T21" fmla="*/ 15 h 53"/>
              <a:gd name="T22" fmla="*/ 35 w 51"/>
              <a:gd name="T23" fmla="*/ 14 h 53"/>
              <a:gd name="T24" fmla="*/ 15 w 51"/>
              <a:gd name="T25" fmla="*/ 15 h 53"/>
              <a:gd name="T26" fmla="*/ 18 w 51"/>
              <a:gd name="T27" fmla="*/ 29 h 53"/>
              <a:gd name="T28" fmla="*/ 36 w 51"/>
              <a:gd name="T29" fmla="*/ 30 h 53"/>
              <a:gd name="T30" fmla="*/ 26 w 51"/>
              <a:gd name="T31" fmla="*/ 41 h 53"/>
              <a:gd name="T32" fmla="*/ 25 w 51"/>
              <a:gd name="T33" fmla="*/ 41 h 53"/>
              <a:gd name="T34" fmla="*/ 12 w 51"/>
              <a:gd name="T35" fmla="*/ 16 h 53"/>
              <a:gd name="T36" fmla="*/ 13 w 51"/>
              <a:gd name="T37" fmla="*/ 14 h 53"/>
              <a:gd name="T38" fmla="*/ 15 w 51"/>
              <a:gd name="T39" fmla="*/ 12 h 53"/>
              <a:gd name="T40" fmla="*/ 36 w 51"/>
              <a:gd name="T41" fmla="*/ 12 h 53"/>
              <a:gd name="T42" fmla="*/ 38 w 51"/>
              <a:gd name="T43" fmla="*/ 14 h 53"/>
              <a:gd name="T44" fmla="*/ 39 w 51"/>
              <a:gd name="T45" fmla="*/ 15 h 53"/>
              <a:gd name="T46" fmla="*/ 36 w 51"/>
              <a:gd name="T47" fmla="*/ 30 h 53"/>
              <a:gd name="T48" fmla="*/ 26 w 51"/>
              <a:gd name="T49" fmla="*/ 49 h 53"/>
              <a:gd name="T50" fmla="*/ 47 w 51"/>
              <a:gd name="T51" fmla="*/ 11 h 53"/>
              <a:gd name="T52" fmla="*/ 11 w 51"/>
              <a:gd name="T53" fmla="*/ 4 h 53"/>
              <a:gd name="T54" fmla="*/ 5 w 51"/>
              <a:gd name="T55" fmla="*/ 12 h 53"/>
              <a:gd name="T56" fmla="*/ 27 w 51"/>
              <a:gd name="T57" fmla="*/ 53 h 53"/>
              <a:gd name="T58" fmla="*/ 25 w 51"/>
              <a:gd name="T59" fmla="*/ 53 h 53"/>
              <a:gd name="T60" fmla="*/ 1 w 51"/>
              <a:gd name="T61" fmla="*/ 10 h 53"/>
              <a:gd name="T62" fmla="*/ 2 w 51"/>
              <a:gd name="T63" fmla="*/ 7 h 53"/>
              <a:gd name="T64" fmla="*/ 7 w 51"/>
              <a:gd name="T65" fmla="*/ 2 h 53"/>
              <a:gd name="T66" fmla="*/ 42 w 51"/>
              <a:gd name="T67" fmla="*/ 0 h 53"/>
              <a:gd name="T68" fmla="*/ 44 w 51"/>
              <a:gd name="T69" fmla="*/ 2 h 53"/>
              <a:gd name="T70" fmla="*/ 51 w 51"/>
              <a:gd name="T71" fmla="*/ 9 h 53"/>
              <a:gd name="T72" fmla="*/ 51 w 51"/>
              <a:gd name="T73" fmla="*/ 1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1" h="53">
                <a:moveTo>
                  <a:pt x="26" y="42"/>
                </a:moveTo>
                <a:cubicBezTo>
                  <a:pt x="27" y="42"/>
                  <a:pt x="28" y="42"/>
                  <a:pt x="28" y="44"/>
                </a:cubicBezTo>
                <a:cubicBezTo>
                  <a:pt x="28" y="45"/>
                  <a:pt x="27" y="46"/>
                  <a:pt x="26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24" y="42"/>
                  <a:pt x="25" y="42"/>
                  <a:pt x="26" y="42"/>
                </a:cubicBezTo>
                <a:close/>
                <a:moveTo>
                  <a:pt x="11" y="8"/>
                </a:moveTo>
                <a:cubicBezTo>
                  <a:pt x="11" y="8"/>
                  <a:pt x="11" y="8"/>
                  <a:pt x="11" y="8"/>
                </a:cubicBezTo>
                <a:cubicBezTo>
                  <a:pt x="12" y="8"/>
                  <a:pt x="13" y="9"/>
                  <a:pt x="13" y="10"/>
                </a:cubicBezTo>
                <a:cubicBezTo>
                  <a:pt x="13" y="11"/>
                  <a:pt x="12" y="12"/>
                  <a:pt x="11" y="12"/>
                </a:cubicBezTo>
                <a:cubicBezTo>
                  <a:pt x="10" y="12"/>
                  <a:pt x="9" y="11"/>
                  <a:pt x="9" y="10"/>
                </a:cubicBezTo>
                <a:cubicBezTo>
                  <a:pt x="9" y="9"/>
                  <a:pt x="10" y="8"/>
                  <a:pt x="11" y="8"/>
                </a:cubicBezTo>
                <a:close/>
                <a:moveTo>
                  <a:pt x="40" y="8"/>
                </a:moveTo>
                <a:cubicBezTo>
                  <a:pt x="40" y="8"/>
                  <a:pt x="40" y="8"/>
                  <a:pt x="40" y="8"/>
                </a:cubicBezTo>
                <a:cubicBezTo>
                  <a:pt x="41" y="8"/>
                  <a:pt x="42" y="9"/>
                  <a:pt x="42" y="10"/>
                </a:cubicBezTo>
                <a:cubicBezTo>
                  <a:pt x="42" y="11"/>
                  <a:pt x="41" y="12"/>
                  <a:pt x="40" y="12"/>
                </a:cubicBezTo>
                <a:cubicBezTo>
                  <a:pt x="39" y="12"/>
                  <a:pt x="38" y="11"/>
                  <a:pt x="38" y="10"/>
                </a:cubicBezTo>
                <a:cubicBezTo>
                  <a:pt x="38" y="9"/>
                  <a:pt x="39" y="8"/>
                  <a:pt x="40" y="8"/>
                </a:cubicBezTo>
                <a:close/>
                <a:moveTo>
                  <a:pt x="26" y="38"/>
                </a:moveTo>
                <a:cubicBezTo>
                  <a:pt x="26" y="38"/>
                  <a:pt x="26" y="38"/>
                  <a:pt x="26" y="38"/>
                </a:cubicBezTo>
                <a:cubicBezTo>
                  <a:pt x="29" y="36"/>
                  <a:pt x="31" y="32"/>
                  <a:pt x="33" y="29"/>
                </a:cubicBezTo>
                <a:cubicBezTo>
                  <a:pt x="35" y="25"/>
                  <a:pt x="37" y="21"/>
                  <a:pt x="37" y="16"/>
                </a:cubicBezTo>
                <a:cubicBezTo>
                  <a:pt x="37" y="16"/>
                  <a:pt x="37" y="16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5" y="14"/>
                  <a:pt x="35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5"/>
                  <a:pt x="15" y="15"/>
                </a:cubicBezTo>
                <a:cubicBezTo>
                  <a:pt x="15" y="16"/>
                  <a:pt x="14" y="16"/>
                  <a:pt x="14" y="16"/>
                </a:cubicBezTo>
                <a:cubicBezTo>
                  <a:pt x="15" y="21"/>
                  <a:pt x="16" y="25"/>
                  <a:pt x="18" y="29"/>
                </a:cubicBezTo>
                <a:cubicBezTo>
                  <a:pt x="20" y="32"/>
                  <a:pt x="23" y="36"/>
                  <a:pt x="26" y="38"/>
                </a:cubicBezTo>
                <a:close/>
                <a:moveTo>
                  <a:pt x="36" y="30"/>
                </a:moveTo>
                <a:cubicBezTo>
                  <a:pt x="36" y="30"/>
                  <a:pt x="36" y="30"/>
                  <a:pt x="36" y="30"/>
                </a:cubicBezTo>
                <a:cubicBezTo>
                  <a:pt x="33" y="34"/>
                  <a:pt x="30" y="38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5" y="41"/>
                  <a:pt x="25" y="41"/>
                </a:cubicBezTo>
                <a:cubicBezTo>
                  <a:pt x="21" y="38"/>
                  <a:pt x="18" y="34"/>
                  <a:pt x="16" y="30"/>
                </a:cubicBezTo>
                <a:cubicBezTo>
                  <a:pt x="14" y="26"/>
                  <a:pt x="12" y="21"/>
                  <a:pt x="12" y="16"/>
                </a:cubicBezTo>
                <a:cubicBezTo>
                  <a:pt x="12" y="16"/>
                  <a:pt x="12" y="15"/>
                  <a:pt x="12" y="15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4" y="13"/>
                  <a:pt x="14" y="13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7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4"/>
                  <a:pt x="39" y="14"/>
                  <a:pt x="39" y="15"/>
                </a:cubicBezTo>
                <a:cubicBezTo>
                  <a:pt x="40" y="15"/>
                  <a:pt x="40" y="16"/>
                  <a:pt x="40" y="16"/>
                </a:cubicBezTo>
                <a:cubicBezTo>
                  <a:pt x="39" y="21"/>
                  <a:pt x="38" y="26"/>
                  <a:pt x="36" y="30"/>
                </a:cubicBezTo>
                <a:close/>
                <a:moveTo>
                  <a:pt x="26" y="49"/>
                </a:moveTo>
                <a:cubicBezTo>
                  <a:pt x="26" y="49"/>
                  <a:pt x="26" y="49"/>
                  <a:pt x="26" y="49"/>
                </a:cubicBezTo>
                <a:cubicBezTo>
                  <a:pt x="39" y="42"/>
                  <a:pt x="47" y="27"/>
                  <a:pt x="47" y="12"/>
                </a:cubicBezTo>
                <a:cubicBezTo>
                  <a:pt x="47" y="11"/>
                  <a:pt x="47" y="11"/>
                  <a:pt x="47" y="11"/>
                </a:cubicBezTo>
                <a:cubicBezTo>
                  <a:pt x="44" y="10"/>
                  <a:pt x="41" y="7"/>
                  <a:pt x="41" y="4"/>
                </a:cubicBezTo>
                <a:cubicBezTo>
                  <a:pt x="11" y="4"/>
                  <a:pt x="11" y="4"/>
                  <a:pt x="11" y="4"/>
                </a:cubicBezTo>
                <a:cubicBezTo>
                  <a:pt x="10" y="7"/>
                  <a:pt x="8" y="10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5" y="27"/>
                  <a:pt x="12" y="42"/>
                  <a:pt x="26" y="49"/>
                </a:cubicBezTo>
                <a:close/>
                <a:moveTo>
                  <a:pt x="27" y="53"/>
                </a:moveTo>
                <a:cubicBezTo>
                  <a:pt x="27" y="53"/>
                  <a:pt x="27" y="53"/>
                  <a:pt x="27" y="53"/>
                </a:cubicBezTo>
                <a:cubicBezTo>
                  <a:pt x="26" y="53"/>
                  <a:pt x="25" y="53"/>
                  <a:pt x="25" y="53"/>
                </a:cubicBezTo>
                <a:cubicBezTo>
                  <a:pt x="10" y="45"/>
                  <a:pt x="0" y="29"/>
                  <a:pt x="0" y="12"/>
                </a:cubicBezTo>
                <a:cubicBezTo>
                  <a:pt x="0" y="12"/>
                  <a:pt x="1" y="11"/>
                  <a:pt x="1" y="10"/>
                </a:cubicBezTo>
                <a:cubicBezTo>
                  <a:pt x="1" y="10"/>
                  <a:pt x="1" y="9"/>
                  <a:pt x="1" y="9"/>
                </a:cubicBezTo>
                <a:cubicBezTo>
                  <a:pt x="1" y="8"/>
                  <a:pt x="1" y="7"/>
                  <a:pt x="2" y="7"/>
                </a:cubicBezTo>
                <a:cubicBezTo>
                  <a:pt x="5" y="7"/>
                  <a:pt x="7" y="4"/>
                  <a:pt x="7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1"/>
                  <a:pt x="8" y="0"/>
                  <a:pt x="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4" y="1"/>
                  <a:pt x="44" y="2"/>
                </a:cubicBezTo>
                <a:cubicBezTo>
                  <a:pt x="44" y="4"/>
                  <a:pt x="46" y="7"/>
                  <a:pt x="49" y="7"/>
                </a:cubicBezTo>
                <a:cubicBezTo>
                  <a:pt x="50" y="7"/>
                  <a:pt x="51" y="8"/>
                  <a:pt x="51" y="9"/>
                </a:cubicBezTo>
                <a:cubicBezTo>
                  <a:pt x="51" y="9"/>
                  <a:pt x="51" y="10"/>
                  <a:pt x="51" y="10"/>
                </a:cubicBezTo>
                <a:cubicBezTo>
                  <a:pt x="51" y="11"/>
                  <a:pt x="51" y="12"/>
                  <a:pt x="51" y="12"/>
                </a:cubicBezTo>
                <a:cubicBezTo>
                  <a:pt x="51" y="29"/>
                  <a:pt x="42" y="45"/>
                  <a:pt x="27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8" name="Freeform 82"/>
          <p:cNvSpPr>
            <a:spLocks noEditPoints="1"/>
          </p:cNvSpPr>
          <p:nvPr/>
        </p:nvSpPr>
        <p:spPr bwMode="auto">
          <a:xfrm>
            <a:off x="5924550" y="3889375"/>
            <a:ext cx="222250" cy="263525"/>
          </a:xfrm>
          <a:custGeom>
            <a:avLst/>
            <a:gdLst>
              <a:gd name="T0" fmla="*/ 37 w 59"/>
              <a:gd name="T1" fmla="*/ 3 h 70"/>
              <a:gd name="T2" fmla="*/ 48 w 59"/>
              <a:gd name="T3" fmla="*/ 8 h 70"/>
              <a:gd name="T4" fmla="*/ 49 w 59"/>
              <a:gd name="T5" fmla="*/ 10 h 70"/>
              <a:gd name="T6" fmla="*/ 56 w 59"/>
              <a:gd name="T7" fmla="*/ 11 h 70"/>
              <a:gd name="T8" fmla="*/ 59 w 59"/>
              <a:gd name="T9" fmla="*/ 14 h 70"/>
              <a:gd name="T10" fmla="*/ 56 w 59"/>
              <a:gd name="T11" fmla="*/ 70 h 70"/>
              <a:gd name="T12" fmla="*/ 2 w 59"/>
              <a:gd name="T13" fmla="*/ 70 h 70"/>
              <a:gd name="T14" fmla="*/ 0 w 59"/>
              <a:gd name="T15" fmla="*/ 67 h 70"/>
              <a:gd name="T16" fmla="*/ 2 w 59"/>
              <a:gd name="T17" fmla="*/ 11 h 70"/>
              <a:gd name="T18" fmla="*/ 9 w 59"/>
              <a:gd name="T19" fmla="*/ 11 h 70"/>
              <a:gd name="T20" fmla="*/ 11 w 59"/>
              <a:gd name="T21" fmla="*/ 8 h 70"/>
              <a:gd name="T22" fmla="*/ 19 w 59"/>
              <a:gd name="T23" fmla="*/ 8 h 70"/>
              <a:gd name="T24" fmla="*/ 29 w 59"/>
              <a:gd name="T25" fmla="*/ 0 h 70"/>
              <a:gd name="T26" fmla="*/ 41 w 59"/>
              <a:gd name="T27" fmla="*/ 30 h 70"/>
              <a:gd name="T28" fmla="*/ 44 w 59"/>
              <a:gd name="T29" fmla="*/ 34 h 70"/>
              <a:gd name="T30" fmla="*/ 23 w 59"/>
              <a:gd name="T31" fmla="*/ 51 h 70"/>
              <a:gd name="T32" fmla="*/ 14 w 59"/>
              <a:gd name="T33" fmla="*/ 43 h 70"/>
              <a:gd name="T34" fmla="*/ 18 w 59"/>
              <a:gd name="T35" fmla="*/ 39 h 70"/>
              <a:gd name="T36" fmla="*/ 41 w 59"/>
              <a:gd name="T37" fmla="*/ 30 h 70"/>
              <a:gd name="T38" fmla="*/ 36 w 59"/>
              <a:gd name="T39" fmla="*/ 8 h 70"/>
              <a:gd name="T40" fmla="*/ 29 w 59"/>
              <a:gd name="T41" fmla="*/ 4 h 70"/>
              <a:gd name="T42" fmla="*/ 23 w 59"/>
              <a:gd name="T43" fmla="*/ 8 h 70"/>
              <a:gd name="T44" fmla="*/ 36 w 59"/>
              <a:gd name="T45" fmla="*/ 8 h 70"/>
              <a:gd name="T46" fmla="*/ 49 w 59"/>
              <a:gd name="T47" fmla="*/ 16 h 70"/>
              <a:gd name="T48" fmla="*/ 48 w 59"/>
              <a:gd name="T49" fmla="*/ 19 h 70"/>
              <a:gd name="T50" fmla="*/ 29 w 59"/>
              <a:gd name="T51" fmla="*/ 19 h 70"/>
              <a:gd name="T52" fmla="*/ 9 w 59"/>
              <a:gd name="T53" fmla="*/ 18 h 70"/>
              <a:gd name="T54" fmla="*/ 9 w 59"/>
              <a:gd name="T55" fmla="*/ 16 h 70"/>
              <a:gd name="T56" fmla="*/ 5 w 59"/>
              <a:gd name="T57" fmla="*/ 65 h 70"/>
              <a:gd name="T58" fmla="*/ 54 w 59"/>
              <a:gd name="T59" fmla="*/ 16 h 70"/>
              <a:gd name="T60" fmla="*/ 29 w 59"/>
              <a:gd name="T61" fmla="*/ 11 h 70"/>
              <a:gd name="T62" fmla="*/ 13 w 59"/>
              <a:gd name="T63" fmla="*/ 11 h 70"/>
              <a:gd name="T64" fmla="*/ 13 w 59"/>
              <a:gd name="T65" fmla="*/ 16 h 70"/>
              <a:gd name="T66" fmla="*/ 46 w 59"/>
              <a:gd name="T67" fmla="*/ 16 h 70"/>
              <a:gd name="T68" fmla="*/ 46 w 59"/>
              <a:gd name="T69" fmla="*/ 1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70">
                <a:moveTo>
                  <a:pt x="29" y="0"/>
                </a:moveTo>
                <a:cubicBezTo>
                  <a:pt x="32" y="0"/>
                  <a:pt x="35" y="2"/>
                  <a:pt x="37" y="3"/>
                </a:cubicBezTo>
                <a:cubicBezTo>
                  <a:pt x="38" y="5"/>
                  <a:pt x="39" y="6"/>
                  <a:pt x="39" y="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8"/>
                  <a:pt x="49" y="9"/>
                  <a:pt x="49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9" y="11"/>
                  <a:pt x="49" y="11"/>
                  <a:pt x="49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8" y="11"/>
                  <a:pt x="59" y="12"/>
                  <a:pt x="59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9"/>
                  <a:pt x="58" y="70"/>
                  <a:pt x="56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2" y="70"/>
                  <a:pt x="2" y="70"/>
                  <a:pt x="2" y="70"/>
                </a:cubicBezTo>
                <a:cubicBezTo>
                  <a:pt x="1" y="70"/>
                  <a:pt x="0" y="69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1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9"/>
                  <a:pt x="10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0" y="6"/>
                  <a:pt x="21" y="5"/>
                  <a:pt x="22" y="3"/>
                </a:cubicBezTo>
                <a:cubicBezTo>
                  <a:pt x="24" y="2"/>
                  <a:pt x="27" y="0"/>
                  <a:pt x="29" y="0"/>
                </a:cubicBezTo>
                <a:close/>
                <a:moveTo>
                  <a:pt x="41" y="30"/>
                </a:move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3" y="29"/>
                  <a:pt x="44" y="30"/>
                </a:cubicBezTo>
                <a:cubicBezTo>
                  <a:pt x="45" y="31"/>
                  <a:pt x="45" y="33"/>
                  <a:pt x="44" y="34"/>
                </a:cubicBezTo>
                <a:cubicBezTo>
                  <a:pt x="27" y="51"/>
                  <a:pt x="27" y="51"/>
                  <a:pt x="27" y="51"/>
                </a:cubicBezTo>
                <a:cubicBezTo>
                  <a:pt x="26" y="52"/>
                  <a:pt x="24" y="52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14" y="43"/>
                  <a:pt x="14" y="43"/>
                  <a:pt x="14" y="43"/>
                </a:cubicBezTo>
                <a:cubicBezTo>
                  <a:pt x="13" y="42"/>
                  <a:pt x="13" y="40"/>
                  <a:pt x="14" y="39"/>
                </a:cubicBezTo>
                <a:cubicBezTo>
                  <a:pt x="15" y="38"/>
                  <a:pt x="17" y="38"/>
                  <a:pt x="18" y="39"/>
                </a:cubicBezTo>
                <a:cubicBezTo>
                  <a:pt x="25" y="46"/>
                  <a:pt x="25" y="46"/>
                  <a:pt x="25" y="46"/>
                </a:cubicBezTo>
                <a:cubicBezTo>
                  <a:pt x="41" y="30"/>
                  <a:pt x="41" y="30"/>
                  <a:pt x="41" y="30"/>
                </a:cubicBezTo>
                <a:close/>
                <a:moveTo>
                  <a:pt x="36" y="8"/>
                </a:moveTo>
                <a:cubicBezTo>
                  <a:pt x="36" y="8"/>
                  <a:pt x="36" y="8"/>
                  <a:pt x="36" y="8"/>
                </a:cubicBezTo>
                <a:cubicBezTo>
                  <a:pt x="36" y="7"/>
                  <a:pt x="35" y="6"/>
                  <a:pt x="34" y="6"/>
                </a:cubicBezTo>
                <a:cubicBezTo>
                  <a:pt x="33" y="4"/>
                  <a:pt x="31" y="4"/>
                  <a:pt x="29" y="4"/>
                </a:cubicBezTo>
                <a:cubicBezTo>
                  <a:pt x="27" y="4"/>
                  <a:pt x="26" y="4"/>
                  <a:pt x="24" y="6"/>
                </a:cubicBezTo>
                <a:cubicBezTo>
                  <a:pt x="24" y="6"/>
                  <a:pt x="23" y="7"/>
                  <a:pt x="23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36" y="8"/>
                  <a:pt x="36" y="8"/>
                  <a:pt x="36" y="8"/>
                </a:cubicBezTo>
                <a:close/>
                <a:moveTo>
                  <a:pt x="49" y="16"/>
                </a:moveTo>
                <a:cubicBezTo>
                  <a:pt x="49" y="16"/>
                  <a:pt x="49" y="16"/>
                  <a:pt x="49" y="16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8" y="19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19"/>
                  <a:pt x="9" y="19"/>
                  <a:pt x="9" y="18"/>
                </a:cubicBezTo>
                <a:cubicBezTo>
                  <a:pt x="9" y="18"/>
                  <a:pt x="9" y="18"/>
                  <a:pt x="9" y="18"/>
                </a:cubicBezTo>
                <a:cubicBezTo>
                  <a:pt x="9" y="16"/>
                  <a:pt x="9" y="16"/>
                  <a:pt x="9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65"/>
                  <a:pt x="5" y="65"/>
                  <a:pt x="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16"/>
                  <a:pt x="54" y="16"/>
                  <a:pt x="54" y="16"/>
                </a:cubicBezTo>
                <a:cubicBezTo>
                  <a:pt x="49" y="16"/>
                  <a:pt x="49" y="16"/>
                  <a:pt x="49" y="16"/>
                </a:cubicBezTo>
                <a:close/>
                <a:moveTo>
                  <a:pt x="29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6"/>
                  <a:pt x="13" y="16"/>
                  <a:pt x="13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1"/>
                  <a:pt x="46" y="11"/>
                  <a:pt x="46" y="11"/>
                </a:cubicBezTo>
                <a:cubicBezTo>
                  <a:pt x="29" y="11"/>
                  <a:pt x="29" y="11"/>
                  <a:pt x="29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9" name="Rectangle 83"/>
          <p:cNvSpPr>
            <a:spLocks noChangeArrowheads="1"/>
          </p:cNvSpPr>
          <p:nvPr/>
        </p:nvSpPr>
        <p:spPr bwMode="auto">
          <a:xfrm>
            <a:off x="5942013" y="1444625"/>
            <a:ext cx="1990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TWO</a:t>
            </a:r>
            <a:endParaRPr lang="en-US" altLang="zh-CN" sz="800">
              <a:solidFill>
                <a:srgbClr val="EF654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4900" name="Rectangle 84"/>
          <p:cNvSpPr>
            <a:spLocks noChangeArrowheads="1"/>
          </p:cNvSpPr>
          <p:nvPr/>
        </p:nvSpPr>
        <p:spPr bwMode="auto">
          <a:xfrm>
            <a:off x="693738" y="2225675"/>
            <a:ext cx="1990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ONE</a:t>
            </a:r>
            <a:endParaRPr lang="en-US" altLang="zh-CN" sz="800">
              <a:solidFill>
                <a:srgbClr val="EF6541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4901" name="Rectangle 85"/>
          <p:cNvSpPr>
            <a:spLocks noChangeArrowheads="1"/>
          </p:cNvSpPr>
          <p:nvPr/>
        </p:nvSpPr>
        <p:spPr bwMode="auto">
          <a:xfrm>
            <a:off x="6516688" y="3813175"/>
            <a:ext cx="1990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THREE</a:t>
            </a:r>
            <a:endParaRPr lang="en-US" altLang="zh-CN" sz="800">
              <a:solidFill>
                <a:srgbClr val="EF654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5868" name="Oval 28"/>
          <p:cNvSpPr>
            <a:spLocks noChangeArrowheads="1"/>
          </p:cNvSpPr>
          <p:nvPr/>
        </p:nvSpPr>
        <p:spPr bwMode="auto">
          <a:xfrm>
            <a:off x="1322388" y="2570163"/>
            <a:ext cx="596900" cy="6000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9" name="Line 29"/>
          <p:cNvSpPr>
            <a:spLocks noChangeShapeType="1"/>
          </p:cNvSpPr>
          <p:nvPr/>
        </p:nvSpPr>
        <p:spPr bwMode="auto">
          <a:xfrm>
            <a:off x="2303463" y="2870200"/>
            <a:ext cx="6840537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0" name="Oval 30"/>
          <p:cNvSpPr>
            <a:spLocks noChangeArrowheads="1"/>
          </p:cNvSpPr>
          <p:nvPr/>
        </p:nvSpPr>
        <p:spPr bwMode="auto">
          <a:xfrm>
            <a:off x="3622675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71" name="Oval 31"/>
          <p:cNvSpPr>
            <a:spLocks noChangeArrowheads="1"/>
          </p:cNvSpPr>
          <p:nvPr/>
        </p:nvSpPr>
        <p:spPr bwMode="auto">
          <a:xfrm>
            <a:off x="3467100" y="1709738"/>
            <a:ext cx="488950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2" name="Oval 32"/>
          <p:cNvSpPr>
            <a:spLocks noChangeArrowheads="1"/>
          </p:cNvSpPr>
          <p:nvPr/>
        </p:nvSpPr>
        <p:spPr bwMode="auto">
          <a:xfrm>
            <a:off x="5557838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73" name="Oval 33"/>
          <p:cNvSpPr>
            <a:spLocks noChangeArrowheads="1"/>
          </p:cNvSpPr>
          <p:nvPr/>
        </p:nvSpPr>
        <p:spPr bwMode="auto">
          <a:xfrm>
            <a:off x="5399088" y="3571875"/>
            <a:ext cx="492125" cy="49371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4" name="Oval 34"/>
          <p:cNvSpPr>
            <a:spLocks noChangeArrowheads="1"/>
          </p:cNvSpPr>
          <p:nvPr/>
        </p:nvSpPr>
        <p:spPr bwMode="auto">
          <a:xfrm>
            <a:off x="7535863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75" name="Oval 35"/>
          <p:cNvSpPr>
            <a:spLocks noChangeArrowheads="1"/>
          </p:cNvSpPr>
          <p:nvPr/>
        </p:nvSpPr>
        <p:spPr bwMode="auto">
          <a:xfrm>
            <a:off x="7380288" y="1709738"/>
            <a:ext cx="488950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5" name="Freeform 45"/>
          <p:cNvSpPr>
            <a:spLocks noEditPoints="1"/>
          </p:cNvSpPr>
          <p:nvPr/>
        </p:nvSpPr>
        <p:spPr bwMode="auto">
          <a:xfrm>
            <a:off x="1500188" y="2749550"/>
            <a:ext cx="241300" cy="241300"/>
          </a:xfrm>
          <a:custGeom>
            <a:avLst/>
            <a:gdLst>
              <a:gd name="T0" fmla="*/ 4 w 76"/>
              <a:gd name="T1" fmla="*/ 0 h 76"/>
              <a:gd name="T2" fmla="*/ 74 w 76"/>
              <a:gd name="T3" fmla="*/ 23 h 76"/>
              <a:gd name="T4" fmla="*/ 76 w 76"/>
              <a:gd name="T5" fmla="*/ 27 h 76"/>
              <a:gd name="T6" fmla="*/ 74 w 76"/>
              <a:gd name="T7" fmla="*/ 29 h 76"/>
              <a:gd name="T8" fmla="*/ 56 w 76"/>
              <a:gd name="T9" fmla="*/ 39 h 76"/>
              <a:gd name="T10" fmla="*/ 72 w 76"/>
              <a:gd name="T11" fmla="*/ 55 h 76"/>
              <a:gd name="T12" fmla="*/ 72 w 76"/>
              <a:gd name="T13" fmla="*/ 59 h 76"/>
              <a:gd name="T14" fmla="*/ 72 w 76"/>
              <a:gd name="T15" fmla="*/ 59 h 76"/>
              <a:gd name="T16" fmla="*/ 59 w 76"/>
              <a:gd name="T17" fmla="*/ 72 h 76"/>
              <a:gd name="T18" fmla="*/ 55 w 76"/>
              <a:gd name="T19" fmla="*/ 72 h 76"/>
              <a:gd name="T20" fmla="*/ 55 w 76"/>
              <a:gd name="T21" fmla="*/ 72 h 76"/>
              <a:gd name="T22" fmla="*/ 39 w 76"/>
              <a:gd name="T23" fmla="*/ 56 h 76"/>
              <a:gd name="T24" fmla="*/ 29 w 76"/>
              <a:gd name="T25" fmla="*/ 74 h 76"/>
              <a:gd name="T26" fmla="*/ 25 w 76"/>
              <a:gd name="T27" fmla="*/ 75 h 76"/>
              <a:gd name="T28" fmla="*/ 23 w 76"/>
              <a:gd name="T29" fmla="*/ 74 h 76"/>
              <a:gd name="T30" fmla="*/ 0 w 76"/>
              <a:gd name="T31" fmla="*/ 4 h 76"/>
              <a:gd name="T32" fmla="*/ 2 w 76"/>
              <a:gd name="T33" fmla="*/ 0 h 76"/>
              <a:gd name="T34" fmla="*/ 4 w 76"/>
              <a:gd name="T35" fmla="*/ 0 h 76"/>
              <a:gd name="T36" fmla="*/ 4 w 76"/>
              <a:gd name="T37" fmla="*/ 0 h 76"/>
              <a:gd name="T38" fmla="*/ 8 w 76"/>
              <a:gd name="T39" fmla="*/ 7 h 76"/>
              <a:gd name="T40" fmla="*/ 8 w 76"/>
              <a:gd name="T41" fmla="*/ 7 h 76"/>
              <a:gd name="T42" fmla="*/ 27 w 76"/>
              <a:gd name="T43" fmla="*/ 66 h 76"/>
              <a:gd name="T44" fmla="*/ 36 w 76"/>
              <a:gd name="T45" fmla="*/ 50 h 76"/>
              <a:gd name="T46" fmla="*/ 37 w 76"/>
              <a:gd name="T47" fmla="*/ 49 h 76"/>
              <a:gd name="T48" fmla="*/ 41 w 76"/>
              <a:gd name="T49" fmla="*/ 49 h 76"/>
              <a:gd name="T50" fmla="*/ 57 w 76"/>
              <a:gd name="T51" fmla="*/ 66 h 76"/>
              <a:gd name="T52" fmla="*/ 66 w 76"/>
              <a:gd name="T53" fmla="*/ 57 h 76"/>
              <a:gd name="T54" fmla="*/ 50 w 76"/>
              <a:gd name="T55" fmla="*/ 41 h 76"/>
              <a:gd name="T56" fmla="*/ 50 w 76"/>
              <a:gd name="T57" fmla="*/ 41 h 76"/>
              <a:gd name="T58" fmla="*/ 49 w 76"/>
              <a:gd name="T59" fmla="*/ 40 h 76"/>
              <a:gd name="T60" fmla="*/ 50 w 76"/>
              <a:gd name="T61" fmla="*/ 36 h 76"/>
              <a:gd name="T62" fmla="*/ 66 w 76"/>
              <a:gd name="T63" fmla="*/ 27 h 76"/>
              <a:gd name="T64" fmla="*/ 8 w 76"/>
              <a:gd name="T65" fmla="*/ 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6" h="76">
                <a:moveTo>
                  <a:pt x="4" y="0"/>
                </a:moveTo>
                <a:cubicBezTo>
                  <a:pt x="74" y="23"/>
                  <a:pt x="74" y="23"/>
                  <a:pt x="74" y="23"/>
                </a:cubicBezTo>
                <a:cubicBezTo>
                  <a:pt x="75" y="24"/>
                  <a:pt x="76" y="26"/>
                  <a:pt x="76" y="27"/>
                </a:cubicBezTo>
                <a:cubicBezTo>
                  <a:pt x="76" y="28"/>
                  <a:pt x="75" y="28"/>
                  <a:pt x="74" y="29"/>
                </a:cubicBezTo>
                <a:cubicBezTo>
                  <a:pt x="56" y="39"/>
                  <a:pt x="56" y="39"/>
                  <a:pt x="56" y="39"/>
                </a:cubicBezTo>
                <a:cubicBezTo>
                  <a:pt x="72" y="55"/>
                  <a:pt x="72" y="55"/>
                  <a:pt x="72" y="55"/>
                </a:cubicBezTo>
                <a:cubicBezTo>
                  <a:pt x="73" y="56"/>
                  <a:pt x="73" y="58"/>
                  <a:pt x="7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59" y="72"/>
                  <a:pt x="59" y="72"/>
                  <a:pt x="59" y="72"/>
                </a:cubicBezTo>
                <a:cubicBezTo>
                  <a:pt x="58" y="73"/>
                  <a:pt x="56" y="73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39" y="56"/>
                  <a:pt x="39" y="56"/>
                  <a:pt x="39" y="56"/>
                </a:cubicBezTo>
                <a:cubicBezTo>
                  <a:pt x="29" y="74"/>
                  <a:pt x="29" y="74"/>
                  <a:pt x="29" y="74"/>
                </a:cubicBezTo>
                <a:cubicBezTo>
                  <a:pt x="28" y="76"/>
                  <a:pt x="26" y="76"/>
                  <a:pt x="25" y="75"/>
                </a:cubicBezTo>
                <a:cubicBezTo>
                  <a:pt x="24" y="75"/>
                  <a:pt x="24" y="74"/>
                  <a:pt x="23" y="7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2" y="0"/>
                </a:cubicBezTo>
                <a:cubicBezTo>
                  <a:pt x="3" y="0"/>
                  <a:pt x="3" y="0"/>
                  <a:pt x="4" y="0"/>
                </a:cubicBezTo>
                <a:cubicBezTo>
                  <a:pt x="4" y="0"/>
                  <a:pt x="4" y="0"/>
                  <a:pt x="4" y="0"/>
                </a:cubicBezTo>
                <a:close/>
                <a:moveTo>
                  <a:pt x="8" y="7"/>
                </a:moveTo>
                <a:cubicBezTo>
                  <a:pt x="8" y="7"/>
                  <a:pt x="8" y="7"/>
                  <a:pt x="8" y="7"/>
                </a:cubicBezTo>
                <a:cubicBezTo>
                  <a:pt x="27" y="66"/>
                  <a:pt x="27" y="66"/>
                  <a:pt x="27" y="66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7" y="49"/>
                </a:cubicBezTo>
                <a:cubicBezTo>
                  <a:pt x="38" y="48"/>
                  <a:pt x="40" y="48"/>
                  <a:pt x="41" y="49"/>
                </a:cubicBezTo>
                <a:cubicBezTo>
                  <a:pt x="57" y="66"/>
                  <a:pt x="57" y="66"/>
                  <a:pt x="57" y="66"/>
                </a:cubicBezTo>
                <a:cubicBezTo>
                  <a:pt x="66" y="57"/>
                  <a:pt x="66" y="57"/>
                  <a:pt x="66" y="57"/>
                </a:cubicBezTo>
                <a:cubicBezTo>
                  <a:pt x="50" y="41"/>
                  <a:pt x="50" y="41"/>
                  <a:pt x="50" y="41"/>
                </a:cubicBezTo>
                <a:cubicBezTo>
                  <a:pt x="50" y="41"/>
                  <a:pt x="50" y="41"/>
                  <a:pt x="50" y="41"/>
                </a:cubicBezTo>
                <a:cubicBezTo>
                  <a:pt x="49" y="41"/>
                  <a:pt x="49" y="40"/>
                  <a:pt x="49" y="40"/>
                </a:cubicBezTo>
                <a:cubicBezTo>
                  <a:pt x="48" y="39"/>
                  <a:pt x="49" y="37"/>
                  <a:pt x="50" y="36"/>
                </a:cubicBezTo>
                <a:cubicBezTo>
                  <a:pt x="66" y="27"/>
                  <a:pt x="66" y="27"/>
                  <a:pt x="66" y="27"/>
                </a:cubicBezTo>
                <a:cubicBezTo>
                  <a:pt x="8" y="7"/>
                  <a:pt x="8" y="7"/>
                  <a:pt x="8" y="7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6" name="Freeform 46"/>
          <p:cNvSpPr>
            <a:spLocks noEditPoints="1"/>
          </p:cNvSpPr>
          <p:nvPr/>
        </p:nvSpPr>
        <p:spPr bwMode="auto">
          <a:xfrm>
            <a:off x="5519738" y="3698875"/>
            <a:ext cx="238125" cy="239713"/>
          </a:xfrm>
          <a:custGeom>
            <a:avLst/>
            <a:gdLst>
              <a:gd name="T0" fmla="*/ 40 w 75"/>
              <a:gd name="T1" fmla="*/ 12 h 75"/>
              <a:gd name="T2" fmla="*/ 41 w 75"/>
              <a:gd name="T3" fmla="*/ 18 h 75"/>
              <a:gd name="T4" fmla="*/ 38 w 75"/>
              <a:gd name="T5" fmla="*/ 18 h 75"/>
              <a:gd name="T6" fmla="*/ 40 w 75"/>
              <a:gd name="T7" fmla="*/ 11 h 75"/>
              <a:gd name="T8" fmla="*/ 28 w 75"/>
              <a:gd name="T9" fmla="*/ 13 h 75"/>
              <a:gd name="T10" fmla="*/ 13 w 75"/>
              <a:gd name="T11" fmla="*/ 29 h 75"/>
              <a:gd name="T12" fmla="*/ 19 w 75"/>
              <a:gd name="T13" fmla="*/ 61 h 75"/>
              <a:gd name="T14" fmla="*/ 40 w 75"/>
              <a:gd name="T15" fmla="*/ 69 h 75"/>
              <a:gd name="T16" fmla="*/ 67 w 75"/>
              <a:gd name="T17" fmla="*/ 51 h 75"/>
              <a:gd name="T18" fmla="*/ 67 w 75"/>
              <a:gd name="T19" fmla="*/ 51 h 75"/>
              <a:gd name="T20" fmla="*/ 67 w 75"/>
              <a:gd name="T21" fmla="*/ 29 h 75"/>
              <a:gd name="T22" fmla="*/ 40 w 75"/>
              <a:gd name="T23" fmla="*/ 11 h 75"/>
              <a:gd name="T24" fmla="*/ 26 w 75"/>
              <a:gd name="T25" fmla="*/ 8 h 75"/>
              <a:gd name="T26" fmla="*/ 64 w 75"/>
              <a:gd name="T27" fmla="*/ 15 h 75"/>
              <a:gd name="T28" fmla="*/ 75 w 75"/>
              <a:gd name="T29" fmla="*/ 40 h 75"/>
              <a:gd name="T30" fmla="*/ 72 w 75"/>
              <a:gd name="T31" fmla="*/ 53 h 75"/>
              <a:gd name="T32" fmla="*/ 40 w 75"/>
              <a:gd name="T33" fmla="*/ 75 h 75"/>
              <a:gd name="T34" fmla="*/ 15 w 75"/>
              <a:gd name="T35" fmla="*/ 65 h 75"/>
              <a:gd name="T36" fmla="*/ 7 w 75"/>
              <a:gd name="T37" fmla="*/ 27 h 75"/>
              <a:gd name="T38" fmla="*/ 10 w 75"/>
              <a:gd name="T39" fmla="*/ 21 h 75"/>
              <a:gd name="T40" fmla="*/ 1 w 75"/>
              <a:gd name="T41" fmla="*/ 7 h 75"/>
              <a:gd name="T42" fmla="*/ 6 w 75"/>
              <a:gd name="T43" fmla="*/ 1 h 75"/>
              <a:gd name="T44" fmla="*/ 17 w 75"/>
              <a:gd name="T45" fmla="*/ 4 h 75"/>
              <a:gd name="T46" fmla="*/ 20 w 75"/>
              <a:gd name="T47" fmla="*/ 11 h 75"/>
              <a:gd name="T48" fmla="*/ 14 w 75"/>
              <a:gd name="T49" fmla="*/ 16 h 75"/>
              <a:gd name="T50" fmla="*/ 15 w 75"/>
              <a:gd name="T51" fmla="*/ 15 h 75"/>
              <a:gd name="T52" fmla="*/ 16 w 75"/>
              <a:gd name="T53" fmla="*/ 13 h 75"/>
              <a:gd name="T54" fmla="*/ 16 w 75"/>
              <a:gd name="T55" fmla="*/ 8 h 75"/>
              <a:gd name="T56" fmla="*/ 5 w 75"/>
              <a:gd name="T57" fmla="*/ 6 h 75"/>
              <a:gd name="T58" fmla="*/ 3 w 75"/>
              <a:gd name="T59" fmla="*/ 11 h 75"/>
              <a:gd name="T60" fmla="*/ 10 w 75"/>
              <a:gd name="T61" fmla="*/ 17 h 75"/>
              <a:gd name="T62" fmla="*/ 14 w 75"/>
              <a:gd name="T63" fmla="*/ 16 h 75"/>
              <a:gd name="T64" fmla="*/ 27 w 75"/>
              <a:gd name="T65" fmla="*/ 25 h 75"/>
              <a:gd name="T66" fmla="*/ 46 w 75"/>
              <a:gd name="T67" fmla="*/ 33 h 75"/>
              <a:gd name="T68" fmla="*/ 47 w 75"/>
              <a:gd name="T69" fmla="*/ 33 h 75"/>
              <a:gd name="T70" fmla="*/ 47 w 75"/>
              <a:gd name="T71" fmla="*/ 33 h 75"/>
              <a:gd name="T72" fmla="*/ 47 w 75"/>
              <a:gd name="T73" fmla="*/ 33 h 75"/>
              <a:gd name="T74" fmla="*/ 47 w 75"/>
              <a:gd name="T75" fmla="*/ 34 h 75"/>
              <a:gd name="T76" fmla="*/ 54 w 75"/>
              <a:gd name="T77" fmla="*/ 55 h 75"/>
              <a:gd name="T78" fmla="*/ 33 w 75"/>
              <a:gd name="T79" fmla="*/ 48 h 75"/>
              <a:gd name="T80" fmla="*/ 33 w 75"/>
              <a:gd name="T81" fmla="*/ 47 h 75"/>
              <a:gd name="T82" fmla="*/ 32 w 75"/>
              <a:gd name="T83" fmla="*/ 47 h 75"/>
              <a:gd name="T84" fmla="*/ 32 w 75"/>
              <a:gd name="T85" fmla="*/ 47 h 75"/>
              <a:gd name="T86" fmla="*/ 32 w 75"/>
              <a:gd name="T87" fmla="*/ 46 h 75"/>
              <a:gd name="T88" fmla="*/ 25 w 75"/>
              <a:gd name="T89" fmla="*/ 25 h 75"/>
              <a:gd name="T90" fmla="*/ 42 w 75"/>
              <a:gd name="T91" fmla="*/ 35 h 75"/>
              <a:gd name="T92" fmla="*/ 29 w 75"/>
              <a:gd name="T93" fmla="*/ 30 h 75"/>
              <a:gd name="T94" fmla="*/ 42 w 75"/>
              <a:gd name="T95" fmla="*/ 35 h 75"/>
              <a:gd name="T96" fmla="*/ 37 w 75"/>
              <a:gd name="T97" fmla="*/ 45 h 75"/>
              <a:gd name="T98" fmla="*/ 45 w 75"/>
              <a:gd name="T99" fmla="*/ 37 h 75"/>
              <a:gd name="T100" fmla="*/ 14 w 75"/>
              <a:gd name="T101" fmla="*/ 42 h 75"/>
              <a:gd name="T102" fmla="*/ 12 w 75"/>
              <a:gd name="T103" fmla="*/ 40 h 75"/>
              <a:gd name="T104" fmla="*/ 18 w 75"/>
              <a:gd name="T105" fmla="*/ 38 h 75"/>
              <a:gd name="T106" fmla="*/ 18 w 75"/>
              <a:gd name="T107" fmla="*/ 42 h 75"/>
              <a:gd name="T108" fmla="*/ 41 w 75"/>
              <a:gd name="T109" fmla="*/ 66 h 75"/>
              <a:gd name="T110" fmla="*/ 40 w 75"/>
              <a:gd name="T111" fmla="*/ 68 h 75"/>
              <a:gd name="T112" fmla="*/ 38 w 75"/>
              <a:gd name="T113" fmla="*/ 62 h 75"/>
              <a:gd name="T114" fmla="*/ 41 w 75"/>
              <a:gd name="T115" fmla="*/ 62 h 75"/>
              <a:gd name="T116" fmla="*/ 66 w 75"/>
              <a:gd name="T117" fmla="*/ 38 h 75"/>
              <a:gd name="T118" fmla="*/ 67 w 75"/>
              <a:gd name="T119" fmla="*/ 40 h 75"/>
              <a:gd name="T120" fmla="*/ 61 w 75"/>
              <a:gd name="T121" fmla="*/ 42 h 75"/>
              <a:gd name="T122" fmla="*/ 61 w 75"/>
              <a:gd name="T12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5" h="75">
                <a:moveTo>
                  <a:pt x="38" y="14"/>
                </a:moveTo>
                <a:cubicBezTo>
                  <a:pt x="38" y="13"/>
                  <a:pt x="39" y="12"/>
                  <a:pt x="40" y="12"/>
                </a:cubicBezTo>
                <a:cubicBezTo>
                  <a:pt x="41" y="12"/>
                  <a:pt x="41" y="13"/>
                  <a:pt x="41" y="14"/>
                </a:cubicBezTo>
                <a:cubicBezTo>
                  <a:pt x="41" y="18"/>
                  <a:pt x="41" y="18"/>
                  <a:pt x="41" y="18"/>
                </a:cubicBezTo>
                <a:cubicBezTo>
                  <a:pt x="41" y="19"/>
                  <a:pt x="41" y="20"/>
                  <a:pt x="40" y="20"/>
                </a:cubicBezTo>
                <a:cubicBezTo>
                  <a:pt x="39" y="20"/>
                  <a:pt x="38" y="19"/>
                  <a:pt x="38" y="18"/>
                </a:cubicBezTo>
                <a:cubicBezTo>
                  <a:pt x="38" y="14"/>
                  <a:pt x="38" y="14"/>
                  <a:pt x="38" y="14"/>
                </a:cubicBezTo>
                <a:close/>
                <a:moveTo>
                  <a:pt x="40" y="11"/>
                </a:moveTo>
                <a:cubicBezTo>
                  <a:pt x="40" y="11"/>
                  <a:pt x="40" y="11"/>
                  <a:pt x="40" y="11"/>
                </a:cubicBezTo>
                <a:cubicBezTo>
                  <a:pt x="36" y="11"/>
                  <a:pt x="32" y="12"/>
                  <a:pt x="28" y="13"/>
                </a:cubicBezTo>
                <a:cubicBezTo>
                  <a:pt x="25" y="14"/>
                  <a:pt x="22" y="17"/>
                  <a:pt x="19" y="19"/>
                </a:cubicBezTo>
                <a:cubicBezTo>
                  <a:pt x="16" y="22"/>
                  <a:pt x="14" y="25"/>
                  <a:pt x="13" y="29"/>
                </a:cubicBezTo>
                <a:cubicBezTo>
                  <a:pt x="11" y="32"/>
                  <a:pt x="10" y="36"/>
                  <a:pt x="10" y="40"/>
                </a:cubicBezTo>
                <a:cubicBezTo>
                  <a:pt x="10" y="48"/>
                  <a:pt x="13" y="55"/>
                  <a:pt x="19" y="61"/>
                </a:cubicBezTo>
                <a:cubicBezTo>
                  <a:pt x="22" y="63"/>
                  <a:pt x="25" y="66"/>
                  <a:pt x="28" y="67"/>
                </a:cubicBezTo>
                <a:cubicBezTo>
                  <a:pt x="32" y="68"/>
                  <a:pt x="36" y="69"/>
                  <a:pt x="40" y="69"/>
                </a:cubicBezTo>
                <a:cubicBezTo>
                  <a:pt x="47" y="69"/>
                  <a:pt x="55" y="66"/>
                  <a:pt x="60" y="61"/>
                </a:cubicBezTo>
                <a:cubicBezTo>
                  <a:pt x="63" y="58"/>
                  <a:pt x="65" y="55"/>
                  <a:pt x="67" y="51"/>
                </a:cubicBezTo>
                <a:cubicBezTo>
                  <a:pt x="67" y="51"/>
                  <a:pt x="67" y="51"/>
                  <a:pt x="67" y="51"/>
                </a:cubicBezTo>
                <a:cubicBezTo>
                  <a:pt x="67" y="51"/>
                  <a:pt x="67" y="51"/>
                  <a:pt x="67" y="51"/>
                </a:cubicBezTo>
                <a:cubicBezTo>
                  <a:pt x="68" y="48"/>
                  <a:pt x="69" y="44"/>
                  <a:pt x="69" y="40"/>
                </a:cubicBezTo>
                <a:cubicBezTo>
                  <a:pt x="69" y="36"/>
                  <a:pt x="68" y="32"/>
                  <a:pt x="67" y="29"/>
                </a:cubicBezTo>
                <a:cubicBezTo>
                  <a:pt x="65" y="25"/>
                  <a:pt x="63" y="22"/>
                  <a:pt x="60" y="19"/>
                </a:cubicBezTo>
                <a:cubicBezTo>
                  <a:pt x="55" y="14"/>
                  <a:pt x="48" y="11"/>
                  <a:pt x="40" y="11"/>
                </a:cubicBezTo>
                <a:close/>
                <a:moveTo>
                  <a:pt x="26" y="8"/>
                </a:moveTo>
                <a:cubicBezTo>
                  <a:pt x="26" y="8"/>
                  <a:pt x="26" y="8"/>
                  <a:pt x="26" y="8"/>
                </a:cubicBezTo>
                <a:cubicBezTo>
                  <a:pt x="30" y="6"/>
                  <a:pt x="35" y="5"/>
                  <a:pt x="40" y="5"/>
                </a:cubicBezTo>
                <a:cubicBezTo>
                  <a:pt x="49" y="5"/>
                  <a:pt x="58" y="9"/>
                  <a:pt x="64" y="15"/>
                </a:cubicBezTo>
                <a:cubicBezTo>
                  <a:pt x="68" y="18"/>
                  <a:pt x="70" y="22"/>
                  <a:pt x="72" y="27"/>
                </a:cubicBezTo>
                <a:cubicBezTo>
                  <a:pt x="74" y="31"/>
                  <a:pt x="75" y="35"/>
                  <a:pt x="75" y="40"/>
                </a:cubicBezTo>
                <a:cubicBezTo>
                  <a:pt x="75" y="45"/>
                  <a:pt x="74" y="49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8"/>
                  <a:pt x="68" y="62"/>
                  <a:pt x="64" y="65"/>
                </a:cubicBezTo>
                <a:cubicBezTo>
                  <a:pt x="58" y="71"/>
                  <a:pt x="49" y="75"/>
                  <a:pt x="40" y="75"/>
                </a:cubicBezTo>
                <a:cubicBezTo>
                  <a:pt x="35" y="75"/>
                  <a:pt x="30" y="74"/>
                  <a:pt x="26" y="72"/>
                </a:cubicBezTo>
                <a:cubicBezTo>
                  <a:pt x="22" y="71"/>
                  <a:pt x="18" y="68"/>
                  <a:pt x="15" y="65"/>
                </a:cubicBezTo>
                <a:cubicBezTo>
                  <a:pt x="8" y="58"/>
                  <a:pt x="5" y="49"/>
                  <a:pt x="5" y="40"/>
                </a:cubicBezTo>
                <a:cubicBezTo>
                  <a:pt x="5" y="35"/>
                  <a:pt x="6" y="31"/>
                  <a:pt x="7" y="27"/>
                </a:cubicBezTo>
                <a:cubicBezTo>
                  <a:pt x="8" y="25"/>
                  <a:pt x="9" y="23"/>
                  <a:pt x="10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4" y="21"/>
                  <a:pt x="0" y="16"/>
                  <a:pt x="0" y="11"/>
                </a:cubicBezTo>
                <a:cubicBezTo>
                  <a:pt x="0" y="9"/>
                  <a:pt x="0" y="8"/>
                  <a:pt x="1" y="7"/>
                </a:cubicBezTo>
                <a:cubicBezTo>
                  <a:pt x="1" y="6"/>
                  <a:pt x="2" y="5"/>
                  <a:pt x="3" y="4"/>
                </a:cubicBezTo>
                <a:cubicBezTo>
                  <a:pt x="4" y="3"/>
                  <a:pt x="5" y="2"/>
                  <a:pt x="6" y="1"/>
                </a:cubicBezTo>
                <a:cubicBezTo>
                  <a:pt x="6" y="1"/>
                  <a:pt x="6" y="1"/>
                  <a:pt x="6" y="1"/>
                </a:cubicBezTo>
                <a:cubicBezTo>
                  <a:pt x="10" y="0"/>
                  <a:pt x="14" y="1"/>
                  <a:pt x="17" y="4"/>
                </a:cubicBezTo>
                <a:cubicBezTo>
                  <a:pt x="18" y="5"/>
                  <a:pt x="19" y="6"/>
                  <a:pt x="19" y="7"/>
                </a:cubicBezTo>
                <a:cubicBezTo>
                  <a:pt x="20" y="8"/>
                  <a:pt x="20" y="9"/>
                  <a:pt x="20" y="11"/>
                </a:cubicBezTo>
                <a:cubicBezTo>
                  <a:pt x="22" y="10"/>
                  <a:pt x="24" y="8"/>
                  <a:pt x="26" y="8"/>
                </a:cubicBezTo>
                <a:close/>
                <a:moveTo>
                  <a:pt x="14" y="16"/>
                </a:move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3"/>
                </a:cubicBezTo>
                <a:cubicBezTo>
                  <a:pt x="17" y="13"/>
                  <a:pt x="17" y="12"/>
                  <a:pt x="17" y="11"/>
                </a:cubicBezTo>
                <a:cubicBezTo>
                  <a:pt x="17" y="10"/>
                  <a:pt x="17" y="9"/>
                  <a:pt x="16" y="8"/>
                </a:cubicBezTo>
                <a:cubicBezTo>
                  <a:pt x="15" y="5"/>
                  <a:pt x="11" y="3"/>
                  <a:pt x="8" y="5"/>
                </a:cubicBezTo>
                <a:cubicBezTo>
                  <a:pt x="7" y="5"/>
                  <a:pt x="6" y="6"/>
                  <a:pt x="5" y="6"/>
                </a:cubicBezTo>
                <a:cubicBezTo>
                  <a:pt x="5" y="7"/>
                  <a:pt x="4" y="7"/>
                  <a:pt x="4" y="8"/>
                </a:cubicBezTo>
                <a:cubicBezTo>
                  <a:pt x="4" y="9"/>
                  <a:pt x="3" y="10"/>
                  <a:pt x="3" y="11"/>
                </a:cubicBezTo>
                <a:cubicBezTo>
                  <a:pt x="3" y="13"/>
                  <a:pt x="5" y="16"/>
                  <a:pt x="8" y="17"/>
                </a:cubicBezTo>
                <a:cubicBezTo>
                  <a:pt x="8" y="17"/>
                  <a:pt x="9" y="17"/>
                  <a:pt x="10" y="17"/>
                </a:cubicBezTo>
                <a:cubicBezTo>
                  <a:pt x="11" y="17"/>
                  <a:pt x="12" y="17"/>
                  <a:pt x="13" y="17"/>
                </a:cubicBezTo>
                <a:cubicBezTo>
                  <a:pt x="13" y="17"/>
                  <a:pt x="13" y="17"/>
                  <a:pt x="14" y="16"/>
                </a:cubicBezTo>
                <a:close/>
                <a:moveTo>
                  <a:pt x="27" y="25"/>
                </a:moveTo>
                <a:cubicBezTo>
                  <a:pt x="27" y="25"/>
                  <a:pt x="27" y="25"/>
                  <a:pt x="27" y="25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4"/>
                  <a:pt x="47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55" y="53"/>
                  <a:pt x="55" y="53"/>
                  <a:pt x="55" y="53"/>
                </a:cubicBezTo>
                <a:cubicBezTo>
                  <a:pt x="55" y="54"/>
                  <a:pt x="55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7"/>
                  <a:pt x="33" y="47"/>
                  <a:pt x="33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24" y="27"/>
                  <a:pt x="24" y="27"/>
                  <a:pt x="24" y="27"/>
                </a:cubicBezTo>
                <a:cubicBezTo>
                  <a:pt x="24" y="26"/>
                  <a:pt x="25" y="25"/>
                  <a:pt x="25" y="25"/>
                </a:cubicBezTo>
                <a:cubicBezTo>
                  <a:pt x="26" y="25"/>
                  <a:pt x="26" y="25"/>
                  <a:pt x="27" y="25"/>
                </a:cubicBezTo>
                <a:close/>
                <a:moveTo>
                  <a:pt x="42" y="35"/>
                </a:moveTo>
                <a:cubicBezTo>
                  <a:pt x="42" y="35"/>
                  <a:pt x="42" y="35"/>
                  <a:pt x="42" y="35"/>
                </a:cubicBezTo>
                <a:cubicBezTo>
                  <a:pt x="29" y="30"/>
                  <a:pt x="29" y="30"/>
                  <a:pt x="29" y="30"/>
                </a:cubicBezTo>
                <a:cubicBezTo>
                  <a:pt x="34" y="43"/>
                  <a:pt x="34" y="43"/>
                  <a:pt x="34" y="43"/>
                </a:cubicBezTo>
                <a:cubicBezTo>
                  <a:pt x="42" y="35"/>
                  <a:pt x="42" y="35"/>
                  <a:pt x="42" y="35"/>
                </a:cubicBezTo>
                <a:close/>
                <a:moveTo>
                  <a:pt x="37" y="45"/>
                </a:moveTo>
                <a:cubicBezTo>
                  <a:pt x="37" y="45"/>
                  <a:pt x="37" y="45"/>
                  <a:pt x="37" y="45"/>
                </a:cubicBezTo>
                <a:cubicBezTo>
                  <a:pt x="50" y="50"/>
                  <a:pt x="50" y="50"/>
                  <a:pt x="50" y="50"/>
                </a:cubicBezTo>
                <a:cubicBezTo>
                  <a:pt x="45" y="37"/>
                  <a:pt x="45" y="37"/>
                  <a:pt x="45" y="37"/>
                </a:cubicBezTo>
                <a:cubicBezTo>
                  <a:pt x="37" y="45"/>
                  <a:pt x="37" y="45"/>
                  <a:pt x="37" y="45"/>
                </a:cubicBezTo>
                <a:close/>
                <a:moveTo>
                  <a:pt x="14" y="42"/>
                </a:moveTo>
                <a:cubicBezTo>
                  <a:pt x="14" y="42"/>
                  <a:pt x="14" y="42"/>
                  <a:pt x="14" y="42"/>
                </a:cubicBezTo>
                <a:cubicBezTo>
                  <a:pt x="13" y="42"/>
                  <a:pt x="12" y="41"/>
                  <a:pt x="12" y="40"/>
                </a:cubicBezTo>
                <a:cubicBezTo>
                  <a:pt x="12" y="39"/>
                  <a:pt x="13" y="38"/>
                  <a:pt x="14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9" y="38"/>
                  <a:pt x="20" y="39"/>
                  <a:pt x="20" y="40"/>
                </a:cubicBezTo>
                <a:cubicBezTo>
                  <a:pt x="20" y="41"/>
                  <a:pt x="19" y="42"/>
                  <a:pt x="18" y="4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41" y="66"/>
                </a:moveTo>
                <a:cubicBezTo>
                  <a:pt x="41" y="66"/>
                  <a:pt x="41" y="66"/>
                  <a:pt x="41" y="66"/>
                </a:cubicBezTo>
                <a:cubicBezTo>
                  <a:pt x="41" y="67"/>
                  <a:pt x="41" y="68"/>
                  <a:pt x="40" y="68"/>
                </a:cubicBezTo>
                <a:cubicBezTo>
                  <a:pt x="39" y="68"/>
                  <a:pt x="38" y="67"/>
                  <a:pt x="38" y="66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1"/>
                  <a:pt x="39" y="60"/>
                  <a:pt x="40" y="60"/>
                </a:cubicBezTo>
                <a:cubicBezTo>
                  <a:pt x="41" y="60"/>
                  <a:pt x="41" y="61"/>
                  <a:pt x="41" y="62"/>
                </a:cubicBezTo>
                <a:cubicBezTo>
                  <a:pt x="41" y="66"/>
                  <a:pt x="41" y="66"/>
                  <a:pt x="41" y="66"/>
                </a:cubicBezTo>
                <a:close/>
                <a:moveTo>
                  <a:pt x="66" y="38"/>
                </a:moveTo>
                <a:cubicBezTo>
                  <a:pt x="66" y="38"/>
                  <a:pt x="66" y="38"/>
                  <a:pt x="66" y="38"/>
                </a:cubicBezTo>
                <a:cubicBezTo>
                  <a:pt x="67" y="38"/>
                  <a:pt x="67" y="39"/>
                  <a:pt x="67" y="40"/>
                </a:cubicBezTo>
                <a:cubicBezTo>
                  <a:pt x="67" y="41"/>
                  <a:pt x="67" y="42"/>
                  <a:pt x="66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0" y="42"/>
                  <a:pt x="59" y="41"/>
                  <a:pt x="59" y="40"/>
                </a:cubicBezTo>
                <a:cubicBezTo>
                  <a:pt x="59" y="39"/>
                  <a:pt x="60" y="38"/>
                  <a:pt x="61" y="38"/>
                </a:cubicBezTo>
                <a:cubicBezTo>
                  <a:pt x="66" y="38"/>
                  <a:pt x="66" y="38"/>
                  <a:pt x="66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9" name="Freeform 49"/>
          <p:cNvSpPr>
            <a:spLocks noEditPoints="1"/>
          </p:cNvSpPr>
          <p:nvPr/>
        </p:nvSpPr>
        <p:spPr bwMode="auto">
          <a:xfrm>
            <a:off x="3568700" y="1824038"/>
            <a:ext cx="285750" cy="236537"/>
          </a:xfrm>
          <a:custGeom>
            <a:avLst/>
            <a:gdLst>
              <a:gd name="T0" fmla="*/ 65 w 90"/>
              <a:gd name="T1" fmla="*/ 17 h 74"/>
              <a:gd name="T2" fmla="*/ 81 w 90"/>
              <a:gd name="T3" fmla="*/ 21 h 74"/>
              <a:gd name="T4" fmla="*/ 81 w 90"/>
              <a:gd name="T5" fmla="*/ 43 h 74"/>
              <a:gd name="T6" fmla="*/ 89 w 90"/>
              <a:gd name="T7" fmla="*/ 52 h 74"/>
              <a:gd name="T8" fmla="*/ 90 w 90"/>
              <a:gd name="T9" fmla="*/ 64 h 74"/>
              <a:gd name="T10" fmla="*/ 85 w 90"/>
              <a:gd name="T11" fmla="*/ 69 h 74"/>
              <a:gd name="T12" fmla="*/ 81 w 90"/>
              <a:gd name="T13" fmla="*/ 69 h 74"/>
              <a:gd name="T14" fmla="*/ 78 w 90"/>
              <a:gd name="T15" fmla="*/ 74 h 74"/>
              <a:gd name="T16" fmla="*/ 12 w 90"/>
              <a:gd name="T17" fmla="*/ 74 h 74"/>
              <a:gd name="T18" fmla="*/ 9 w 90"/>
              <a:gd name="T19" fmla="*/ 69 h 74"/>
              <a:gd name="T20" fmla="*/ 5 w 90"/>
              <a:gd name="T21" fmla="*/ 69 h 74"/>
              <a:gd name="T22" fmla="*/ 0 w 90"/>
              <a:gd name="T23" fmla="*/ 64 h 74"/>
              <a:gd name="T24" fmla="*/ 1 w 90"/>
              <a:gd name="T25" fmla="*/ 52 h 74"/>
              <a:gd name="T26" fmla="*/ 9 w 90"/>
              <a:gd name="T27" fmla="*/ 43 h 74"/>
              <a:gd name="T28" fmla="*/ 9 w 90"/>
              <a:gd name="T29" fmla="*/ 21 h 74"/>
              <a:gd name="T30" fmla="*/ 25 w 90"/>
              <a:gd name="T31" fmla="*/ 17 h 74"/>
              <a:gd name="T32" fmla="*/ 45 w 90"/>
              <a:gd name="T33" fmla="*/ 68 h 74"/>
              <a:gd name="T34" fmla="*/ 54 w 90"/>
              <a:gd name="T35" fmla="*/ 68 h 74"/>
              <a:gd name="T36" fmla="*/ 56 w 90"/>
              <a:gd name="T37" fmla="*/ 53 h 74"/>
              <a:gd name="T38" fmla="*/ 57 w 90"/>
              <a:gd name="T39" fmla="*/ 62 h 74"/>
              <a:gd name="T40" fmla="*/ 65 w 90"/>
              <a:gd name="T41" fmla="*/ 62 h 74"/>
              <a:gd name="T42" fmla="*/ 54 w 90"/>
              <a:gd name="T43" fmla="*/ 38 h 74"/>
              <a:gd name="T44" fmla="*/ 36 w 90"/>
              <a:gd name="T45" fmla="*/ 38 h 74"/>
              <a:gd name="T46" fmla="*/ 25 w 90"/>
              <a:gd name="T47" fmla="*/ 62 h 74"/>
              <a:gd name="T48" fmla="*/ 32 w 90"/>
              <a:gd name="T49" fmla="*/ 62 h 74"/>
              <a:gd name="T50" fmla="*/ 34 w 90"/>
              <a:gd name="T51" fmla="*/ 53 h 74"/>
              <a:gd name="T52" fmla="*/ 36 w 90"/>
              <a:gd name="T53" fmla="*/ 68 h 74"/>
              <a:gd name="T54" fmla="*/ 45 w 90"/>
              <a:gd name="T55" fmla="*/ 34 h 74"/>
              <a:gd name="T56" fmla="*/ 59 w 90"/>
              <a:gd name="T57" fmla="*/ 20 h 74"/>
              <a:gd name="T58" fmla="*/ 31 w 90"/>
              <a:gd name="T59" fmla="*/ 20 h 74"/>
              <a:gd name="T60" fmla="*/ 14 w 90"/>
              <a:gd name="T61" fmla="*/ 68 h 74"/>
              <a:gd name="T62" fmla="*/ 23 w 90"/>
              <a:gd name="T63" fmla="*/ 68 h 74"/>
              <a:gd name="T64" fmla="*/ 19 w 90"/>
              <a:gd name="T65" fmla="*/ 62 h 74"/>
              <a:gd name="T66" fmla="*/ 20 w 90"/>
              <a:gd name="T67" fmla="*/ 48 h 74"/>
              <a:gd name="T68" fmla="*/ 7 w 90"/>
              <a:gd name="T69" fmla="*/ 55 h 74"/>
              <a:gd name="T70" fmla="*/ 7 w 90"/>
              <a:gd name="T71" fmla="*/ 55 h 74"/>
              <a:gd name="T72" fmla="*/ 6 w 90"/>
              <a:gd name="T73" fmla="*/ 64 h 74"/>
              <a:gd name="T74" fmla="*/ 11 w 90"/>
              <a:gd name="T75" fmla="*/ 59 h 74"/>
              <a:gd name="T76" fmla="*/ 14 w 90"/>
              <a:gd name="T77" fmla="*/ 59 h 74"/>
              <a:gd name="T78" fmla="*/ 25 w 90"/>
              <a:gd name="T79" fmla="*/ 23 h 74"/>
              <a:gd name="T80" fmla="*/ 24 w 90"/>
              <a:gd name="T81" fmla="*/ 23 h 74"/>
              <a:gd name="T82" fmla="*/ 13 w 90"/>
              <a:gd name="T83" fmla="*/ 25 h 74"/>
              <a:gd name="T84" fmla="*/ 13 w 90"/>
              <a:gd name="T85" fmla="*/ 39 h 74"/>
              <a:gd name="T86" fmla="*/ 24 w 90"/>
              <a:gd name="T87" fmla="*/ 42 h 74"/>
              <a:gd name="T88" fmla="*/ 25 w 90"/>
              <a:gd name="T89" fmla="*/ 23 h 74"/>
              <a:gd name="T90" fmla="*/ 76 w 90"/>
              <a:gd name="T91" fmla="*/ 68 h 74"/>
              <a:gd name="T92" fmla="*/ 77 w 90"/>
              <a:gd name="T93" fmla="*/ 57 h 74"/>
              <a:gd name="T94" fmla="*/ 79 w 90"/>
              <a:gd name="T95" fmla="*/ 64 h 74"/>
              <a:gd name="T96" fmla="*/ 84 w 90"/>
              <a:gd name="T97" fmla="*/ 59 h 74"/>
              <a:gd name="T98" fmla="*/ 81 w 90"/>
              <a:gd name="T99" fmla="*/ 51 h 74"/>
              <a:gd name="T100" fmla="*/ 70 w 90"/>
              <a:gd name="T101" fmla="*/ 48 h 74"/>
              <a:gd name="T102" fmla="*/ 71 w 90"/>
              <a:gd name="T103" fmla="*/ 62 h 74"/>
              <a:gd name="T104" fmla="*/ 67 w 90"/>
              <a:gd name="T105" fmla="*/ 68 h 74"/>
              <a:gd name="T106" fmla="*/ 65 w 90"/>
              <a:gd name="T107" fmla="*/ 23 h 74"/>
              <a:gd name="T108" fmla="*/ 59 w 90"/>
              <a:gd name="T109" fmla="*/ 34 h 74"/>
              <a:gd name="T110" fmla="*/ 67 w 90"/>
              <a:gd name="T111" fmla="*/ 42 h 74"/>
              <a:gd name="T112" fmla="*/ 77 w 90"/>
              <a:gd name="T113" fmla="*/ 39 h 74"/>
              <a:gd name="T114" fmla="*/ 77 w 90"/>
              <a:gd name="T115" fmla="*/ 25 h 74"/>
              <a:gd name="T116" fmla="*/ 66 w 90"/>
              <a:gd name="T117" fmla="*/ 2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0" h="74">
                <a:moveTo>
                  <a:pt x="45" y="0"/>
                </a:moveTo>
                <a:cubicBezTo>
                  <a:pt x="55" y="0"/>
                  <a:pt x="63" y="7"/>
                  <a:pt x="65" y="17"/>
                </a:cubicBezTo>
                <a:cubicBezTo>
                  <a:pt x="66" y="17"/>
                  <a:pt x="68" y="16"/>
                  <a:pt x="69" y="16"/>
                </a:cubicBezTo>
                <a:cubicBezTo>
                  <a:pt x="74" y="16"/>
                  <a:pt x="78" y="18"/>
                  <a:pt x="81" y="21"/>
                </a:cubicBezTo>
                <a:cubicBezTo>
                  <a:pt x="84" y="24"/>
                  <a:pt x="85" y="28"/>
                  <a:pt x="85" y="32"/>
                </a:cubicBezTo>
                <a:cubicBezTo>
                  <a:pt x="85" y="36"/>
                  <a:pt x="84" y="40"/>
                  <a:pt x="81" y="43"/>
                </a:cubicBezTo>
                <a:cubicBezTo>
                  <a:pt x="85" y="47"/>
                  <a:pt x="85" y="47"/>
                  <a:pt x="85" y="47"/>
                </a:cubicBezTo>
                <a:cubicBezTo>
                  <a:pt x="86" y="49"/>
                  <a:pt x="88" y="50"/>
                  <a:pt x="89" y="52"/>
                </a:cubicBezTo>
                <a:cubicBezTo>
                  <a:pt x="89" y="55"/>
                  <a:pt x="90" y="57"/>
                  <a:pt x="90" y="59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5"/>
                  <a:pt x="90" y="66"/>
                  <a:pt x="89" y="67"/>
                </a:cubicBezTo>
                <a:cubicBezTo>
                  <a:pt x="88" y="69"/>
                  <a:pt x="87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1" y="69"/>
                  <a:pt x="81" y="69"/>
                  <a:pt x="81" y="69"/>
                </a:cubicBezTo>
                <a:cubicBezTo>
                  <a:pt x="81" y="71"/>
                  <a:pt x="81" y="71"/>
                  <a:pt x="81" y="71"/>
                </a:cubicBezTo>
                <a:cubicBezTo>
                  <a:pt x="81" y="72"/>
                  <a:pt x="80" y="74"/>
                  <a:pt x="78" y="74"/>
                </a:cubicBezTo>
                <a:cubicBezTo>
                  <a:pt x="45" y="74"/>
                  <a:pt x="45" y="74"/>
                  <a:pt x="45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10" y="74"/>
                  <a:pt x="9" y="72"/>
                  <a:pt x="9" y="71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5" y="69"/>
                  <a:pt x="5" y="69"/>
                </a:cubicBezTo>
                <a:cubicBezTo>
                  <a:pt x="5" y="69"/>
                  <a:pt x="5" y="69"/>
                  <a:pt x="5" y="69"/>
                </a:cubicBezTo>
                <a:cubicBezTo>
                  <a:pt x="3" y="69"/>
                  <a:pt x="2" y="69"/>
                  <a:pt x="1" y="67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1" y="55"/>
                  <a:pt x="1" y="52"/>
                </a:cubicBezTo>
                <a:cubicBezTo>
                  <a:pt x="1" y="52"/>
                  <a:pt x="1" y="52"/>
                  <a:pt x="1" y="52"/>
                </a:cubicBezTo>
                <a:cubicBezTo>
                  <a:pt x="3" y="49"/>
                  <a:pt x="6" y="46"/>
                  <a:pt x="9" y="43"/>
                </a:cubicBezTo>
                <a:cubicBezTo>
                  <a:pt x="6" y="40"/>
                  <a:pt x="5" y="36"/>
                  <a:pt x="5" y="32"/>
                </a:cubicBezTo>
                <a:cubicBezTo>
                  <a:pt x="5" y="28"/>
                  <a:pt x="6" y="24"/>
                  <a:pt x="9" y="21"/>
                </a:cubicBezTo>
                <a:cubicBezTo>
                  <a:pt x="12" y="18"/>
                  <a:pt x="16" y="16"/>
                  <a:pt x="21" y="16"/>
                </a:cubicBezTo>
                <a:cubicBezTo>
                  <a:pt x="22" y="16"/>
                  <a:pt x="24" y="17"/>
                  <a:pt x="25" y="17"/>
                </a:cubicBezTo>
                <a:cubicBezTo>
                  <a:pt x="27" y="7"/>
                  <a:pt x="35" y="0"/>
                  <a:pt x="45" y="0"/>
                </a:cubicBezTo>
                <a:close/>
                <a:moveTo>
                  <a:pt x="45" y="68"/>
                </a:moveTo>
                <a:cubicBezTo>
                  <a:pt x="45" y="68"/>
                  <a:pt x="45" y="68"/>
                  <a:pt x="45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63"/>
                  <a:pt x="54" y="59"/>
                  <a:pt x="54" y="55"/>
                </a:cubicBezTo>
                <a:cubicBezTo>
                  <a:pt x="54" y="54"/>
                  <a:pt x="55" y="53"/>
                  <a:pt x="56" y="53"/>
                </a:cubicBezTo>
                <a:cubicBezTo>
                  <a:pt x="57" y="53"/>
                  <a:pt x="57" y="54"/>
                  <a:pt x="57" y="55"/>
                </a:cubicBezTo>
                <a:cubicBezTo>
                  <a:pt x="57" y="62"/>
                  <a:pt x="57" y="62"/>
                  <a:pt x="57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7"/>
                  <a:pt x="60" y="43"/>
                  <a:pt x="54" y="38"/>
                </a:cubicBezTo>
                <a:cubicBezTo>
                  <a:pt x="51" y="39"/>
                  <a:pt x="48" y="40"/>
                  <a:pt x="45" y="40"/>
                </a:cubicBezTo>
                <a:cubicBezTo>
                  <a:pt x="42" y="40"/>
                  <a:pt x="39" y="39"/>
                  <a:pt x="36" y="38"/>
                </a:cubicBezTo>
                <a:cubicBezTo>
                  <a:pt x="30" y="43"/>
                  <a:pt x="25" y="47"/>
                  <a:pt x="25" y="55"/>
                </a:cubicBezTo>
                <a:cubicBezTo>
                  <a:pt x="25" y="62"/>
                  <a:pt x="25" y="62"/>
                  <a:pt x="25" y="62"/>
                </a:cubicBezTo>
                <a:cubicBezTo>
                  <a:pt x="25" y="62"/>
                  <a:pt x="25" y="62"/>
                  <a:pt x="25" y="62"/>
                </a:cubicBezTo>
                <a:cubicBezTo>
                  <a:pt x="32" y="62"/>
                  <a:pt x="32" y="62"/>
                  <a:pt x="32" y="62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4"/>
                  <a:pt x="33" y="53"/>
                  <a:pt x="34" y="53"/>
                </a:cubicBezTo>
                <a:cubicBezTo>
                  <a:pt x="35" y="53"/>
                  <a:pt x="36" y="54"/>
                  <a:pt x="36" y="55"/>
                </a:cubicBezTo>
                <a:cubicBezTo>
                  <a:pt x="36" y="59"/>
                  <a:pt x="36" y="63"/>
                  <a:pt x="36" y="68"/>
                </a:cubicBezTo>
                <a:cubicBezTo>
                  <a:pt x="45" y="68"/>
                  <a:pt x="45" y="68"/>
                  <a:pt x="45" y="68"/>
                </a:cubicBezTo>
                <a:close/>
                <a:moveTo>
                  <a:pt x="45" y="34"/>
                </a:moveTo>
                <a:cubicBezTo>
                  <a:pt x="45" y="34"/>
                  <a:pt x="45" y="34"/>
                  <a:pt x="45" y="34"/>
                </a:cubicBezTo>
                <a:cubicBezTo>
                  <a:pt x="53" y="34"/>
                  <a:pt x="59" y="28"/>
                  <a:pt x="59" y="20"/>
                </a:cubicBezTo>
                <a:cubicBezTo>
                  <a:pt x="59" y="12"/>
                  <a:pt x="53" y="6"/>
                  <a:pt x="45" y="6"/>
                </a:cubicBezTo>
                <a:cubicBezTo>
                  <a:pt x="37" y="6"/>
                  <a:pt x="31" y="12"/>
                  <a:pt x="31" y="20"/>
                </a:cubicBezTo>
                <a:cubicBezTo>
                  <a:pt x="31" y="28"/>
                  <a:pt x="37" y="34"/>
                  <a:pt x="45" y="34"/>
                </a:cubicBezTo>
                <a:close/>
                <a:moveTo>
                  <a:pt x="14" y="68"/>
                </a:moveTo>
                <a:cubicBezTo>
                  <a:pt x="14" y="68"/>
                  <a:pt x="14" y="68"/>
                  <a:pt x="14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2" y="67"/>
                  <a:pt x="21" y="67"/>
                  <a:pt x="20" y="66"/>
                </a:cubicBezTo>
                <a:cubicBezTo>
                  <a:pt x="19" y="65"/>
                  <a:pt x="19" y="63"/>
                  <a:pt x="19" y="62"/>
                </a:cubicBezTo>
                <a:cubicBezTo>
                  <a:pt x="19" y="55"/>
                  <a:pt x="19" y="55"/>
                  <a:pt x="19" y="55"/>
                </a:cubicBezTo>
                <a:cubicBezTo>
                  <a:pt x="19" y="53"/>
                  <a:pt x="19" y="50"/>
                  <a:pt x="20" y="48"/>
                </a:cubicBezTo>
                <a:cubicBezTo>
                  <a:pt x="18" y="48"/>
                  <a:pt x="16" y="48"/>
                  <a:pt x="14" y="47"/>
                </a:cubicBezTo>
                <a:cubicBezTo>
                  <a:pt x="11" y="49"/>
                  <a:pt x="8" y="51"/>
                  <a:pt x="7" y="55"/>
                </a:cubicBezTo>
                <a:cubicBezTo>
                  <a:pt x="7" y="55"/>
                  <a:pt x="7" y="55"/>
                  <a:pt x="7" y="55"/>
                </a:cubicBezTo>
                <a:cubicBezTo>
                  <a:pt x="7" y="55"/>
                  <a:pt x="7" y="55"/>
                  <a:pt x="7" y="55"/>
                </a:cubicBezTo>
                <a:cubicBezTo>
                  <a:pt x="6" y="56"/>
                  <a:pt x="6" y="58"/>
                  <a:pt x="6" y="59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64"/>
                  <a:pt x="11" y="64"/>
                  <a:pt x="11" y="64"/>
                </a:cubicBezTo>
                <a:cubicBezTo>
                  <a:pt x="11" y="59"/>
                  <a:pt x="11" y="59"/>
                  <a:pt x="11" y="59"/>
                </a:cubicBezTo>
                <a:cubicBezTo>
                  <a:pt x="11" y="58"/>
                  <a:pt x="12" y="57"/>
                  <a:pt x="13" y="57"/>
                </a:cubicBezTo>
                <a:cubicBezTo>
                  <a:pt x="14" y="57"/>
                  <a:pt x="14" y="58"/>
                  <a:pt x="14" y="59"/>
                </a:cubicBezTo>
                <a:cubicBezTo>
                  <a:pt x="14" y="68"/>
                  <a:pt x="14" y="68"/>
                  <a:pt x="14" y="68"/>
                </a:cubicBezTo>
                <a:close/>
                <a:moveTo>
                  <a:pt x="25" y="23"/>
                </a:move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4" y="23"/>
                  <a:pt x="24" y="23"/>
                </a:cubicBezTo>
                <a:cubicBezTo>
                  <a:pt x="23" y="22"/>
                  <a:pt x="22" y="22"/>
                  <a:pt x="21" y="22"/>
                </a:cubicBezTo>
                <a:cubicBezTo>
                  <a:pt x="18" y="22"/>
                  <a:pt x="15" y="23"/>
                  <a:pt x="13" y="25"/>
                </a:cubicBezTo>
                <a:cubicBezTo>
                  <a:pt x="12" y="27"/>
                  <a:pt x="11" y="30"/>
                  <a:pt x="11" y="32"/>
                </a:cubicBezTo>
                <a:cubicBezTo>
                  <a:pt x="11" y="35"/>
                  <a:pt x="12" y="38"/>
                  <a:pt x="13" y="39"/>
                </a:cubicBezTo>
                <a:cubicBezTo>
                  <a:pt x="15" y="41"/>
                  <a:pt x="18" y="42"/>
                  <a:pt x="21" y="42"/>
                </a:cubicBezTo>
                <a:cubicBezTo>
                  <a:pt x="22" y="42"/>
                  <a:pt x="23" y="42"/>
                  <a:pt x="24" y="42"/>
                </a:cubicBezTo>
                <a:cubicBezTo>
                  <a:pt x="26" y="39"/>
                  <a:pt x="29" y="37"/>
                  <a:pt x="31" y="34"/>
                </a:cubicBezTo>
                <a:cubicBezTo>
                  <a:pt x="28" y="31"/>
                  <a:pt x="26" y="28"/>
                  <a:pt x="25" y="23"/>
                </a:cubicBezTo>
                <a:close/>
                <a:moveTo>
                  <a:pt x="76" y="68"/>
                </a:moveTo>
                <a:cubicBezTo>
                  <a:pt x="76" y="68"/>
                  <a:pt x="76" y="68"/>
                  <a:pt x="76" y="68"/>
                </a:cubicBezTo>
                <a:cubicBezTo>
                  <a:pt x="76" y="59"/>
                  <a:pt x="76" y="59"/>
                  <a:pt x="76" y="59"/>
                </a:cubicBezTo>
                <a:cubicBezTo>
                  <a:pt x="76" y="58"/>
                  <a:pt x="76" y="57"/>
                  <a:pt x="77" y="57"/>
                </a:cubicBezTo>
                <a:cubicBezTo>
                  <a:pt x="78" y="57"/>
                  <a:pt x="79" y="58"/>
                  <a:pt x="79" y="59"/>
                </a:cubicBezTo>
                <a:cubicBezTo>
                  <a:pt x="79" y="64"/>
                  <a:pt x="79" y="64"/>
                  <a:pt x="79" y="64"/>
                </a:cubicBezTo>
                <a:cubicBezTo>
                  <a:pt x="84" y="64"/>
                  <a:pt x="84" y="64"/>
                  <a:pt x="84" y="64"/>
                </a:cubicBezTo>
                <a:cubicBezTo>
                  <a:pt x="84" y="59"/>
                  <a:pt x="84" y="59"/>
                  <a:pt x="84" y="59"/>
                </a:cubicBezTo>
                <a:cubicBezTo>
                  <a:pt x="84" y="58"/>
                  <a:pt x="84" y="56"/>
                  <a:pt x="83" y="55"/>
                </a:cubicBezTo>
                <a:cubicBezTo>
                  <a:pt x="83" y="53"/>
                  <a:pt x="82" y="52"/>
                  <a:pt x="81" y="51"/>
                </a:cubicBezTo>
                <a:cubicBezTo>
                  <a:pt x="76" y="47"/>
                  <a:pt x="76" y="47"/>
                  <a:pt x="76" y="47"/>
                </a:cubicBezTo>
                <a:cubicBezTo>
                  <a:pt x="74" y="48"/>
                  <a:pt x="72" y="48"/>
                  <a:pt x="70" y="48"/>
                </a:cubicBezTo>
                <a:cubicBezTo>
                  <a:pt x="71" y="50"/>
                  <a:pt x="71" y="53"/>
                  <a:pt x="71" y="55"/>
                </a:cubicBezTo>
                <a:cubicBezTo>
                  <a:pt x="71" y="62"/>
                  <a:pt x="71" y="62"/>
                  <a:pt x="71" y="62"/>
                </a:cubicBezTo>
                <a:cubicBezTo>
                  <a:pt x="71" y="63"/>
                  <a:pt x="71" y="65"/>
                  <a:pt x="70" y="66"/>
                </a:cubicBezTo>
                <a:cubicBezTo>
                  <a:pt x="69" y="67"/>
                  <a:pt x="68" y="67"/>
                  <a:pt x="67" y="68"/>
                </a:cubicBezTo>
                <a:cubicBezTo>
                  <a:pt x="76" y="68"/>
                  <a:pt x="76" y="68"/>
                  <a:pt x="76" y="68"/>
                </a:cubicBezTo>
                <a:close/>
                <a:moveTo>
                  <a:pt x="65" y="23"/>
                </a:moveTo>
                <a:cubicBezTo>
                  <a:pt x="65" y="23"/>
                  <a:pt x="65" y="23"/>
                  <a:pt x="65" y="23"/>
                </a:cubicBezTo>
                <a:cubicBezTo>
                  <a:pt x="64" y="28"/>
                  <a:pt x="62" y="31"/>
                  <a:pt x="59" y="34"/>
                </a:cubicBezTo>
                <a:cubicBezTo>
                  <a:pt x="61" y="37"/>
                  <a:pt x="64" y="39"/>
                  <a:pt x="66" y="42"/>
                </a:cubicBezTo>
                <a:cubicBezTo>
                  <a:pt x="66" y="42"/>
                  <a:pt x="67" y="42"/>
                  <a:pt x="67" y="42"/>
                </a:cubicBezTo>
                <a:cubicBezTo>
                  <a:pt x="68" y="42"/>
                  <a:pt x="69" y="42"/>
                  <a:pt x="69" y="42"/>
                </a:cubicBezTo>
                <a:cubicBezTo>
                  <a:pt x="72" y="42"/>
                  <a:pt x="75" y="41"/>
                  <a:pt x="77" y="39"/>
                </a:cubicBezTo>
                <a:cubicBezTo>
                  <a:pt x="78" y="38"/>
                  <a:pt x="79" y="35"/>
                  <a:pt x="79" y="32"/>
                </a:cubicBezTo>
                <a:cubicBezTo>
                  <a:pt x="79" y="30"/>
                  <a:pt x="78" y="27"/>
                  <a:pt x="77" y="25"/>
                </a:cubicBezTo>
                <a:cubicBezTo>
                  <a:pt x="75" y="23"/>
                  <a:pt x="72" y="22"/>
                  <a:pt x="69" y="22"/>
                </a:cubicBezTo>
                <a:cubicBezTo>
                  <a:pt x="68" y="22"/>
                  <a:pt x="67" y="22"/>
                  <a:pt x="66" y="23"/>
                </a:cubicBezTo>
                <a:cubicBezTo>
                  <a:pt x="66" y="23"/>
                  <a:pt x="65" y="23"/>
                  <a:pt x="65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91" name="Freeform 51"/>
          <p:cNvSpPr>
            <a:spLocks noEditPoints="1"/>
          </p:cNvSpPr>
          <p:nvPr/>
        </p:nvSpPr>
        <p:spPr bwMode="auto">
          <a:xfrm>
            <a:off x="7504113" y="1827213"/>
            <a:ext cx="241300" cy="230187"/>
          </a:xfrm>
          <a:custGeom>
            <a:avLst/>
            <a:gdLst>
              <a:gd name="T0" fmla="*/ 22 w 76"/>
              <a:gd name="T1" fmla="*/ 59 h 72"/>
              <a:gd name="T2" fmla="*/ 65 w 76"/>
              <a:gd name="T3" fmla="*/ 58 h 72"/>
              <a:gd name="T4" fmla="*/ 65 w 76"/>
              <a:gd name="T5" fmla="*/ 61 h 72"/>
              <a:gd name="T6" fmla="*/ 23 w 76"/>
              <a:gd name="T7" fmla="*/ 10 h 72"/>
              <a:gd name="T8" fmla="*/ 22 w 76"/>
              <a:gd name="T9" fmla="*/ 12 h 72"/>
              <a:gd name="T10" fmla="*/ 22 w 76"/>
              <a:gd name="T11" fmla="*/ 24 h 72"/>
              <a:gd name="T12" fmla="*/ 23 w 76"/>
              <a:gd name="T13" fmla="*/ 26 h 72"/>
              <a:gd name="T14" fmla="*/ 65 w 76"/>
              <a:gd name="T15" fmla="*/ 26 h 72"/>
              <a:gd name="T16" fmla="*/ 67 w 76"/>
              <a:gd name="T17" fmla="*/ 12 h 72"/>
              <a:gd name="T18" fmla="*/ 65 w 76"/>
              <a:gd name="T19" fmla="*/ 10 h 72"/>
              <a:gd name="T20" fmla="*/ 25 w 76"/>
              <a:gd name="T21" fmla="*/ 22 h 72"/>
              <a:gd name="T22" fmla="*/ 25 w 76"/>
              <a:gd name="T23" fmla="*/ 14 h 72"/>
              <a:gd name="T24" fmla="*/ 63 w 76"/>
              <a:gd name="T25" fmla="*/ 22 h 72"/>
              <a:gd name="T26" fmla="*/ 12 w 76"/>
              <a:gd name="T27" fmla="*/ 22 h 72"/>
              <a:gd name="T28" fmla="*/ 6 w 76"/>
              <a:gd name="T29" fmla="*/ 22 h 72"/>
              <a:gd name="T30" fmla="*/ 12 w 76"/>
              <a:gd name="T31" fmla="*/ 63 h 72"/>
              <a:gd name="T32" fmla="*/ 9 w 76"/>
              <a:gd name="T33" fmla="*/ 72 h 72"/>
              <a:gd name="T34" fmla="*/ 3 w 76"/>
              <a:gd name="T35" fmla="*/ 69 h 72"/>
              <a:gd name="T36" fmla="*/ 0 w 76"/>
              <a:gd name="T37" fmla="*/ 63 h 72"/>
              <a:gd name="T38" fmla="*/ 0 w 76"/>
              <a:gd name="T39" fmla="*/ 19 h 72"/>
              <a:gd name="T40" fmla="*/ 12 w 76"/>
              <a:gd name="T41" fmla="*/ 16 h 72"/>
              <a:gd name="T42" fmla="*/ 15 w 76"/>
              <a:gd name="T43" fmla="*/ 0 h 72"/>
              <a:gd name="T44" fmla="*/ 73 w 76"/>
              <a:gd name="T45" fmla="*/ 0 h 72"/>
              <a:gd name="T46" fmla="*/ 76 w 76"/>
              <a:gd name="T47" fmla="*/ 3 h 72"/>
              <a:gd name="T48" fmla="*/ 73 w 76"/>
              <a:gd name="T49" fmla="*/ 69 h 72"/>
              <a:gd name="T50" fmla="*/ 73 w 76"/>
              <a:gd name="T51" fmla="*/ 69 h 72"/>
              <a:gd name="T52" fmla="*/ 9 w 76"/>
              <a:gd name="T53" fmla="*/ 72 h 72"/>
              <a:gd name="T54" fmla="*/ 9 w 76"/>
              <a:gd name="T55" fmla="*/ 72 h 72"/>
              <a:gd name="T56" fmla="*/ 70 w 76"/>
              <a:gd name="T57" fmla="*/ 63 h 72"/>
              <a:gd name="T58" fmla="*/ 18 w 76"/>
              <a:gd name="T59" fmla="*/ 6 h 72"/>
              <a:gd name="T60" fmla="*/ 17 w 76"/>
              <a:gd name="T61" fmla="*/ 66 h 72"/>
              <a:gd name="T62" fmla="*/ 69 w 76"/>
              <a:gd name="T63" fmla="*/ 65 h 72"/>
              <a:gd name="T64" fmla="*/ 70 w 76"/>
              <a:gd name="T65" fmla="*/ 63 h 72"/>
              <a:gd name="T66" fmla="*/ 46 w 76"/>
              <a:gd name="T67" fmla="*/ 30 h 72"/>
              <a:gd name="T68" fmla="*/ 65 w 76"/>
              <a:gd name="T69" fmla="*/ 30 h 72"/>
              <a:gd name="T70" fmla="*/ 67 w 76"/>
              <a:gd name="T71" fmla="*/ 31 h 72"/>
              <a:gd name="T72" fmla="*/ 65 w 76"/>
              <a:gd name="T73" fmla="*/ 42 h 72"/>
              <a:gd name="T74" fmla="*/ 46 w 76"/>
              <a:gd name="T75" fmla="*/ 42 h 72"/>
              <a:gd name="T76" fmla="*/ 44 w 76"/>
              <a:gd name="T77" fmla="*/ 41 h 72"/>
              <a:gd name="T78" fmla="*/ 46 w 76"/>
              <a:gd name="T79" fmla="*/ 30 h 72"/>
              <a:gd name="T80" fmla="*/ 63 w 76"/>
              <a:gd name="T81" fmla="*/ 33 h 72"/>
              <a:gd name="T82" fmla="*/ 48 w 76"/>
              <a:gd name="T83" fmla="*/ 39 h 72"/>
              <a:gd name="T84" fmla="*/ 63 w 76"/>
              <a:gd name="T85" fmla="*/ 33 h 72"/>
              <a:gd name="T86" fmla="*/ 23 w 76"/>
              <a:gd name="T87" fmla="*/ 33 h 72"/>
              <a:gd name="T88" fmla="*/ 23 w 76"/>
              <a:gd name="T89" fmla="*/ 30 h 72"/>
              <a:gd name="T90" fmla="*/ 42 w 76"/>
              <a:gd name="T91" fmla="*/ 31 h 72"/>
              <a:gd name="T92" fmla="*/ 23 w 76"/>
              <a:gd name="T93" fmla="*/ 33 h 72"/>
              <a:gd name="T94" fmla="*/ 23 w 76"/>
              <a:gd name="T95" fmla="*/ 42 h 72"/>
              <a:gd name="T96" fmla="*/ 23 w 76"/>
              <a:gd name="T97" fmla="*/ 39 h 72"/>
              <a:gd name="T98" fmla="*/ 42 w 76"/>
              <a:gd name="T99" fmla="*/ 41 h 72"/>
              <a:gd name="T100" fmla="*/ 23 w 76"/>
              <a:gd name="T101" fmla="*/ 42 h 72"/>
              <a:gd name="T102" fmla="*/ 23 w 76"/>
              <a:gd name="T103" fmla="*/ 52 h 72"/>
              <a:gd name="T104" fmla="*/ 23 w 76"/>
              <a:gd name="T105" fmla="*/ 48 h 72"/>
              <a:gd name="T106" fmla="*/ 67 w 76"/>
              <a:gd name="T107" fmla="*/ 50 h 72"/>
              <a:gd name="T108" fmla="*/ 23 w 76"/>
              <a:gd name="T109" fmla="*/ 5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6" h="72">
                <a:moveTo>
                  <a:pt x="23" y="61"/>
                </a:moveTo>
                <a:cubicBezTo>
                  <a:pt x="22" y="61"/>
                  <a:pt x="22" y="60"/>
                  <a:pt x="22" y="59"/>
                </a:cubicBezTo>
                <a:cubicBezTo>
                  <a:pt x="22" y="58"/>
                  <a:pt x="22" y="58"/>
                  <a:pt x="23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6" y="58"/>
                  <a:pt x="67" y="58"/>
                  <a:pt x="67" y="59"/>
                </a:cubicBezTo>
                <a:cubicBezTo>
                  <a:pt x="67" y="60"/>
                  <a:pt x="66" y="61"/>
                  <a:pt x="65" y="61"/>
                </a:cubicBezTo>
                <a:cubicBezTo>
                  <a:pt x="23" y="61"/>
                  <a:pt x="23" y="61"/>
                  <a:pt x="23" y="61"/>
                </a:cubicBezTo>
                <a:close/>
                <a:moveTo>
                  <a:pt x="23" y="10"/>
                </a:moveTo>
                <a:cubicBezTo>
                  <a:pt x="23" y="10"/>
                  <a:pt x="23" y="10"/>
                  <a:pt x="23" y="10"/>
                </a:cubicBezTo>
                <a:cubicBezTo>
                  <a:pt x="22" y="10"/>
                  <a:pt x="22" y="11"/>
                  <a:pt x="22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5"/>
                  <a:pt x="22" y="26"/>
                  <a:pt x="23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6" y="26"/>
                  <a:pt x="67" y="25"/>
                  <a:pt x="67" y="24"/>
                </a:cubicBezTo>
                <a:cubicBezTo>
                  <a:pt x="67" y="12"/>
                  <a:pt x="67" y="12"/>
                  <a:pt x="67" y="12"/>
                </a:cubicBezTo>
                <a:cubicBezTo>
                  <a:pt x="67" y="12"/>
                  <a:pt x="67" y="12"/>
                  <a:pt x="67" y="12"/>
                </a:cubicBezTo>
                <a:cubicBezTo>
                  <a:pt x="67" y="11"/>
                  <a:pt x="66" y="10"/>
                  <a:pt x="65" y="10"/>
                </a:cubicBezTo>
                <a:cubicBezTo>
                  <a:pt x="23" y="10"/>
                  <a:pt x="23" y="10"/>
                  <a:pt x="23" y="10"/>
                </a:cubicBezTo>
                <a:close/>
                <a:moveTo>
                  <a:pt x="25" y="22"/>
                </a:moveTo>
                <a:cubicBezTo>
                  <a:pt x="25" y="22"/>
                  <a:pt x="25" y="22"/>
                  <a:pt x="25" y="22"/>
                </a:cubicBezTo>
                <a:cubicBezTo>
                  <a:pt x="25" y="14"/>
                  <a:pt x="25" y="14"/>
                  <a:pt x="25" y="14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22"/>
                  <a:pt x="63" y="22"/>
                  <a:pt x="63" y="22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12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63"/>
                  <a:pt x="6" y="63"/>
                  <a:pt x="6" y="63"/>
                </a:cubicBezTo>
                <a:cubicBezTo>
                  <a:pt x="6" y="67"/>
                  <a:pt x="12" y="67"/>
                  <a:pt x="12" y="63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9" y="72"/>
                </a:moveTo>
                <a:cubicBezTo>
                  <a:pt x="9" y="72"/>
                  <a:pt x="9" y="72"/>
                  <a:pt x="9" y="72"/>
                </a:cubicBezTo>
                <a:cubicBezTo>
                  <a:pt x="7" y="72"/>
                  <a:pt x="4" y="71"/>
                  <a:pt x="3" y="69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68"/>
                  <a:pt x="0" y="65"/>
                  <a:pt x="0" y="63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7"/>
                  <a:pt x="1" y="16"/>
                  <a:pt x="3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3"/>
                  <a:pt x="12" y="3"/>
                  <a:pt x="12" y="3"/>
                </a:cubicBezTo>
                <a:cubicBezTo>
                  <a:pt x="12" y="1"/>
                  <a:pt x="14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6" y="1"/>
                  <a:pt x="76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6" y="63"/>
                  <a:pt x="76" y="63"/>
                  <a:pt x="76" y="63"/>
                </a:cubicBezTo>
                <a:cubicBezTo>
                  <a:pt x="76" y="65"/>
                  <a:pt x="75" y="68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2" y="71"/>
                  <a:pt x="69" y="72"/>
                  <a:pt x="67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9" y="72"/>
                  <a:pt x="9" y="72"/>
                  <a:pt x="9" y="72"/>
                </a:cubicBezTo>
                <a:close/>
                <a:moveTo>
                  <a:pt x="70" y="63"/>
                </a:moveTo>
                <a:cubicBezTo>
                  <a:pt x="70" y="63"/>
                  <a:pt x="70" y="63"/>
                  <a:pt x="70" y="63"/>
                </a:cubicBezTo>
                <a:cubicBezTo>
                  <a:pt x="70" y="6"/>
                  <a:pt x="70" y="6"/>
                  <a:pt x="70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25"/>
                  <a:pt x="18" y="44"/>
                  <a:pt x="18" y="63"/>
                </a:cubicBezTo>
                <a:cubicBezTo>
                  <a:pt x="18" y="64"/>
                  <a:pt x="18" y="65"/>
                  <a:pt x="17" y="66"/>
                </a:cubicBezTo>
                <a:cubicBezTo>
                  <a:pt x="67" y="66"/>
                  <a:pt x="67" y="66"/>
                  <a:pt x="67" y="66"/>
                </a:cubicBezTo>
                <a:cubicBezTo>
                  <a:pt x="68" y="66"/>
                  <a:pt x="69" y="66"/>
                  <a:pt x="69" y="65"/>
                </a:cubicBezTo>
                <a:cubicBezTo>
                  <a:pt x="69" y="65"/>
                  <a:pt x="69" y="65"/>
                  <a:pt x="69" y="65"/>
                </a:cubicBezTo>
                <a:cubicBezTo>
                  <a:pt x="70" y="64"/>
                  <a:pt x="70" y="64"/>
                  <a:pt x="70" y="63"/>
                </a:cubicBezTo>
                <a:close/>
                <a:moveTo>
                  <a:pt x="4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65" y="30"/>
                  <a:pt x="65" y="30"/>
                  <a:pt x="65" y="30"/>
                </a:cubicBezTo>
                <a:cubicBezTo>
                  <a:pt x="66" y="30"/>
                  <a:pt x="67" y="30"/>
                  <a:pt x="67" y="31"/>
                </a:cubicBezTo>
                <a:cubicBezTo>
                  <a:pt x="67" y="31"/>
                  <a:pt x="67" y="31"/>
                  <a:pt x="67" y="31"/>
                </a:cubicBezTo>
                <a:cubicBezTo>
                  <a:pt x="67" y="41"/>
                  <a:pt x="67" y="41"/>
                  <a:pt x="67" y="41"/>
                </a:cubicBezTo>
                <a:cubicBezTo>
                  <a:pt x="67" y="42"/>
                  <a:pt x="66" y="42"/>
                  <a:pt x="65" y="42"/>
                </a:cubicBezTo>
                <a:cubicBezTo>
                  <a:pt x="65" y="42"/>
                  <a:pt x="65" y="42"/>
                  <a:pt x="65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5" y="42"/>
                  <a:pt x="44" y="42"/>
                  <a:pt x="44" y="41"/>
                </a:cubicBezTo>
                <a:cubicBezTo>
                  <a:pt x="44" y="41"/>
                  <a:pt x="44" y="41"/>
                  <a:pt x="44" y="41"/>
                </a:cubicBezTo>
                <a:cubicBezTo>
                  <a:pt x="44" y="31"/>
                  <a:pt x="44" y="31"/>
                  <a:pt x="44" y="31"/>
                </a:cubicBezTo>
                <a:cubicBezTo>
                  <a:pt x="44" y="30"/>
                  <a:pt x="45" y="30"/>
                  <a:pt x="46" y="30"/>
                </a:cubicBezTo>
                <a:close/>
                <a:moveTo>
                  <a:pt x="63" y="33"/>
                </a:moveTo>
                <a:cubicBezTo>
                  <a:pt x="63" y="33"/>
                  <a:pt x="63" y="33"/>
                  <a:pt x="63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9"/>
                  <a:pt x="48" y="39"/>
                  <a:pt x="48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3"/>
                  <a:pt x="63" y="33"/>
                  <a:pt x="63" y="33"/>
                </a:cubicBezTo>
                <a:close/>
                <a:moveTo>
                  <a:pt x="23" y="33"/>
                </a:moveTo>
                <a:cubicBezTo>
                  <a:pt x="23" y="33"/>
                  <a:pt x="23" y="33"/>
                  <a:pt x="23" y="33"/>
                </a:cubicBezTo>
                <a:cubicBezTo>
                  <a:pt x="22" y="33"/>
                  <a:pt x="22" y="32"/>
                  <a:pt x="22" y="31"/>
                </a:cubicBezTo>
                <a:cubicBezTo>
                  <a:pt x="22" y="30"/>
                  <a:pt x="22" y="30"/>
                  <a:pt x="23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1" y="30"/>
                  <a:pt x="42" y="30"/>
                  <a:pt x="42" y="31"/>
                </a:cubicBezTo>
                <a:cubicBezTo>
                  <a:pt x="42" y="32"/>
                  <a:pt x="41" y="33"/>
                  <a:pt x="40" y="33"/>
                </a:cubicBezTo>
                <a:cubicBezTo>
                  <a:pt x="23" y="33"/>
                  <a:pt x="23" y="33"/>
                  <a:pt x="23" y="33"/>
                </a:cubicBezTo>
                <a:close/>
                <a:moveTo>
                  <a:pt x="23" y="42"/>
                </a:moveTo>
                <a:cubicBezTo>
                  <a:pt x="23" y="42"/>
                  <a:pt x="23" y="42"/>
                  <a:pt x="23" y="42"/>
                </a:cubicBezTo>
                <a:cubicBezTo>
                  <a:pt x="22" y="42"/>
                  <a:pt x="22" y="42"/>
                  <a:pt x="22" y="41"/>
                </a:cubicBezTo>
                <a:cubicBezTo>
                  <a:pt x="22" y="40"/>
                  <a:pt x="22" y="39"/>
                  <a:pt x="2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2" y="40"/>
                  <a:pt x="42" y="41"/>
                </a:cubicBezTo>
                <a:cubicBezTo>
                  <a:pt x="42" y="42"/>
                  <a:pt x="41" y="42"/>
                  <a:pt x="40" y="42"/>
                </a:cubicBezTo>
                <a:cubicBezTo>
                  <a:pt x="23" y="42"/>
                  <a:pt x="23" y="42"/>
                  <a:pt x="23" y="42"/>
                </a:cubicBezTo>
                <a:close/>
                <a:moveTo>
                  <a:pt x="23" y="52"/>
                </a:moveTo>
                <a:cubicBezTo>
                  <a:pt x="23" y="52"/>
                  <a:pt x="23" y="52"/>
                  <a:pt x="23" y="52"/>
                </a:cubicBezTo>
                <a:cubicBezTo>
                  <a:pt x="22" y="52"/>
                  <a:pt x="22" y="51"/>
                  <a:pt x="22" y="50"/>
                </a:cubicBezTo>
                <a:cubicBezTo>
                  <a:pt x="22" y="49"/>
                  <a:pt x="22" y="48"/>
                  <a:pt x="23" y="48"/>
                </a:cubicBezTo>
                <a:cubicBezTo>
                  <a:pt x="65" y="48"/>
                  <a:pt x="65" y="48"/>
                  <a:pt x="65" y="48"/>
                </a:cubicBezTo>
                <a:cubicBezTo>
                  <a:pt x="66" y="48"/>
                  <a:pt x="67" y="49"/>
                  <a:pt x="67" y="50"/>
                </a:cubicBezTo>
                <a:cubicBezTo>
                  <a:pt x="67" y="51"/>
                  <a:pt x="66" y="52"/>
                  <a:pt x="65" y="52"/>
                </a:cubicBezTo>
                <a:cubicBezTo>
                  <a:pt x="23" y="52"/>
                  <a:pt x="23" y="52"/>
                  <a:pt x="23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92" name="Rectangle 52"/>
          <p:cNvSpPr>
            <a:spLocks noChangeArrowheads="1"/>
          </p:cNvSpPr>
          <p:nvPr/>
        </p:nvSpPr>
        <p:spPr bwMode="auto">
          <a:xfrm>
            <a:off x="2700338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893" name="Rectangle 53"/>
          <p:cNvSpPr>
            <a:spLocks noChangeArrowheads="1"/>
          </p:cNvSpPr>
          <p:nvPr/>
        </p:nvSpPr>
        <p:spPr bwMode="auto">
          <a:xfrm>
            <a:off x="3352800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2010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5894" name="Rectangle 54"/>
          <p:cNvSpPr>
            <a:spLocks noChangeArrowheads="1"/>
          </p:cNvSpPr>
          <p:nvPr/>
        </p:nvSpPr>
        <p:spPr bwMode="auto">
          <a:xfrm>
            <a:off x="6626225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895" name="Rectangle 55"/>
          <p:cNvSpPr>
            <a:spLocks noChangeArrowheads="1"/>
          </p:cNvSpPr>
          <p:nvPr/>
        </p:nvSpPr>
        <p:spPr bwMode="auto">
          <a:xfrm>
            <a:off x="7254875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2012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5896" name="Rectangle 56"/>
          <p:cNvSpPr>
            <a:spLocks noChangeArrowheads="1"/>
          </p:cNvSpPr>
          <p:nvPr/>
        </p:nvSpPr>
        <p:spPr bwMode="auto">
          <a:xfrm>
            <a:off x="5272088" y="3162300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2011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5897" name="Rectangle 57"/>
          <p:cNvSpPr>
            <a:spLocks noChangeArrowheads="1"/>
          </p:cNvSpPr>
          <p:nvPr/>
        </p:nvSpPr>
        <p:spPr bwMode="auto">
          <a:xfrm>
            <a:off x="4619625" y="1585913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7278688" y="2570163"/>
            <a:ext cx="596900" cy="6000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0" y="2870200"/>
            <a:ext cx="6840538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1317625" y="2781300"/>
            <a:ext cx="179388" cy="177800"/>
          </a:xfrm>
          <a:prstGeom prst="ellipse">
            <a:avLst/>
          </a:prstGeom>
          <a:solidFill>
            <a:srgbClr val="EF654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1158875" y="1709738"/>
            <a:ext cx="493713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3249613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3094038" y="3571875"/>
            <a:ext cx="492125" cy="49371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5232400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5073650" y="1709738"/>
            <a:ext cx="492125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8" name="Freeform 14"/>
          <p:cNvSpPr>
            <a:spLocks noEditPoints="1"/>
          </p:cNvSpPr>
          <p:nvPr/>
        </p:nvSpPr>
        <p:spPr bwMode="auto">
          <a:xfrm>
            <a:off x="7453313" y="2762250"/>
            <a:ext cx="244475" cy="215900"/>
          </a:xfrm>
          <a:custGeom>
            <a:avLst/>
            <a:gdLst>
              <a:gd name="T0" fmla="*/ 37 w 77"/>
              <a:gd name="T1" fmla="*/ 67 h 68"/>
              <a:gd name="T2" fmla="*/ 8 w 77"/>
              <a:gd name="T3" fmla="*/ 38 h 68"/>
              <a:gd name="T4" fmla="*/ 1 w 77"/>
              <a:gd name="T5" fmla="*/ 28 h 68"/>
              <a:gd name="T6" fmla="*/ 2 w 77"/>
              <a:gd name="T7" fmla="*/ 16 h 68"/>
              <a:gd name="T8" fmla="*/ 8 w 77"/>
              <a:gd name="T9" fmla="*/ 7 h 68"/>
              <a:gd name="T10" fmla="*/ 17 w 77"/>
              <a:gd name="T11" fmla="*/ 1 h 68"/>
              <a:gd name="T12" fmla="*/ 29 w 77"/>
              <a:gd name="T13" fmla="*/ 1 h 68"/>
              <a:gd name="T14" fmla="*/ 39 w 77"/>
              <a:gd name="T15" fmla="*/ 6 h 68"/>
              <a:gd name="T16" fmla="*/ 48 w 77"/>
              <a:gd name="T17" fmla="*/ 1 h 68"/>
              <a:gd name="T18" fmla="*/ 60 w 77"/>
              <a:gd name="T19" fmla="*/ 1 h 68"/>
              <a:gd name="T20" fmla="*/ 70 w 77"/>
              <a:gd name="T21" fmla="*/ 7 h 68"/>
              <a:gd name="T22" fmla="*/ 76 w 77"/>
              <a:gd name="T23" fmla="*/ 16 h 68"/>
              <a:gd name="T24" fmla="*/ 76 w 77"/>
              <a:gd name="T25" fmla="*/ 16 h 68"/>
              <a:gd name="T26" fmla="*/ 76 w 77"/>
              <a:gd name="T27" fmla="*/ 28 h 68"/>
              <a:gd name="T28" fmla="*/ 70 w 77"/>
              <a:gd name="T29" fmla="*/ 38 h 68"/>
              <a:gd name="T30" fmla="*/ 70 w 77"/>
              <a:gd name="T31" fmla="*/ 38 h 68"/>
              <a:gd name="T32" fmla="*/ 41 w 77"/>
              <a:gd name="T33" fmla="*/ 67 h 68"/>
              <a:gd name="T34" fmla="*/ 37 w 77"/>
              <a:gd name="T35" fmla="*/ 67 h 68"/>
              <a:gd name="T36" fmla="*/ 37 w 77"/>
              <a:gd name="T37" fmla="*/ 67 h 68"/>
              <a:gd name="T38" fmla="*/ 42 w 77"/>
              <a:gd name="T39" fmla="*/ 10 h 68"/>
              <a:gd name="T40" fmla="*/ 42 w 77"/>
              <a:gd name="T41" fmla="*/ 10 h 68"/>
              <a:gd name="T42" fmla="*/ 42 w 77"/>
              <a:gd name="T43" fmla="*/ 10 h 68"/>
              <a:gd name="T44" fmla="*/ 33 w 77"/>
              <a:gd name="T45" fmla="*/ 20 h 68"/>
              <a:gd name="T46" fmla="*/ 30 w 77"/>
              <a:gd name="T47" fmla="*/ 20 h 68"/>
              <a:gd name="T48" fmla="*/ 30 w 77"/>
              <a:gd name="T49" fmla="*/ 17 h 68"/>
              <a:gd name="T50" fmla="*/ 36 w 77"/>
              <a:gd name="T51" fmla="*/ 11 h 68"/>
              <a:gd name="T52" fmla="*/ 36 w 77"/>
              <a:gd name="T53" fmla="*/ 11 h 68"/>
              <a:gd name="T54" fmla="*/ 28 w 77"/>
              <a:gd name="T55" fmla="*/ 6 h 68"/>
              <a:gd name="T56" fmla="*/ 19 w 77"/>
              <a:gd name="T57" fmla="*/ 6 h 68"/>
              <a:gd name="T58" fmla="*/ 12 w 77"/>
              <a:gd name="T59" fmla="*/ 11 h 68"/>
              <a:gd name="T60" fmla="*/ 7 w 77"/>
              <a:gd name="T61" fmla="*/ 18 h 68"/>
              <a:gd name="T62" fmla="*/ 7 w 77"/>
              <a:gd name="T63" fmla="*/ 26 h 68"/>
              <a:gd name="T64" fmla="*/ 12 w 77"/>
              <a:gd name="T65" fmla="*/ 34 h 68"/>
              <a:gd name="T66" fmla="*/ 39 w 77"/>
              <a:gd name="T67" fmla="*/ 61 h 68"/>
              <a:gd name="T68" fmla="*/ 65 w 77"/>
              <a:gd name="T69" fmla="*/ 34 h 68"/>
              <a:gd name="T70" fmla="*/ 66 w 77"/>
              <a:gd name="T71" fmla="*/ 34 h 68"/>
              <a:gd name="T72" fmla="*/ 70 w 77"/>
              <a:gd name="T73" fmla="*/ 26 h 68"/>
              <a:gd name="T74" fmla="*/ 70 w 77"/>
              <a:gd name="T75" fmla="*/ 18 h 68"/>
              <a:gd name="T76" fmla="*/ 70 w 77"/>
              <a:gd name="T77" fmla="*/ 18 h 68"/>
              <a:gd name="T78" fmla="*/ 66 w 77"/>
              <a:gd name="T79" fmla="*/ 11 h 68"/>
              <a:gd name="T80" fmla="*/ 58 w 77"/>
              <a:gd name="T81" fmla="*/ 6 h 68"/>
              <a:gd name="T82" fmla="*/ 50 w 77"/>
              <a:gd name="T83" fmla="*/ 6 h 68"/>
              <a:gd name="T84" fmla="*/ 42 w 77"/>
              <a:gd name="T85" fmla="*/ 1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7" h="68">
                <a:moveTo>
                  <a:pt x="37" y="67"/>
                </a:moveTo>
                <a:cubicBezTo>
                  <a:pt x="8" y="38"/>
                  <a:pt x="8" y="38"/>
                  <a:pt x="8" y="38"/>
                </a:cubicBezTo>
                <a:cubicBezTo>
                  <a:pt x="5" y="35"/>
                  <a:pt x="2" y="32"/>
                  <a:pt x="1" y="28"/>
                </a:cubicBezTo>
                <a:cubicBezTo>
                  <a:pt x="0" y="24"/>
                  <a:pt x="0" y="20"/>
                  <a:pt x="2" y="16"/>
                </a:cubicBezTo>
                <a:cubicBezTo>
                  <a:pt x="3" y="12"/>
                  <a:pt x="5" y="9"/>
                  <a:pt x="8" y="7"/>
                </a:cubicBezTo>
                <a:cubicBezTo>
                  <a:pt x="10" y="4"/>
                  <a:pt x="14" y="2"/>
                  <a:pt x="17" y="1"/>
                </a:cubicBezTo>
                <a:cubicBezTo>
                  <a:pt x="21" y="0"/>
                  <a:pt x="25" y="0"/>
                  <a:pt x="29" y="1"/>
                </a:cubicBezTo>
                <a:cubicBezTo>
                  <a:pt x="33" y="1"/>
                  <a:pt x="36" y="3"/>
                  <a:pt x="39" y="6"/>
                </a:cubicBezTo>
                <a:cubicBezTo>
                  <a:pt x="42" y="3"/>
                  <a:pt x="45" y="2"/>
                  <a:pt x="48" y="1"/>
                </a:cubicBezTo>
                <a:cubicBezTo>
                  <a:pt x="52" y="0"/>
                  <a:pt x="56" y="0"/>
                  <a:pt x="60" y="1"/>
                </a:cubicBezTo>
                <a:cubicBezTo>
                  <a:pt x="64" y="2"/>
                  <a:pt x="67" y="4"/>
                  <a:pt x="70" y="7"/>
                </a:cubicBezTo>
                <a:cubicBezTo>
                  <a:pt x="72" y="9"/>
                  <a:pt x="74" y="12"/>
                  <a:pt x="76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7" y="20"/>
                  <a:pt x="77" y="24"/>
                  <a:pt x="76" y="28"/>
                </a:cubicBezTo>
                <a:cubicBezTo>
                  <a:pt x="75" y="32"/>
                  <a:pt x="73" y="35"/>
                  <a:pt x="70" y="38"/>
                </a:cubicBezTo>
                <a:cubicBezTo>
                  <a:pt x="70" y="38"/>
                  <a:pt x="70" y="38"/>
                  <a:pt x="70" y="38"/>
                </a:cubicBezTo>
                <a:cubicBezTo>
                  <a:pt x="41" y="67"/>
                  <a:pt x="41" y="67"/>
                  <a:pt x="41" y="67"/>
                </a:cubicBezTo>
                <a:cubicBezTo>
                  <a:pt x="40" y="68"/>
                  <a:pt x="38" y="68"/>
                  <a:pt x="37" y="67"/>
                </a:cubicBezTo>
                <a:cubicBezTo>
                  <a:pt x="37" y="67"/>
                  <a:pt x="37" y="67"/>
                  <a:pt x="37" y="67"/>
                </a:cubicBezTo>
                <a:close/>
                <a:moveTo>
                  <a:pt x="42" y="10"/>
                </a:move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33" y="20"/>
                  <a:pt x="33" y="20"/>
                  <a:pt x="33" y="20"/>
                </a:cubicBezTo>
                <a:cubicBezTo>
                  <a:pt x="32" y="20"/>
                  <a:pt x="31" y="20"/>
                  <a:pt x="30" y="20"/>
                </a:cubicBezTo>
                <a:cubicBezTo>
                  <a:pt x="30" y="19"/>
                  <a:pt x="30" y="18"/>
                  <a:pt x="30" y="17"/>
                </a:cubicBezTo>
                <a:cubicBezTo>
                  <a:pt x="36" y="11"/>
                  <a:pt x="36" y="11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4" y="9"/>
                  <a:pt x="31" y="7"/>
                  <a:pt x="28" y="6"/>
                </a:cubicBezTo>
                <a:cubicBezTo>
                  <a:pt x="25" y="5"/>
                  <a:pt x="22" y="5"/>
                  <a:pt x="19" y="6"/>
                </a:cubicBezTo>
                <a:cubicBezTo>
                  <a:pt x="16" y="7"/>
                  <a:pt x="14" y="9"/>
                  <a:pt x="12" y="11"/>
                </a:cubicBezTo>
                <a:cubicBezTo>
                  <a:pt x="10" y="13"/>
                  <a:pt x="8" y="15"/>
                  <a:pt x="7" y="18"/>
                </a:cubicBezTo>
                <a:cubicBezTo>
                  <a:pt x="6" y="21"/>
                  <a:pt x="6" y="23"/>
                  <a:pt x="7" y="26"/>
                </a:cubicBezTo>
                <a:cubicBezTo>
                  <a:pt x="8" y="29"/>
                  <a:pt x="9" y="32"/>
                  <a:pt x="12" y="34"/>
                </a:cubicBezTo>
                <a:cubicBezTo>
                  <a:pt x="39" y="61"/>
                  <a:pt x="39" y="61"/>
                  <a:pt x="39" y="61"/>
                </a:cubicBezTo>
                <a:cubicBezTo>
                  <a:pt x="65" y="34"/>
                  <a:pt x="65" y="34"/>
                  <a:pt x="65" y="34"/>
                </a:cubicBezTo>
                <a:cubicBezTo>
                  <a:pt x="66" y="34"/>
                  <a:pt x="66" y="34"/>
                  <a:pt x="66" y="34"/>
                </a:cubicBezTo>
                <a:cubicBezTo>
                  <a:pt x="68" y="32"/>
                  <a:pt x="70" y="29"/>
                  <a:pt x="70" y="26"/>
                </a:cubicBezTo>
                <a:cubicBezTo>
                  <a:pt x="71" y="23"/>
                  <a:pt x="71" y="21"/>
                  <a:pt x="70" y="18"/>
                </a:cubicBezTo>
                <a:cubicBezTo>
                  <a:pt x="70" y="18"/>
                  <a:pt x="70" y="18"/>
                  <a:pt x="70" y="18"/>
                </a:cubicBezTo>
                <a:cubicBezTo>
                  <a:pt x="69" y="15"/>
                  <a:pt x="68" y="13"/>
                  <a:pt x="66" y="11"/>
                </a:cubicBezTo>
                <a:cubicBezTo>
                  <a:pt x="64" y="9"/>
                  <a:pt x="61" y="7"/>
                  <a:pt x="58" y="6"/>
                </a:cubicBezTo>
                <a:cubicBezTo>
                  <a:pt x="55" y="5"/>
                  <a:pt x="52" y="5"/>
                  <a:pt x="50" y="6"/>
                </a:cubicBezTo>
                <a:cubicBezTo>
                  <a:pt x="47" y="7"/>
                  <a:pt x="44" y="8"/>
                  <a:pt x="42" y="1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9" name="Freeform 15"/>
          <p:cNvSpPr>
            <a:spLocks noEditPoints="1"/>
          </p:cNvSpPr>
          <p:nvPr/>
        </p:nvSpPr>
        <p:spPr bwMode="auto">
          <a:xfrm>
            <a:off x="3230563" y="3698875"/>
            <a:ext cx="238125" cy="242888"/>
          </a:xfrm>
          <a:custGeom>
            <a:avLst/>
            <a:gdLst>
              <a:gd name="T0" fmla="*/ 47 w 75"/>
              <a:gd name="T1" fmla="*/ 0 h 76"/>
              <a:gd name="T2" fmla="*/ 48 w 75"/>
              <a:gd name="T3" fmla="*/ 0 h 76"/>
              <a:gd name="T4" fmla="*/ 54 w 75"/>
              <a:gd name="T5" fmla="*/ 3 h 76"/>
              <a:gd name="T6" fmla="*/ 51 w 75"/>
              <a:gd name="T7" fmla="*/ 6 h 76"/>
              <a:gd name="T8" fmla="*/ 73 w 75"/>
              <a:gd name="T9" fmla="*/ 68 h 76"/>
              <a:gd name="T10" fmla="*/ 68 w 75"/>
              <a:gd name="T11" fmla="*/ 76 h 76"/>
              <a:gd name="T12" fmla="*/ 6 w 75"/>
              <a:gd name="T13" fmla="*/ 76 h 76"/>
              <a:gd name="T14" fmla="*/ 2 w 75"/>
              <a:gd name="T15" fmla="*/ 68 h 76"/>
              <a:gd name="T16" fmla="*/ 24 w 75"/>
              <a:gd name="T17" fmla="*/ 6 h 76"/>
              <a:gd name="T18" fmla="*/ 20 w 75"/>
              <a:gd name="T19" fmla="*/ 3 h 76"/>
              <a:gd name="T20" fmla="*/ 27 w 75"/>
              <a:gd name="T21" fmla="*/ 0 h 76"/>
              <a:gd name="T22" fmla="*/ 27 w 75"/>
              <a:gd name="T23" fmla="*/ 0 h 76"/>
              <a:gd name="T24" fmla="*/ 19 w 75"/>
              <a:gd name="T25" fmla="*/ 61 h 76"/>
              <a:gd name="T26" fmla="*/ 21 w 75"/>
              <a:gd name="T27" fmla="*/ 63 h 76"/>
              <a:gd name="T28" fmla="*/ 17 w 75"/>
              <a:gd name="T29" fmla="*/ 63 h 76"/>
              <a:gd name="T30" fmla="*/ 28 w 75"/>
              <a:gd name="T31" fmla="*/ 56 h 76"/>
              <a:gd name="T32" fmla="*/ 30 w 75"/>
              <a:gd name="T33" fmla="*/ 58 h 76"/>
              <a:gd name="T34" fmla="*/ 26 w 75"/>
              <a:gd name="T35" fmla="*/ 58 h 76"/>
              <a:gd name="T36" fmla="*/ 26 w 75"/>
              <a:gd name="T37" fmla="*/ 45 h 76"/>
              <a:gd name="T38" fmla="*/ 27 w 75"/>
              <a:gd name="T39" fmla="*/ 46 h 76"/>
              <a:gd name="T40" fmla="*/ 24 w 75"/>
              <a:gd name="T41" fmla="*/ 46 h 76"/>
              <a:gd name="T42" fmla="*/ 26 w 75"/>
              <a:gd name="T43" fmla="*/ 62 h 76"/>
              <a:gd name="T44" fmla="*/ 29 w 75"/>
              <a:gd name="T45" fmla="*/ 65 h 76"/>
              <a:gd name="T46" fmla="*/ 23 w 75"/>
              <a:gd name="T47" fmla="*/ 65 h 76"/>
              <a:gd name="T48" fmla="*/ 22 w 75"/>
              <a:gd name="T49" fmla="*/ 51 h 76"/>
              <a:gd name="T50" fmla="*/ 25 w 75"/>
              <a:gd name="T51" fmla="*/ 54 h 76"/>
              <a:gd name="T52" fmla="*/ 19 w 75"/>
              <a:gd name="T53" fmla="*/ 54 h 76"/>
              <a:gd name="T54" fmla="*/ 26 w 75"/>
              <a:gd name="T55" fmla="*/ 38 h 76"/>
              <a:gd name="T56" fmla="*/ 49 w 75"/>
              <a:gd name="T57" fmla="*/ 38 h 76"/>
              <a:gd name="T58" fmla="*/ 45 w 75"/>
              <a:gd name="T59" fmla="*/ 30 h 76"/>
              <a:gd name="T60" fmla="*/ 30 w 75"/>
              <a:gd name="T61" fmla="*/ 6 h 76"/>
              <a:gd name="T62" fmla="*/ 30 w 75"/>
              <a:gd name="T63" fmla="*/ 30 h 76"/>
              <a:gd name="T64" fmla="*/ 26 w 75"/>
              <a:gd name="T65" fmla="*/ 38 h 76"/>
              <a:gd name="T66" fmla="*/ 51 w 75"/>
              <a:gd name="T67" fmla="*/ 41 h 76"/>
              <a:gd name="T68" fmla="*/ 7 w 75"/>
              <a:gd name="T69" fmla="*/ 70 h 76"/>
              <a:gd name="T70" fmla="*/ 51 w 75"/>
              <a:gd name="T71" fmla="*/ 41 h 76"/>
              <a:gd name="T72" fmla="*/ 34 w 75"/>
              <a:gd name="T73" fmla="*/ 64 h 76"/>
              <a:gd name="T74" fmla="*/ 34 w 75"/>
              <a:gd name="T75" fmla="*/ 61 h 76"/>
              <a:gd name="T76" fmla="*/ 42 w 75"/>
              <a:gd name="T77" fmla="*/ 63 h 76"/>
              <a:gd name="T78" fmla="*/ 34 w 75"/>
              <a:gd name="T79" fmla="*/ 64 h 76"/>
              <a:gd name="T80" fmla="*/ 36 w 75"/>
              <a:gd name="T81" fmla="*/ 55 h 76"/>
              <a:gd name="T82" fmla="*/ 36 w 75"/>
              <a:gd name="T83" fmla="*/ 52 h 76"/>
              <a:gd name="T84" fmla="*/ 40 w 75"/>
              <a:gd name="T85" fmla="*/ 53 h 76"/>
              <a:gd name="T86" fmla="*/ 36 w 75"/>
              <a:gd name="T87" fmla="*/ 55 h 76"/>
              <a:gd name="T88" fmla="*/ 36 w 75"/>
              <a:gd name="T89" fmla="*/ 36 h 76"/>
              <a:gd name="T90" fmla="*/ 36 w 75"/>
              <a:gd name="T91" fmla="*/ 33 h 76"/>
              <a:gd name="T92" fmla="*/ 40 w 75"/>
              <a:gd name="T93" fmla="*/ 35 h 76"/>
              <a:gd name="T94" fmla="*/ 36 w 75"/>
              <a:gd name="T95" fmla="*/ 36 h 76"/>
              <a:gd name="T96" fmla="*/ 34 w 75"/>
              <a:gd name="T97" fmla="*/ 46 h 76"/>
              <a:gd name="T98" fmla="*/ 34 w 75"/>
              <a:gd name="T99" fmla="*/ 42 h 76"/>
              <a:gd name="T100" fmla="*/ 42 w 75"/>
              <a:gd name="T101" fmla="*/ 44 h 76"/>
              <a:gd name="T102" fmla="*/ 34 w 75"/>
              <a:gd name="T103" fmla="*/ 46 h 76"/>
              <a:gd name="T104" fmla="*/ 34 w 75"/>
              <a:gd name="T105" fmla="*/ 27 h 76"/>
              <a:gd name="T106" fmla="*/ 34 w 75"/>
              <a:gd name="T107" fmla="*/ 24 h 76"/>
              <a:gd name="T108" fmla="*/ 42 w 75"/>
              <a:gd name="T109" fmla="*/ 25 h 76"/>
              <a:gd name="T110" fmla="*/ 34 w 75"/>
              <a:gd name="T111" fmla="*/ 2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5" h="76">
                <a:moveTo>
                  <a:pt x="28" y="0"/>
                </a:move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3" y="0"/>
                  <a:pt x="54" y="1"/>
                  <a:pt x="54" y="3"/>
                </a:cubicBezTo>
                <a:cubicBezTo>
                  <a:pt x="54" y="4"/>
                  <a:pt x="53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1" y="29"/>
                  <a:pt x="51" y="29"/>
                  <a:pt x="51" y="29"/>
                </a:cubicBezTo>
                <a:cubicBezTo>
                  <a:pt x="73" y="68"/>
                  <a:pt x="73" y="68"/>
                  <a:pt x="73" y="68"/>
                </a:cubicBezTo>
                <a:cubicBezTo>
                  <a:pt x="75" y="72"/>
                  <a:pt x="72" y="76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2" y="76"/>
                  <a:pt x="0" y="72"/>
                  <a:pt x="2" y="68"/>
                </a:cubicBezTo>
                <a:cubicBezTo>
                  <a:pt x="2" y="68"/>
                  <a:pt x="2" y="68"/>
                  <a:pt x="2" y="68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2" y="6"/>
                  <a:pt x="20" y="4"/>
                  <a:pt x="20" y="3"/>
                </a:cubicBezTo>
                <a:cubicBezTo>
                  <a:pt x="20" y="1"/>
                  <a:pt x="22" y="0"/>
                  <a:pt x="23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19" y="61"/>
                </a:moveTo>
                <a:cubicBezTo>
                  <a:pt x="19" y="61"/>
                  <a:pt x="19" y="61"/>
                  <a:pt x="19" y="61"/>
                </a:cubicBezTo>
                <a:cubicBezTo>
                  <a:pt x="20" y="61"/>
                  <a:pt x="21" y="62"/>
                  <a:pt x="21" y="63"/>
                </a:cubicBezTo>
                <a:cubicBezTo>
                  <a:pt x="21" y="64"/>
                  <a:pt x="20" y="65"/>
                  <a:pt x="19" y="65"/>
                </a:cubicBezTo>
                <a:cubicBezTo>
                  <a:pt x="18" y="65"/>
                  <a:pt x="17" y="64"/>
                  <a:pt x="17" y="63"/>
                </a:cubicBezTo>
                <a:cubicBezTo>
                  <a:pt x="17" y="62"/>
                  <a:pt x="18" y="61"/>
                  <a:pt x="19" y="61"/>
                </a:cubicBezTo>
                <a:close/>
                <a:moveTo>
                  <a:pt x="28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9" y="56"/>
                  <a:pt x="30" y="57"/>
                  <a:pt x="30" y="58"/>
                </a:cubicBezTo>
                <a:cubicBezTo>
                  <a:pt x="30" y="59"/>
                  <a:pt x="29" y="60"/>
                  <a:pt x="28" y="60"/>
                </a:cubicBezTo>
                <a:cubicBezTo>
                  <a:pt x="27" y="60"/>
                  <a:pt x="26" y="59"/>
                  <a:pt x="26" y="58"/>
                </a:cubicBezTo>
                <a:cubicBezTo>
                  <a:pt x="26" y="57"/>
                  <a:pt x="27" y="56"/>
                  <a:pt x="28" y="56"/>
                </a:cubicBezTo>
                <a:close/>
                <a:moveTo>
                  <a:pt x="26" y="45"/>
                </a:moveTo>
                <a:cubicBezTo>
                  <a:pt x="26" y="45"/>
                  <a:pt x="26" y="45"/>
                  <a:pt x="26" y="45"/>
                </a:cubicBezTo>
                <a:cubicBezTo>
                  <a:pt x="26" y="45"/>
                  <a:pt x="27" y="45"/>
                  <a:pt x="27" y="46"/>
                </a:cubicBezTo>
                <a:cubicBezTo>
                  <a:pt x="27" y="47"/>
                  <a:pt x="26" y="48"/>
                  <a:pt x="26" y="48"/>
                </a:cubicBezTo>
                <a:cubicBezTo>
                  <a:pt x="25" y="48"/>
                  <a:pt x="24" y="47"/>
                  <a:pt x="24" y="46"/>
                </a:cubicBezTo>
                <a:cubicBezTo>
                  <a:pt x="24" y="45"/>
                  <a:pt x="25" y="45"/>
                  <a:pt x="26" y="45"/>
                </a:cubicBezTo>
                <a:close/>
                <a:moveTo>
                  <a:pt x="26" y="62"/>
                </a:moveTo>
                <a:cubicBezTo>
                  <a:pt x="26" y="62"/>
                  <a:pt x="26" y="62"/>
                  <a:pt x="26" y="62"/>
                </a:cubicBezTo>
                <a:cubicBezTo>
                  <a:pt x="28" y="62"/>
                  <a:pt x="29" y="64"/>
                  <a:pt x="29" y="65"/>
                </a:cubicBezTo>
                <a:cubicBezTo>
                  <a:pt x="29" y="67"/>
                  <a:pt x="28" y="68"/>
                  <a:pt x="26" y="68"/>
                </a:cubicBezTo>
                <a:cubicBezTo>
                  <a:pt x="24" y="68"/>
                  <a:pt x="23" y="67"/>
                  <a:pt x="23" y="65"/>
                </a:cubicBezTo>
                <a:cubicBezTo>
                  <a:pt x="23" y="64"/>
                  <a:pt x="24" y="62"/>
                  <a:pt x="26" y="62"/>
                </a:cubicBezTo>
                <a:close/>
                <a:moveTo>
                  <a:pt x="22" y="51"/>
                </a:moveTo>
                <a:cubicBezTo>
                  <a:pt x="22" y="51"/>
                  <a:pt x="22" y="51"/>
                  <a:pt x="22" y="51"/>
                </a:cubicBezTo>
                <a:cubicBezTo>
                  <a:pt x="24" y="51"/>
                  <a:pt x="25" y="52"/>
                  <a:pt x="25" y="54"/>
                </a:cubicBezTo>
                <a:cubicBezTo>
                  <a:pt x="25" y="56"/>
                  <a:pt x="24" y="57"/>
                  <a:pt x="22" y="57"/>
                </a:cubicBezTo>
                <a:cubicBezTo>
                  <a:pt x="21" y="57"/>
                  <a:pt x="19" y="56"/>
                  <a:pt x="19" y="54"/>
                </a:cubicBezTo>
                <a:cubicBezTo>
                  <a:pt x="19" y="52"/>
                  <a:pt x="21" y="51"/>
                  <a:pt x="22" y="51"/>
                </a:cubicBezTo>
                <a:close/>
                <a:moveTo>
                  <a:pt x="26" y="38"/>
                </a:moveTo>
                <a:cubicBezTo>
                  <a:pt x="26" y="38"/>
                  <a:pt x="26" y="38"/>
                  <a:pt x="26" y="38"/>
                </a:cubicBezTo>
                <a:cubicBezTo>
                  <a:pt x="49" y="38"/>
                  <a:pt x="49" y="38"/>
                  <a:pt x="49" y="38"/>
                </a:cubicBezTo>
                <a:cubicBezTo>
                  <a:pt x="45" y="32"/>
                  <a:pt x="45" y="32"/>
                  <a:pt x="45" y="32"/>
                </a:cubicBezTo>
                <a:cubicBezTo>
                  <a:pt x="45" y="31"/>
                  <a:pt x="45" y="31"/>
                  <a:pt x="45" y="30"/>
                </a:cubicBezTo>
                <a:cubicBezTo>
                  <a:pt x="45" y="6"/>
                  <a:pt x="45" y="6"/>
                  <a:pt x="45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30"/>
                  <a:pt x="30" y="31"/>
                  <a:pt x="29" y="31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51" y="41"/>
                </a:moveTo>
                <a:cubicBezTo>
                  <a:pt x="51" y="41"/>
                  <a:pt x="51" y="41"/>
                  <a:pt x="51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7" y="70"/>
                  <a:pt x="7" y="70"/>
                  <a:pt x="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51" y="41"/>
                  <a:pt x="51" y="41"/>
                  <a:pt x="51" y="41"/>
                </a:cubicBezTo>
                <a:close/>
                <a:moveTo>
                  <a:pt x="34" y="64"/>
                </a:moveTo>
                <a:cubicBezTo>
                  <a:pt x="34" y="64"/>
                  <a:pt x="34" y="64"/>
                  <a:pt x="34" y="64"/>
                </a:cubicBezTo>
                <a:cubicBezTo>
                  <a:pt x="33" y="64"/>
                  <a:pt x="32" y="64"/>
                  <a:pt x="32" y="63"/>
                </a:cubicBezTo>
                <a:cubicBezTo>
                  <a:pt x="32" y="62"/>
                  <a:pt x="33" y="61"/>
                  <a:pt x="34" y="61"/>
                </a:cubicBezTo>
                <a:cubicBezTo>
                  <a:pt x="40" y="61"/>
                  <a:pt x="40" y="61"/>
                  <a:pt x="40" y="61"/>
                </a:cubicBezTo>
                <a:cubicBezTo>
                  <a:pt x="41" y="61"/>
                  <a:pt x="42" y="62"/>
                  <a:pt x="42" y="63"/>
                </a:cubicBezTo>
                <a:cubicBezTo>
                  <a:pt x="42" y="64"/>
                  <a:pt x="41" y="64"/>
                  <a:pt x="40" y="64"/>
                </a:cubicBezTo>
                <a:cubicBezTo>
                  <a:pt x="34" y="64"/>
                  <a:pt x="34" y="64"/>
                  <a:pt x="34" y="64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5" y="55"/>
                  <a:pt x="34" y="54"/>
                  <a:pt x="34" y="53"/>
                </a:cubicBezTo>
                <a:cubicBezTo>
                  <a:pt x="34" y="52"/>
                  <a:pt x="35" y="52"/>
                  <a:pt x="36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40" y="52"/>
                  <a:pt x="40" y="52"/>
                  <a:pt x="40" y="53"/>
                </a:cubicBezTo>
                <a:cubicBezTo>
                  <a:pt x="40" y="54"/>
                  <a:pt x="40" y="55"/>
                  <a:pt x="39" y="55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6" y="36"/>
                </a:moveTo>
                <a:cubicBezTo>
                  <a:pt x="36" y="36"/>
                  <a:pt x="36" y="36"/>
                  <a:pt x="36" y="36"/>
                </a:cubicBezTo>
                <a:cubicBezTo>
                  <a:pt x="35" y="36"/>
                  <a:pt x="34" y="36"/>
                  <a:pt x="34" y="35"/>
                </a:cubicBezTo>
                <a:cubicBezTo>
                  <a:pt x="34" y="34"/>
                  <a:pt x="35" y="33"/>
                  <a:pt x="36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40" y="33"/>
                  <a:pt x="40" y="34"/>
                  <a:pt x="40" y="35"/>
                </a:cubicBezTo>
                <a:cubicBezTo>
                  <a:pt x="40" y="36"/>
                  <a:pt x="40" y="36"/>
                  <a:pt x="39" y="36"/>
                </a:cubicBezTo>
                <a:cubicBezTo>
                  <a:pt x="36" y="36"/>
                  <a:pt x="36" y="36"/>
                  <a:pt x="36" y="36"/>
                </a:cubicBezTo>
                <a:close/>
                <a:moveTo>
                  <a:pt x="34" y="46"/>
                </a:move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2" y="45"/>
                  <a:pt x="32" y="44"/>
                </a:cubicBezTo>
                <a:cubicBezTo>
                  <a:pt x="32" y="43"/>
                  <a:pt x="33" y="42"/>
                  <a:pt x="34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1" y="42"/>
                  <a:pt x="42" y="43"/>
                  <a:pt x="42" y="44"/>
                </a:cubicBezTo>
                <a:cubicBezTo>
                  <a:pt x="42" y="45"/>
                  <a:pt x="41" y="46"/>
                  <a:pt x="40" y="46"/>
                </a:cubicBezTo>
                <a:cubicBezTo>
                  <a:pt x="34" y="46"/>
                  <a:pt x="34" y="46"/>
                  <a:pt x="34" y="46"/>
                </a:cubicBezTo>
                <a:close/>
                <a:moveTo>
                  <a:pt x="34" y="27"/>
                </a:moveTo>
                <a:cubicBezTo>
                  <a:pt x="34" y="27"/>
                  <a:pt x="34" y="27"/>
                  <a:pt x="34" y="27"/>
                </a:cubicBezTo>
                <a:cubicBezTo>
                  <a:pt x="33" y="27"/>
                  <a:pt x="32" y="26"/>
                  <a:pt x="32" y="25"/>
                </a:cubicBezTo>
                <a:cubicBezTo>
                  <a:pt x="32" y="24"/>
                  <a:pt x="33" y="24"/>
                  <a:pt x="34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1" y="24"/>
                  <a:pt x="42" y="24"/>
                  <a:pt x="42" y="25"/>
                </a:cubicBezTo>
                <a:cubicBezTo>
                  <a:pt x="42" y="26"/>
                  <a:pt x="41" y="27"/>
                  <a:pt x="40" y="27"/>
                </a:cubicBezTo>
                <a:cubicBezTo>
                  <a:pt x="34" y="27"/>
                  <a:pt x="34" y="27"/>
                  <a:pt x="34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0" name="Freeform 16"/>
          <p:cNvSpPr>
            <a:spLocks noEditPoints="1"/>
          </p:cNvSpPr>
          <p:nvPr/>
        </p:nvSpPr>
        <p:spPr bwMode="auto">
          <a:xfrm>
            <a:off x="1282700" y="1820863"/>
            <a:ext cx="246063" cy="246062"/>
          </a:xfrm>
          <a:custGeom>
            <a:avLst/>
            <a:gdLst>
              <a:gd name="T0" fmla="*/ 64 w 77"/>
              <a:gd name="T1" fmla="*/ 63 h 77"/>
              <a:gd name="T2" fmla="*/ 51 w 77"/>
              <a:gd name="T3" fmla="*/ 52 h 77"/>
              <a:gd name="T4" fmla="*/ 54 w 77"/>
              <a:gd name="T5" fmla="*/ 50 h 77"/>
              <a:gd name="T6" fmla="*/ 60 w 77"/>
              <a:gd name="T7" fmla="*/ 0 h 77"/>
              <a:gd name="T8" fmla="*/ 63 w 77"/>
              <a:gd name="T9" fmla="*/ 0 h 77"/>
              <a:gd name="T10" fmla="*/ 68 w 77"/>
              <a:gd name="T11" fmla="*/ 5 h 77"/>
              <a:gd name="T12" fmla="*/ 67 w 77"/>
              <a:gd name="T13" fmla="*/ 6 h 77"/>
              <a:gd name="T14" fmla="*/ 61 w 77"/>
              <a:gd name="T15" fmla="*/ 14 h 77"/>
              <a:gd name="T16" fmla="*/ 63 w 77"/>
              <a:gd name="T17" fmla="*/ 16 h 77"/>
              <a:gd name="T18" fmla="*/ 71 w 77"/>
              <a:gd name="T19" fmla="*/ 9 h 77"/>
              <a:gd name="T20" fmla="*/ 75 w 77"/>
              <a:gd name="T21" fmla="*/ 11 h 77"/>
              <a:gd name="T22" fmla="*/ 76 w 77"/>
              <a:gd name="T23" fmla="*/ 14 h 77"/>
              <a:gd name="T24" fmla="*/ 77 w 77"/>
              <a:gd name="T25" fmla="*/ 17 h 77"/>
              <a:gd name="T26" fmla="*/ 60 w 77"/>
              <a:gd name="T27" fmla="*/ 34 h 77"/>
              <a:gd name="T28" fmla="*/ 55 w 77"/>
              <a:gd name="T29" fmla="*/ 37 h 77"/>
              <a:gd name="T30" fmla="*/ 73 w 77"/>
              <a:gd name="T31" fmla="*/ 55 h 77"/>
              <a:gd name="T32" fmla="*/ 73 w 77"/>
              <a:gd name="T33" fmla="*/ 72 h 77"/>
              <a:gd name="T34" fmla="*/ 73 w 77"/>
              <a:gd name="T35" fmla="*/ 72 h 77"/>
              <a:gd name="T36" fmla="*/ 56 w 77"/>
              <a:gd name="T37" fmla="*/ 72 h 77"/>
              <a:gd name="T38" fmla="*/ 20 w 77"/>
              <a:gd name="T39" fmla="*/ 73 h 77"/>
              <a:gd name="T40" fmla="*/ 4 w 77"/>
              <a:gd name="T41" fmla="*/ 72 h 77"/>
              <a:gd name="T42" fmla="*/ 2 w 77"/>
              <a:gd name="T43" fmla="*/ 69 h 77"/>
              <a:gd name="T44" fmla="*/ 4 w 77"/>
              <a:gd name="T45" fmla="*/ 56 h 77"/>
              <a:gd name="T46" fmla="*/ 17 w 77"/>
              <a:gd name="T47" fmla="*/ 29 h 77"/>
              <a:gd name="T48" fmla="*/ 9 w 77"/>
              <a:gd name="T49" fmla="*/ 25 h 77"/>
              <a:gd name="T50" fmla="*/ 3 w 77"/>
              <a:gd name="T51" fmla="*/ 7 h 77"/>
              <a:gd name="T52" fmla="*/ 8 w 77"/>
              <a:gd name="T53" fmla="*/ 2 h 77"/>
              <a:gd name="T54" fmla="*/ 26 w 77"/>
              <a:gd name="T55" fmla="*/ 7 h 77"/>
              <a:gd name="T56" fmla="*/ 30 w 77"/>
              <a:gd name="T57" fmla="*/ 16 h 77"/>
              <a:gd name="T58" fmla="*/ 43 w 77"/>
              <a:gd name="T59" fmla="*/ 18 h 77"/>
              <a:gd name="T60" fmla="*/ 43 w 77"/>
              <a:gd name="T61" fmla="*/ 17 h 77"/>
              <a:gd name="T62" fmla="*/ 48 w 77"/>
              <a:gd name="T63" fmla="*/ 5 h 77"/>
              <a:gd name="T64" fmla="*/ 51 w 77"/>
              <a:gd name="T65" fmla="*/ 41 h 77"/>
              <a:gd name="T66" fmla="*/ 42 w 77"/>
              <a:gd name="T67" fmla="*/ 50 h 77"/>
              <a:gd name="T68" fmla="*/ 65 w 77"/>
              <a:gd name="T69" fmla="*/ 70 h 77"/>
              <a:gd name="T70" fmla="*/ 69 w 77"/>
              <a:gd name="T71" fmla="*/ 68 h 77"/>
              <a:gd name="T72" fmla="*/ 69 w 77"/>
              <a:gd name="T73" fmla="*/ 59 h 77"/>
              <a:gd name="T74" fmla="*/ 51 w 77"/>
              <a:gd name="T75" fmla="*/ 41 h 77"/>
              <a:gd name="T76" fmla="*/ 28 w 77"/>
              <a:gd name="T77" fmla="*/ 32 h 77"/>
              <a:gd name="T78" fmla="*/ 25 w 77"/>
              <a:gd name="T79" fmla="*/ 20 h 77"/>
              <a:gd name="T80" fmla="*/ 23 w 77"/>
              <a:gd name="T81" fmla="*/ 12 h 77"/>
              <a:gd name="T82" fmla="*/ 9 w 77"/>
              <a:gd name="T83" fmla="*/ 8 h 77"/>
              <a:gd name="T84" fmla="*/ 13 w 77"/>
              <a:gd name="T85" fmla="*/ 22 h 77"/>
              <a:gd name="T86" fmla="*/ 21 w 77"/>
              <a:gd name="T87" fmla="*/ 24 h 77"/>
              <a:gd name="T88" fmla="*/ 59 w 77"/>
              <a:gd name="T89" fmla="*/ 6 h 77"/>
              <a:gd name="T90" fmla="*/ 52 w 77"/>
              <a:gd name="T91" fmla="*/ 9 h 77"/>
              <a:gd name="T92" fmla="*/ 48 w 77"/>
              <a:gd name="T93" fmla="*/ 17 h 77"/>
              <a:gd name="T94" fmla="*/ 48 w 77"/>
              <a:gd name="T95" fmla="*/ 18 h 77"/>
              <a:gd name="T96" fmla="*/ 48 w 77"/>
              <a:gd name="T97" fmla="*/ 19 h 77"/>
              <a:gd name="T98" fmla="*/ 8 w 77"/>
              <a:gd name="T99" fmla="*/ 61 h 77"/>
              <a:gd name="T100" fmla="*/ 7 w 77"/>
              <a:gd name="T101" fmla="*/ 66 h 77"/>
              <a:gd name="T102" fmla="*/ 10 w 77"/>
              <a:gd name="T103" fmla="*/ 70 h 77"/>
              <a:gd name="T104" fmla="*/ 36 w 77"/>
              <a:gd name="T105" fmla="*/ 48 h 77"/>
              <a:gd name="T106" fmla="*/ 49 w 77"/>
              <a:gd name="T107" fmla="*/ 35 h 77"/>
              <a:gd name="T108" fmla="*/ 55 w 77"/>
              <a:gd name="T109" fmla="*/ 29 h 77"/>
              <a:gd name="T110" fmla="*/ 58 w 77"/>
              <a:gd name="T111" fmla="*/ 28 h 77"/>
              <a:gd name="T112" fmla="*/ 60 w 77"/>
              <a:gd name="T113" fmla="*/ 28 h 77"/>
              <a:gd name="T114" fmla="*/ 68 w 77"/>
              <a:gd name="T115" fmla="*/ 25 h 77"/>
              <a:gd name="T116" fmla="*/ 67 w 77"/>
              <a:gd name="T117" fmla="*/ 21 h 77"/>
              <a:gd name="T118" fmla="*/ 61 w 77"/>
              <a:gd name="T119" fmla="*/ 21 h 77"/>
              <a:gd name="T120" fmla="*/ 56 w 77"/>
              <a:gd name="T121" fmla="*/ 18 h 77"/>
              <a:gd name="T122" fmla="*/ 54 w 77"/>
              <a:gd name="T123" fmla="*/ 13 h 77"/>
              <a:gd name="T124" fmla="*/ 59 w 77"/>
              <a:gd name="T125" fmla="*/ 6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7" h="77">
                <a:moveTo>
                  <a:pt x="64" y="60"/>
                </a:moveTo>
                <a:cubicBezTo>
                  <a:pt x="65" y="61"/>
                  <a:pt x="65" y="62"/>
                  <a:pt x="64" y="63"/>
                </a:cubicBezTo>
                <a:cubicBezTo>
                  <a:pt x="64" y="64"/>
                  <a:pt x="63" y="64"/>
                  <a:pt x="62" y="63"/>
                </a:cubicBezTo>
                <a:cubicBezTo>
                  <a:pt x="51" y="52"/>
                  <a:pt x="51" y="52"/>
                  <a:pt x="51" y="52"/>
                </a:cubicBezTo>
                <a:cubicBezTo>
                  <a:pt x="50" y="51"/>
                  <a:pt x="50" y="50"/>
                  <a:pt x="51" y="50"/>
                </a:cubicBezTo>
                <a:cubicBezTo>
                  <a:pt x="52" y="49"/>
                  <a:pt x="53" y="49"/>
                  <a:pt x="54" y="50"/>
                </a:cubicBezTo>
                <a:cubicBezTo>
                  <a:pt x="64" y="60"/>
                  <a:pt x="64" y="60"/>
                  <a:pt x="64" y="60"/>
                </a:cubicBezTo>
                <a:close/>
                <a:moveTo>
                  <a:pt x="60" y="0"/>
                </a:move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0"/>
                </a:cubicBezTo>
                <a:cubicBezTo>
                  <a:pt x="64" y="0"/>
                  <a:pt x="65" y="1"/>
                  <a:pt x="66" y="1"/>
                </a:cubicBezTo>
                <a:cubicBezTo>
                  <a:pt x="68" y="2"/>
                  <a:pt x="68" y="4"/>
                  <a:pt x="68" y="5"/>
                </a:cubicBezTo>
                <a:cubicBezTo>
                  <a:pt x="68" y="5"/>
                  <a:pt x="67" y="6"/>
                  <a:pt x="67" y="6"/>
                </a:cubicBezTo>
                <a:cubicBezTo>
                  <a:pt x="67" y="6"/>
                  <a:pt x="67" y="6"/>
                  <a:pt x="67" y="6"/>
                </a:cubicBezTo>
                <a:cubicBezTo>
                  <a:pt x="65" y="8"/>
                  <a:pt x="63" y="10"/>
                  <a:pt x="61" y="13"/>
                </a:cubicBezTo>
                <a:cubicBezTo>
                  <a:pt x="61" y="14"/>
                  <a:pt x="61" y="14"/>
                  <a:pt x="61" y="14"/>
                </a:cubicBezTo>
                <a:cubicBezTo>
                  <a:pt x="61" y="15"/>
                  <a:pt x="61" y="15"/>
                  <a:pt x="61" y="15"/>
                </a:cubicBezTo>
                <a:cubicBezTo>
                  <a:pt x="63" y="16"/>
                  <a:pt x="63" y="16"/>
                  <a:pt x="63" y="16"/>
                </a:cubicBezTo>
                <a:cubicBezTo>
                  <a:pt x="64" y="16"/>
                  <a:pt x="64" y="16"/>
                  <a:pt x="64" y="16"/>
                </a:cubicBezTo>
                <a:cubicBezTo>
                  <a:pt x="66" y="14"/>
                  <a:pt x="68" y="12"/>
                  <a:pt x="71" y="9"/>
                </a:cubicBezTo>
                <a:cubicBezTo>
                  <a:pt x="72" y="8"/>
                  <a:pt x="74" y="8"/>
                  <a:pt x="75" y="9"/>
                </a:cubicBezTo>
                <a:cubicBezTo>
                  <a:pt x="75" y="10"/>
                  <a:pt x="75" y="10"/>
                  <a:pt x="75" y="11"/>
                </a:cubicBezTo>
                <a:cubicBezTo>
                  <a:pt x="76" y="12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7" y="17"/>
                </a:cubicBezTo>
                <a:cubicBezTo>
                  <a:pt x="77" y="22"/>
                  <a:pt x="75" y="26"/>
                  <a:pt x="72" y="29"/>
                </a:cubicBezTo>
                <a:cubicBezTo>
                  <a:pt x="69" y="32"/>
                  <a:pt x="64" y="34"/>
                  <a:pt x="60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5" y="37"/>
                  <a:pt x="55" y="37"/>
                  <a:pt x="55" y="37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6" y="58"/>
                  <a:pt x="77" y="61"/>
                  <a:pt x="77" y="64"/>
                </a:cubicBezTo>
                <a:cubicBezTo>
                  <a:pt x="77" y="67"/>
                  <a:pt x="76" y="70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1" y="74"/>
                  <a:pt x="68" y="76"/>
                  <a:pt x="65" y="76"/>
                </a:cubicBezTo>
                <a:cubicBezTo>
                  <a:pt x="62" y="76"/>
                  <a:pt x="58" y="74"/>
                  <a:pt x="56" y="72"/>
                </a:cubicBezTo>
                <a:cubicBezTo>
                  <a:pt x="38" y="54"/>
                  <a:pt x="38" y="54"/>
                  <a:pt x="38" y="54"/>
                </a:cubicBezTo>
                <a:cubicBezTo>
                  <a:pt x="20" y="73"/>
                  <a:pt x="20" y="73"/>
                  <a:pt x="20" y="73"/>
                </a:cubicBezTo>
                <a:cubicBezTo>
                  <a:pt x="16" y="76"/>
                  <a:pt x="12" y="77"/>
                  <a:pt x="8" y="75"/>
                </a:cubicBezTo>
                <a:cubicBezTo>
                  <a:pt x="7" y="74"/>
                  <a:pt x="5" y="74"/>
                  <a:pt x="4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3" y="71"/>
                  <a:pt x="2" y="70"/>
                  <a:pt x="2" y="69"/>
                </a:cubicBezTo>
                <a:cubicBezTo>
                  <a:pt x="0" y="65"/>
                  <a:pt x="0" y="60"/>
                  <a:pt x="4" y="57"/>
                </a:cubicBezTo>
                <a:cubicBezTo>
                  <a:pt x="4" y="56"/>
                  <a:pt x="4" y="56"/>
                  <a:pt x="4" y="56"/>
                </a:cubicBezTo>
                <a:cubicBezTo>
                  <a:pt x="24" y="36"/>
                  <a:pt x="24" y="36"/>
                  <a:pt x="24" y="36"/>
                </a:cubicBezTo>
                <a:cubicBezTo>
                  <a:pt x="17" y="29"/>
                  <a:pt x="17" y="29"/>
                  <a:pt x="17" y="29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9" y="26"/>
                  <a:pt x="9" y="25"/>
                </a:cubicBezTo>
                <a:cubicBezTo>
                  <a:pt x="2" y="10"/>
                  <a:pt x="2" y="10"/>
                  <a:pt x="2" y="10"/>
                </a:cubicBezTo>
                <a:cubicBezTo>
                  <a:pt x="2" y="9"/>
                  <a:pt x="2" y="8"/>
                  <a:pt x="3" y="7"/>
                </a:cubicBezTo>
                <a:cubicBezTo>
                  <a:pt x="5" y="4"/>
                  <a:pt x="5" y="4"/>
                  <a:pt x="5" y="4"/>
                </a:cubicBezTo>
                <a:cubicBezTo>
                  <a:pt x="8" y="2"/>
                  <a:pt x="8" y="2"/>
                  <a:pt x="8" y="2"/>
                </a:cubicBezTo>
                <a:cubicBezTo>
                  <a:pt x="9" y="1"/>
                  <a:pt x="10" y="1"/>
                  <a:pt x="11" y="1"/>
                </a:cubicBezTo>
                <a:cubicBezTo>
                  <a:pt x="26" y="7"/>
                  <a:pt x="26" y="7"/>
                  <a:pt x="26" y="7"/>
                </a:cubicBezTo>
                <a:cubicBezTo>
                  <a:pt x="27" y="8"/>
                  <a:pt x="28" y="8"/>
                  <a:pt x="28" y="9"/>
                </a:cubicBezTo>
                <a:cubicBezTo>
                  <a:pt x="30" y="16"/>
                  <a:pt x="30" y="16"/>
                  <a:pt x="30" y="16"/>
                </a:cubicBezTo>
                <a:cubicBezTo>
                  <a:pt x="37" y="23"/>
                  <a:pt x="37" y="23"/>
                  <a:pt x="37" y="23"/>
                </a:cubicBezTo>
                <a:cubicBezTo>
                  <a:pt x="43" y="18"/>
                  <a:pt x="43" y="18"/>
                  <a:pt x="43" y="18"/>
                </a:cubicBezTo>
                <a:cubicBezTo>
                  <a:pt x="43" y="18"/>
                  <a:pt x="42" y="17"/>
                  <a:pt x="42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2"/>
                  <a:pt x="44" y="8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51" y="2"/>
                  <a:pt x="55" y="0"/>
                  <a:pt x="60" y="0"/>
                </a:cubicBezTo>
                <a:close/>
                <a:moveTo>
                  <a:pt x="51" y="41"/>
                </a:moveTo>
                <a:cubicBezTo>
                  <a:pt x="51" y="41"/>
                  <a:pt x="51" y="41"/>
                  <a:pt x="51" y="41"/>
                </a:cubicBezTo>
                <a:cubicBezTo>
                  <a:pt x="42" y="50"/>
                  <a:pt x="42" y="50"/>
                  <a:pt x="42" y="50"/>
                </a:cubicBezTo>
                <a:cubicBezTo>
                  <a:pt x="60" y="68"/>
                  <a:pt x="60" y="68"/>
                  <a:pt x="60" y="68"/>
                </a:cubicBezTo>
                <a:cubicBezTo>
                  <a:pt x="61" y="69"/>
                  <a:pt x="63" y="70"/>
                  <a:pt x="65" y="70"/>
                </a:cubicBezTo>
                <a:cubicBezTo>
                  <a:pt x="66" y="70"/>
                  <a:pt x="68" y="69"/>
                  <a:pt x="69" y="68"/>
                </a:cubicBezTo>
                <a:cubicBezTo>
                  <a:pt x="69" y="68"/>
                  <a:pt x="69" y="68"/>
                  <a:pt x="69" y="68"/>
                </a:cubicBezTo>
                <a:cubicBezTo>
                  <a:pt x="70" y="67"/>
                  <a:pt x="71" y="65"/>
                  <a:pt x="71" y="64"/>
                </a:cubicBezTo>
                <a:cubicBezTo>
                  <a:pt x="71" y="62"/>
                  <a:pt x="70" y="61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51" y="41"/>
                  <a:pt x="51" y="41"/>
                  <a:pt x="51" y="41"/>
                </a:cubicBezTo>
                <a:close/>
                <a:moveTo>
                  <a:pt x="28" y="32"/>
                </a:moveTo>
                <a:cubicBezTo>
                  <a:pt x="28" y="32"/>
                  <a:pt x="28" y="32"/>
                  <a:pt x="28" y="32"/>
                </a:cubicBezTo>
                <a:cubicBezTo>
                  <a:pt x="33" y="28"/>
                  <a:pt x="33" y="28"/>
                  <a:pt x="33" y="28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19"/>
                  <a:pt x="24" y="19"/>
                  <a:pt x="24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11" y="7"/>
                  <a:pt x="11" y="7"/>
                  <a:pt x="11" y="7"/>
                </a:cubicBezTo>
                <a:cubicBezTo>
                  <a:pt x="9" y="8"/>
                  <a:pt x="9" y="8"/>
                  <a:pt x="9" y="8"/>
                </a:cubicBezTo>
                <a:cubicBezTo>
                  <a:pt x="8" y="10"/>
                  <a:pt x="8" y="10"/>
                  <a:pt x="8" y="10"/>
                </a:cubicBezTo>
                <a:cubicBezTo>
                  <a:pt x="13" y="22"/>
                  <a:pt x="13" y="22"/>
                  <a:pt x="13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20" y="24"/>
                  <a:pt x="20" y="24"/>
                  <a:pt x="21" y="24"/>
                </a:cubicBezTo>
                <a:cubicBezTo>
                  <a:pt x="28" y="32"/>
                  <a:pt x="28" y="32"/>
                  <a:pt x="28" y="32"/>
                </a:cubicBezTo>
                <a:close/>
                <a:moveTo>
                  <a:pt x="59" y="6"/>
                </a:moveTo>
                <a:cubicBezTo>
                  <a:pt x="59" y="6"/>
                  <a:pt x="59" y="6"/>
                  <a:pt x="59" y="6"/>
                </a:cubicBezTo>
                <a:cubicBezTo>
                  <a:pt x="56" y="6"/>
                  <a:pt x="54" y="7"/>
                  <a:pt x="5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0" y="11"/>
                  <a:pt x="48" y="14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8" y="18"/>
                  <a:pt x="48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19"/>
                  <a:pt x="48" y="19"/>
                  <a:pt x="48" y="19"/>
                </a:cubicBezTo>
                <a:cubicBezTo>
                  <a:pt x="49" y="19"/>
                  <a:pt x="48" y="20"/>
                  <a:pt x="48" y="2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6" y="62"/>
                  <a:pt x="6" y="65"/>
                  <a:pt x="7" y="66"/>
                </a:cubicBezTo>
                <a:cubicBezTo>
                  <a:pt x="7" y="67"/>
                  <a:pt x="8" y="68"/>
                  <a:pt x="8" y="68"/>
                </a:cubicBezTo>
                <a:cubicBezTo>
                  <a:pt x="9" y="69"/>
                  <a:pt x="10" y="69"/>
                  <a:pt x="10" y="70"/>
                </a:cubicBezTo>
                <a:cubicBezTo>
                  <a:pt x="12" y="70"/>
                  <a:pt x="14" y="70"/>
                  <a:pt x="16" y="68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6" y="28"/>
                  <a:pt x="57" y="28"/>
                  <a:pt x="58" y="28"/>
                </a:cubicBezTo>
                <a:cubicBezTo>
                  <a:pt x="58" y="28"/>
                  <a:pt x="58" y="28"/>
                  <a:pt x="59" y="28"/>
                </a:cubicBezTo>
                <a:cubicBezTo>
                  <a:pt x="59" y="28"/>
                  <a:pt x="59" y="28"/>
                  <a:pt x="60" y="28"/>
                </a:cubicBezTo>
                <a:cubicBezTo>
                  <a:pt x="63" y="28"/>
                  <a:pt x="66" y="27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9" y="23"/>
                  <a:pt x="71" y="20"/>
                  <a:pt x="71" y="17"/>
                </a:cubicBezTo>
                <a:cubicBezTo>
                  <a:pt x="70" y="19"/>
                  <a:pt x="68" y="20"/>
                  <a:pt x="67" y="21"/>
                </a:cubicBezTo>
                <a:cubicBezTo>
                  <a:pt x="66" y="22"/>
                  <a:pt x="65" y="22"/>
                  <a:pt x="64" y="22"/>
                </a:cubicBezTo>
                <a:cubicBezTo>
                  <a:pt x="61" y="21"/>
                  <a:pt x="61" y="21"/>
                  <a:pt x="61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7" y="20"/>
                  <a:pt x="56" y="20"/>
                  <a:pt x="56" y="18"/>
                </a:cubicBezTo>
                <a:cubicBezTo>
                  <a:pt x="55" y="15"/>
                  <a:pt x="55" y="15"/>
                  <a:pt x="55" y="15"/>
                </a:cubicBezTo>
                <a:cubicBezTo>
                  <a:pt x="54" y="13"/>
                  <a:pt x="54" y="13"/>
                  <a:pt x="54" y="13"/>
                </a:cubicBezTo>
                <a:cubicBezTo>
                  <a:pt x="54" y="12"/>
                  <a:pt x="54" y="10"/>
                  <a:pt x="55" y="10"/>
                </a:cubicBezTo>
                <a:cubicBezTo>
                  <a:pt x="57" y="8"/>
                  <a:pt x="58" y="7"/>
                  <a:pt x="59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1" name="Freeform 17"/>
          <p:cNvSpPr>
            <a:spLocks noEditPoints="1"/>
          </p:cNvSpPr>
          <p:nvPr/>
        </p:nvSpPr>
        <p:spPr bwMode="auto">
          <a:xfrm>
            <a:off x="5200650" y="1820863"/>
            <a:ext cx="238125" cy="246062"/>
          </a:xfrm>
          <a:custGeom>
            <a:avLst/>
            <a:gdLst>
              <a:gd name="T0" fmla="*/ 38 w 75"/>
              <a:gd name="T1" fmla="*/ 20 h 77"/>
              <a:gd name="T2" fmla="*/ 55 w 75"/>
              <a:gd name="T3" fmla="*/ 38 h 77"/>
              <a:gd name="T4" fmla="*/ 60 w 75"/>
              <a:gd name="T5" fmla="*/ 34 h 77"/>
              <a:gd name="T6" fmla="*/ 42 w 75"/>
              <a:gd name="T7" fmla="*/ 16 h 77"/>
              <a:gd name="T8" fmla="*/ 38 w 75"/>
              <a:gd name="T9" fmla="*/ 20 h 77"/>
              <a:gd name="T10" fmla="*/ 53 w 75"/>
              <a:gd name="T11" fmla="*/ 40 h 77"/>
              <a:gd name="T12" fmla="*/ 53 w 75"/>
              <a:gd name="T13" fmla="*/ 40 h 77"/>
              <a:gd name="T14" fmla="*/ 35 w 75"/>
              <a:gd name="T15" fmla="*/ 23 h 77"/>
              <a:gd name="T16" fmla="*/ 13 w 75"/>
              <a:gd name="T17" fmla="*/ 45 h 77"/>
              <a:gd name="T18" fmla="*/ 30 w 75"/>
              <a:gd name="T19" fmla="*/ 63 h 77"/>
              <a:gd name="T20" fmla="*/ 53 w 75"/>
              <a:gd name="T21" fmla="*/ 40 h 77"/>
              <a:gd name="T22" fmla="*/ 45 w 75"/>
              <a:gd name="T23" fmla="*/ 5 h 77"/>
              <a:gd name="T24" fmla="*/ 45 w 75"/>
              <a:gd name="T25" fmla="*/ 5 h 77"/>
              <a:gd name="T26" fmla="*/ 57 w 75"/>
              <a:gd name="T27" fmla="*/ 1 h 77"/>
              <a:gd name="T28" fmla="*/ 75 w 75"/>
              <a:gd name="T29" fmla="*/ 19 h 77"/>
              <a:gd name="T30" fmla="*/ 70 w 75"/>
              <a:gd name="T31" fmla="*/ 32 h 77"/>
              <a:gd name="T32" fmla="*/ 33 w 75"/>
              <a:gd name="T33" fmla="*/ 68 h 77"/>
              <a:gd name="T34" fmla="*/ 23 w 75"/>
              <a:gd name="T35" fmla="*/ 73 h 77"/>
              <a:gd name="T36" fmla="*/ 14 w 75"/>
              <a:gd name="T37" fmla="*/ 72 h 77"/>
              <a:gd name="T38" fmla="*/ 13 w 75"/>
              <a:gd name="T39" fmla="*/ 73 h 77"/>
              <a:gd name="T40" fmla="*/ 13 w 75"/>
              <a:gd name="T41" fmla="*/ 73 h 77"/>
              <a:gd name="T42" fmla="*/ 13 w 75"/>
              <a:gd name="T43" fmla="*/ 73 h 77"/>
              <a:gd name="T44" fmla="*/ 1 w 75"/>
              <a:gd name="T45" fmla="*/ 71 h 77"/>
              <a:gd name="T46" fmla="*/ 3 w 75"/>
              <a:gd name="T47" fmla="*/ 63 h 77"/>
              <a:gd name="T48" fmla="*/ 4 w 75"/>
              <a:gd name="T49" fmla="*/ 62 h 77"/>
              <a:gd name="T50" fmla="*/ 3 w 75"/>
              <a:gd name="T51" fmla="*/ 53 h 77"/>
              <a:gd name="T52" fmla="*/ 8 w 75"/>
              <a:gd name="T53" fmla="*/ 42 h 77"/>
              <a:gd name="T54" fmla="*/ 43 w 75"/>
              <a:gd name="T55" fmla="*/ 7 h 77"/>
              <a:gd name="T56" fmla="*/ 40 w 75"/>
              <a:gd name="T57" fmla="*/ 5 h 77"/>
              <a:gd name="T58" fmla="*/ 21 w 75"/>
              <a:gd name="T59" fmla="*/ 25 h 77"/>
              <a:gd name="T60" fmla="*/ 18 w 75"/>
              <a:gd name="T61" fmla="*/ 25 h 77"/>
              <a:gd name="T62" fmla="*/ 18 w 75"/>
              <a:gd name="T63" fmla="*/ 22 h 77"/>
              <a:gd name="T64" fmla="*/ 39 w 75"/>
              <a:gd name="T65" fmla="*/ 1 h 77"/>
              <a:gd name="T66" fmla="*/ 41 w 75"/>
              <a:gd name="T67" fmla="*/ 1 h 77"/>
              <a:gd name="T68" fmla="*/ 45 w 75"/>
              <a:gd name="T69" fmla="*/ 5 h 77"/>
              <a:gd name="T70" fmla="*/ 57 w 75"/>
              <a:gd name="T71" fmla="*/ 7 h 77"/>
              <a:gd name="T72" fmla="*/ 57 w 75"/>
              <a:gd name="T73" fmla="*/ 7 h 77"/>
              <a:gd name="T74" fmla="*/ 48 w 75"/>
              <a:gd name="T75" fmla="*/ 10 h 77"/>
              <a:gd name="T76" fmla="*/ 48 w 75"/>
              <a:gd name="T77" fmla="*/ 10 h 77"/>
              <a:gd name="T78" fmla="*/ 45 w 75"/>
              <a:gd name="T79" fmla="*/ 14 h 77"/>
              <a:gd name="T80" fmla="*/ 62 w 75"/>
              <a:gd name="T81" fmla="*/ 31 h 77"/>
              <a:gd name="T82" fmla="*/ 66 w 75"/>
              <a:gd name="T83" fmla="*/ 28 h 77"/>
              <a:gd name="T84" fmla="*/ 69 w 75"/>
              <a:gd name="T85" fmla="*/ 19 h 77"/>
              <a:gd name="T86" fmla="*/ 57 w 75"/>
              <a:gd name="T87" fmla="*/ 7 h 77"/>
              <a:gd name="T88" fmla="*/ 11 w 75"/>
              <a:gd name="T89" fmla="*/ 48 h 77"/>
              <a:gd name="T90" fmla="*/ 11 w 75"/>
              <a:gd name="T91" fmla="*/ 48 h 77"/>
              <a:gd name="T92" fmla="*/ 8 w 75"/>
              <a:gd name="T93" fmla="*/ 54 h 77"/>
              <a:gd name="T94" fmla="*/ 10 w 75"/>
              <a:gd name="T95" fmla="*/ 61 h 77"/>
              <a:gd name="T96" fmla="*/ 9 w 75"/>
              <a:gd name="T97" fmla="*/ 65 h 77"/>
              <a:gd name="T98" fmla="*/ 7 w 75"/>
              <a:gd name="T99" fmla="*/ 67 h 77"/>
              <a:gd name="T100" fmla="*/ 7 w 75"/>
              <a:gd name="T101" fmla="*/ 67 h 77"/>
              <a:gd name="T102" fmla="*/ 9 w 75"/>
              <a:gd name="T103" fmla="*/ 69 h 77"/>
              <a:gd name="T104" fmla="*/ 11 w 75"/>
              <a:gd name="T105" fmla="*/ 67 h 77"/>
              <a:gd name="T106" fmla="*/ 15 w 75"/>
              <a:gd name="T107" fmla="*/ 66 h 77"/>
              <a:gd name="T108" fmla="*/ 22 w 75"/>
              <a:gd name="T109" fmla="*/ 67 h 77"/>
              <a:gd name="T110" fmla="*/ 28 w 75"/>
              <a:gd name="T111" fmla="*/ 65 h 77"/>
              <a:gd name="T112" fmla="*/ 11 w 75"/>
              <a:gd name="T113" fmla="*/ 4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5" h="77">
                <a:moveTo>
                  <a:pt x="38" y="20"/>
                </a:moveTo>
                <a:cubicBezTo>
                  <a:pt x="55" y="38"/>
                  <a:pt x="55" y="38"/>
                  <a:pt x="55" y="38"/>
                </a:cubicBezTo>
                <a:cubicBezTo>
                  <a:pt x="60" y="34"/>
                  <a:pt x="60" y="34"/>
                  <a:pt x="60" y="34"/>
                </a:cubicBezTo>
                <a:cubicBezTo>
                  <a:pt x="42" y="16"/>
                  <a:pt x="42" y="16"/>
                  <a:pt x="42" y="16"/>
                </a:cubicBezTo>
                <a:cubicBezTo>
                  <a:pt x="38" y="20"/>
                  <a:pt x="38" y="20"/>
                  <a:pt x="38" y="20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35" y="23"/>
                  <a:pt x="35" y="23"/>
                  <a:pt x="35" y="23"/>
                </a:cubicBezTo>
                <a:cubicBezTo>
                  <a:pt x="13" y="45"/>
                  <a:pt x="13" y="45"/>
                  <a:pt x="13" y="45"/>
                </a:cubicBezTo>
                <a:cubicBezTo>
                  <a:pt x="30" y="63"/>
                  <a:pt x="30" y="63"/>
                  <a:pt x="30" y="63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9" y="2"/>
                  <a:pt x="53" y="1"/>
                  <a:pt x="57" y="1"/>
                </a:cubicBezTo>
                <a:cubicBezTo>
                  <a:pt x="67" y="1"/>
                  <a:pt x="75" y="9"/>
                  <a:pt x="75" y="19"/>
                </a:cubicBezTo>
                <a:cubicBezTo>
                  <a:pt x="75" y="24"/>
                  <a:pt x="73" y="28"/>
                  <a:pt x="70" y="32"/>
                </a:cubicBezTo>
                <a:cubicBezTo>
                  <a:pt x="33" y="68"/>
                  <a:pt x="33" y="68"/>
                  <a:pt x="33" y="68"/>
                </a:cubicBezTo>
                <a:cubicBezTo>
                  <a:pt x="30" y="71"/>
                  <a:pt x="27" y="73"/>
                  <a:pt x="23" y="73"/>
                </a:cubicBezTo>
                <a:cubicBezTo>
                  <a:pt x="20" y="74"/>
                  <a:pt x="17" y="73"/>
                  <a:pt x="14" y="72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9" y="77"/>
                  <a:pt x="3" y="75"/>
                  <a:pt x="1" y="71"/>
                </a:cubicBezTo>
                <a:cubicBezTo>
                  <a:pt x="0" y="68"/>
                  <a:pt x="0" y="65"/>
                  <a:pt x="3" y="63"/>
                </a:cubicBezTo>
                <a:cubicBezTo>
                  <a:pt x="4" y="62"/>
                  <a:pt x="4" y="62"/>
                  <a:pt x="4" y="62"/>
                </a:cubicBezTo>
                <a:cubicBezTo>
                  <a:pt x="2" y="59"/>
                  <a:pt x="2" y="56"/>
                  <a:pt x="3" y="53"/>
                </a:cubicBezTo>
                <a:cubicBezTo>
                  <a:pt x="3" y="49"/>
                  <a:pt x="5" y="45"/>
                  <a:pt x="8" y="42"/>
                </a:cubicBezTo>
                <a:cubicBezTo>
                  <a:pt x="43" y="7"/>
                  <a:pt x="43" y="7"/>
                  <a:pt x="43" y="7"/>
                </a:cubicBezTo>
                <a:cubicBezTo>
                  <a:pt x="40" y="5"/>
                  <a:pt x="40" y="5"/>
                  <a:pt x="40" y="5"/>
                </a:cubicBezTo>
                <a:cubicBezTo>
                  <a:pt x="21" y="25"/>
                  <a:pt x="21" y="25"/>
                  <a:pt x="21" y="25"/>
                </a:cubicBezTo>
                <a:cubicBezTo>
                  <a:pt x="20" y="25"/>
                  <a:pt x="19" y="25"/>
                  <a:pt x="18" y="25"/>
                </a:cubicBezTo>
                <a:cubicBezTo>
                  <a:pt x="17" y="24"/>
                  <a:pt x="17" y="23"/>
                  <a:pt x="18" y="22"/>
                </a:cubicBezTo>
                <a:cubicBezTo>
                  <a:pt x="39" y="1"/>
                  <a:pt x="39" y="1"/>
                  <a:pt x="39" y="1"/>
                </a:cubicBezTo>
                <a:cubicBezTo>
                  <a:pt x="40" y="0"/>
                  <a:pt x="41" y="0"/>
                  <a:pt x="41" y="1"/>
                </a:cubicBezTo>
                <a:cubicBezTo>
                  <a:pt x="45" y="5"/>
                  <a:pt x="45" y="5"/>
                  <a:pt x="45" y="5"/>
                </a:cubicBezTo>
                <a:close/>
                <a:moveTo>
                  <a:pt x="57" y="7"/>
                </a:moveTo>
                <a:cubicBezTo>
                  <a:pt x="57" y="7"/>
                  <a:pt x="57" y="7"/>
                  <a:pt x="57" y="7"/>
                </a:cubicBezTo>
                <a:cubicBezTo>
                  <a:pt x="54" y="7"/>
                  <a:pt x="51" y="8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5" y="14"/>
                  <a:pt x="45" y="14"/>
                  <a:pt x="45" y="14"/>
                </a:cubicBezTo>
                <a:cubicBezTo>
                  <a:pt x="62" y="31"/>
                  <a:pt x="62" y="31"/>
                  <a:pt x="62" y="31"/>
                </a:cubicBezTo>
                <a:cubicBezTo>
                  <a:pt x="66" y="28"/>
                  <a:pt x="66" y="28"/>
                  <a:pt x="66" y="28"/>
                </a:cubicBezTo>
                <a:cubicBezTo>
                  <a:pt x="68" y="25"/>
                  <a:pt x="69" y="22"/>
                  <a:pt x="69" y="19"/>
                </a:cubicBezTo>
                <a:cubicBezTo>
                  <a:pt x="69" y="12"/>
                  <a:pt x="64" y="7"/>
                  <a:pt x="57" y="7"/>
                </a:cubicBezTo>
                <a:close/>
                <a:moveTo>
                  <a:pt x="11" y="48"/>
                </a:moveTo>
                <a:cubicBezTo>
                  <a:pt x="11" y="48"/>
                  <a:pt x="11" y="48"/>
                  <a:pt x="11" y="48"/>
                </a:cubicBezTo>
                <a:cubicBezTo>
                  <a:pt x="9" y="50"/>
                  <a:pt x="9" y="52"/>
                  <a:pt x="8" y="54"/>
                </a:cubicBezTo>
                <a:cubicBezTo>
                  <a:pt x="8" y="56"/>
                  <a:pt x="8" y="59"/>
                  <a:pt x="10" y="61"/>
                </a:cubicBezTo>
                <a:cubicBezTo>
                  <a:pt x="10" y="62"/>
                  <a:pt x="10" y="64"/>
                  <a:pt x="9" y="65"/>
                </a:cubicBezTo>
                <a:cubicBezTo>
                  <a:pt x="7" y="67"/>
                  <a:pt x="7" y="67"/>
                  <a:pt x="7" y="67"/>
                </a:cubicBezTo>
                <a:cubicBezTo>
                  <a:pt x="7" y="67"/>
                  <a:pt x="7" y="67"/>
                  <a:pt x="7" y="67"/>
                </a:cubicBezTo>
                <a:cubicBezTo>
                  <a:pt x="5" y="68"/>
                  <a:pt x="7" y="70"/>
                  <a:pt x="9" y="69"/>
                </a:cubicBezTo>
                <a:cubicBezTo>
                  <a:pt x="11" y="67"/>
                  <a:pt x="11" y="67"/>
                  <a:pt x="11" y="67"/>
                </a:cubicBezTo>
                <a:cubicBezTo>
                  <a:pt x="12" y="66"/>
                  <a:pt x="13" y="65"/>
                  <a:pt x="15" y="66"/>
                </a:cubicBezTo>
                <a:cubicBezTo>
                  <a:pt x="17" y="67"/>
                  <a:pt x="20" y="68"/>
                  <a:pt x="22" y="67"/>
                </a:cubicBezTo>
                <a:cubicBezTo>
                  <a:pt x="24" y="67"/>
                  <a:pt x="26" y="66"/>
                  <a:pt x="28" y="65"/>
                </a:cubicBezTo>
                <a:cubicBezTo>
                  <a:pt x="11" y="48"/>
                  <a:pt x="11" y="48"/>
                  <a:pt x="11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415925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1068388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2010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4341813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4970463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2012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2987675" y="3162300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2011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2335213" y="1585913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val 2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6147" name="Picture 3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150" name="Freeform 6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54" name="Freeform 10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6156" name="Freeform 12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6159" name="Picture 15" descr="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1635125"/>
            <a:ext cx="53657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16390" name="Rectangle 6" descr="0x786"/>
          <p:cNvSpPr>
            <a:spLocks noChangeArrowheads="1"/>
          </p:cNvSpPr>
          <p:nvPr/>
        </p:nvSpPr>
        <p:spPr bwMode="auto">
          <a:xfrm>
            <a:off x="355600" y="1419225"/>
            <a:ext cx="1054100" cy="103187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1" name="Rectangle 7" descr="0115mvtps00039"/>
          <p:cNvSpPr>
            <a:spLocks noChangeArrowheads="1"/>
          </p:cNvSpPr>
          <p:nvPr/>
        </p:nvSpPr>
        <p:spPr bwMode="auto">
          <a:xfrm>
            <a:off x="1409700" y="1419225"/>
            <a:ext cx="1054100" cy="1031875"/>
          </a:xfrm>
          <a:prstGeom prst="rect">
            <a:avLst/>
          </a:prstGeom>
          <a:blipFill dpi="0" rotWithShape="1">
            <a:blip r:embed="rId5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2" name="Rectangle 8" descr="u=1617022354,2789598155&amp;fm=21&amp;gp=0"/>
          <p:cNvSpPr>
            <a:spLocks noChangeArrowheads="1"/>
          </p:cNvSpPr>
          <p:nvPr/>
        </p:nvSpPr>
        <p:spPr bwMode="auto">
          <a:xfrm>
            <a:off x="2463800" y="1419225"/>
            <a:ext cx="1054100" cy="1031875"/>
          </a:xfrm>
          <a:prstGeom prst="rect">
            <a:avLst/>
          </a:prstGeom>
          <a:blipFill dpi="0" rotWithShape="1">
            <a:blip r:embed="rId6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3" name="Rectangle 9" descr="reu_177855_11副本"/>
          <p:cNvSpPr>
            <a:spLocks noChangeArrowheads="1"/>
          </p:cNvSpPr>
          <p:nvPr/>
        </p:nvSpPr>
        <p:spPr bwMode="auto">
          <a:xfrm>
            <a:off x="3517900" y="1419225"/>
            <a:ext cx="1054100" cy="1031875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4" name="Rectangle 10" descr="u=290065061,2920051158&amp;fm=15&amp;gp=0"/>
          <p:cNvSpPr>
            <a:spLocks noChangeArrowheads="1"/>
          </p:cNvSpPr>
          <p:nvPr/>
        </p:nvSpPr>
        <p:spPr bwMode="auto">
          <a:xfrm>
            <a:off x="4572000" y="1419225"/>
            <a:ext cx="1054100" cy="1031875"/>
          </a:xfrm>
          <a:prstGeom prst="rect">
            <a:avLst/>
          </a:prstGeom>
          <a:blipFill dpi="0" rotWithShape="1">
            <a:blip r:embed="rId8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5" name="Rectangle 11" descr="u=2137848116,541256983&amp;fm=15&amp;gp=0"/>
          <p:cNvSpPr>
            <a:spLocks noChangeArrowheads="1"/>
          </p:cNvSpPr>
          <p:nvPr/>
        </p:nvSpPr>
        <p:spPr bwMode="auto">
          <a:xfrm>
            <a:off x="5626100" y="1419225"/>
            <a:ext cx="1054100" cy="1031875"/>
          </a:xfrm>
          <a:prstGeom prst="rect">
            <a:avLst/>
          </a:prstGeom>
          <a:blipFill dpi="0" rotWithShape="1">
            <a:blip r:embed="rId9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6" name="Rectangle 12" descr="u=1717212382,2371057790&amp;fm=21&amp;gp=0"/>
          <p:cNvSpPr>
            <a:spLocks noChangeArrowheads="1"/>
          </p:cNvSpPr>
          <p:nvPr/>
        </p:nvSpPr>
        <p:spPr bwMode="auto">
          <a:xfrm>
            <a:off x="6680200" y="1419225"/>
            <a:ext cx="1054100" cy="1031875"/>
          </a:xfrm>
          <a:prstGeom prst="rect">
            <a:avLst/>
          </a:prstGeom>
          <a:blipFill dpi="0" rotWithShape="1">
            <a:blip r:embed="rId10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7" name="Rectangle 13" descr="u=675315739,1325690911&amp;fm=21&amp;gp=0"/>
          <p:cNvSpPr>
            <a:spLocks noChangeArrowheads="1"/>
          </p:cNvSpPr>
          <p:nvPr/>
        </p:nvSpPr>
        <p:spPr bwMode="auto">
          <a:xfrm>
            <a:off x="7734300" y="1419225"/>
            <a:ext cx="1054100" cy="1031875"/>
          </a:xfrm>
          <a:prstGeom prst="rect">
            <a:avLst/>
          </a:prstGeom>
          <a:blipFill dpi="0" rotWithShape="1">
            <a:blip r:embed="rId11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547688" y="3270250"/>
            <a:ext cx="336550" cy="276225"/>
            <a:chOff x="0" y="0"/>
            <a:chExt cx="212" cy="174"/>
          </a:xfrm>
        </p:grpSpPr>
        <p:sp>
          <p:nvSpPr>
            <p:cNvPr id="16399" name="Freeform 15"/>
            <p:cNvSpPr>
              <a:spLocks noEditPoints="1"/>
            </p:cNvSpPr>
            <p:nvPr/>
          </p:nvSpPr>
          <p:spPr bwMode="auto">
            <a:xfrm>
              <a:off x="0" y="0"/>
              <a:ext cx="212" cy="174"/>
            </a:xfrm>
            <a:custGeom>
              <a:avLst/>
              <a:gdLst>
                <a:gd name="T0" fmla="*/ 0 w 212"/>
                <a:gd name="T1" fmla="*/ 0 h 174"/>
                <a:gd name="T2" fmla="*/ 0 w 212"/>
                <a:gd name="T3" fmla="*/ 174 h 174"/>
                <a:gd name="T4" fmla="*/ 212 w 212"/>
                <a:gd name="T5" fmla="*/ 174 h 174"/>
                <a:gd name="T6" fmla="*/ 212 w 212"/>
                <a:gd name="T7" fmla="*/ 0 h 174"/>
                <a:gd name="T8" fmla="*/ 0 w 212"/>
                <a:gd name="T9" fmla="*/ 0 h 174"/>
                <a:gd name="T10" fmla="*/ 194 w 212"/>
                <a:gd name="T11" fmla="*/ 19 h 174"/>
                <a:gd name="T12" fmla="*/ 194 w 212"/>
                <a:gd name="T13" fmla="*/ 56 h 174"/>
                <a:gd name="T14" fmla="*/ 129 w 212"/>
                <a:gd name="T15" fmla="*/ 105 h 174"/>
                <a:gd name="T16" fmla="*/ 111 w 212"/>
                <a:gd name="T17" fmla="*/ 91 h 174"/>
                <a:gd name="T18" fmla="*/ 111 w 212"/>
                <a:gd name="T19" fmla="*/ 91 h 174"/>
                <a:gd name="T20" fmla="*/ 86 w 212"/>
                <a:gd name="T21" fmla="*/ 71 h 174"/>
                <a:gd name="T22" fmla="*/ 18 w 212"/>
                <a:gd name="T23" fmla="*/ 108 h 174"/>
                <a:gd name="T24" fmla="*/ 18 w 212"/>
                <a:gd name="T25" fmla="*/ 19 h 174"/>
                <a:gd name="T26" fmla="*/ 194 w 212"/>
                <a:gd name="T27" fmla="*/ 19 h 174"/>
                <a:gd name="T28" fmla="*/ 18 w 212"/>
                <a:gd name="T29" fmla="*/ 154 h 174"/>
                <a:gd name="T30" fmla="*/ 18 w 212"/>
                <a:gd name="T31" fmla="*/ 128 h 174"/>
                <a:gd name="T32" fmla="*/ 84 w 212"/>
                <a:gd name="T33" fmla="*/ 92 h 174"/>
                <a:gd name="T34" fmla="*/ 128 w 212"/>
                <a:gd name="T35" fmla="*/ 128 h 174"/>
                <a:gd name="T36" fmla="*/ 128 w 212"/>
                <a:gd name="T37" fmla="*/ 128 h 174"/>
                <a:gd name="T38" fmla="*/ 142 w 212"/>
                <a:gd name="T39" fmla="*/ 140 h 174"/>
                <a:gd name="T40" fmla="*/ 154 w 212"/>
                <a:gd name="T41" fmla="*/ 126 h 174"/>
                <a:gd name="T42" fmla="*/ 143 w 212"/>
                <a:gd name="T43" fmla="*/ 117 h 174"/>
                <a:gd name="T44" fmla="*/ 194 w 212"/>
                <a:gd name="T45" fmla="*/ 79 h 174"/>
                <a:gd name="T46" fmla="*/ 194 w 212"/>
                <a:gd name="T47" fmla="*/ 154 h 174"/>
                <a:gd name="T48" fmla="*/ 18 w 212"/>
                <a:gd name="T4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2" h="174">
                  <a:moveTo>
                    <a:pt x="0" y="0"/>
                  </a:moveTo>
                  <a:lnTo>
                    <a:pt x="0" y="174"/>
                  </a:lnTo>
                  <a:lnTo>
                    <a:pt x="212" y="174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94" y="19"/>
                  </a:moveTo>
                  <a:lnTo>
                    <a:pt x="194" y="56"/>
                  </a:lnTo>
                  <a:lnTo>
                    <a:pt x="129" y="105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86" y="71"/>
                  </a:lnTo>
                  <a:lnTo>
                    <a:pt x="18" y="108"/>
                  </a:lnTo>
                  <a:lnTo>
                    <a:pt x="18" y="19"/>
                  </a:lnTo>
                  <a:lnTo>
                    <a:pt x="194" y="19"/>
                  </a:lnTo>
                  <a:close/>
                  <a:moveTo>
                    <a:pt x="18" y="154"/>
                  </a:moveTo>
                  <a:lnTo>
                    <a:pt x="18" y="128"/>
                  </a:lnTo>
                  <a:lnTo>
                    <a:pt x="84" y="92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42" y="140"/>
                  </a:lnTo>
                  <a:lnTo>
                    <a:pt x="154" y="126"/>
                  </a:lnTo>
                  <a:lnTo>
                    <a:pt x="143" y="117"/>
                  </a:lnTo>
                  <a:lnTo>
                    <a:pt x="194" y="79"/>
                  </a:lnTo>
                  <a:lnTo>
                    <a:pt x="194" y="154"/>
                  </a:lnTo>
                  <a:lnTo>
                    <a:pt x="18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Oval 16"/>
            <p:cNvSpPr>
              <a:spLocks noChangeArrowheads="1"/>
            </p:cNvSpPr>
            <p:nvPr/>
          </p:nvSpPr>
          <p:spPr bwMode="auto">
            <a:xfrm>
              <a:off x="123" y="36"/>
              <a:ext cx="34" cy="3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042988" y="3290888"/>
            <a:ext cx="1603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Insert Header Topic Here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4787900" y="2859088"/>
            <a:ext cx="376872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 DIFFERENT?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1020763" y="3278188"/>
            <a:ext cx="0" cy="260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4787900" y="4011613"/>
            <a:ext cx="3768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538163" y="3624263"/>
            <a:ext cx="288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EF6541"/>
                </a:solidFill>
              </a:rPr>
              <a:t>MARKETING</a:t>
            </a:r>
            <a:r>
              <a:rPr lang="en-US" altLang="zh-CN" sz="2400" b="1">
                <a:solidFill>
                  <a:schemeClr val="bg1"/>
                </a:solidFill>
              </a:rPr>
              <a:t> TEAM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6" name="Rectangle 38" descr="library"/>
          <p:cNvSpPr>
            <a:spLocks noChangeArrowheads="1"/>
          </p:cNvSpPr>
          <p:nvPr/>
        </p:nvSpPr>
        <p:spPr bwMode="auto">
          <a:xfrm>
            <a:off x="0" y="0"/>
            <a:ext cx="9144000" cy="235426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0" y="0"/>
            <a:ext cx="9144000" cy="2354263"/>
          </a:xfrm>
          <a:prstGeom prst="rect">
            <a:avLst/>
          </a:prstGeom>
          <a:solidFill>
            <a:schemeClr val="tx1">
              <a:alpha val="8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52" name="Freeform 44"/>
          <p:cNvSpPr>
            <a:spLocks/>
          </p:cNvSpPr>
          <p:nvPr/>
        </p:nvSpPr>
        <p:spPr bwMode="auto">
          <a:xfrm>
            <a:off x="1006475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3" name="Freeform 45"/>
          <p:cNvSpPr>
            <a:spLocks/>
          </p:cNvSpPr>
          <p:nvPr/>
        </p:nvSpPr>
        <p:spPr bwMode="auto">
          <a:xfrm>
            <a:off x="1006475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4" name="Freeform 46"/>
          <p:cNvSpPr>
            <a:spLocks noEditPoints="1"/>
          </p:cNvSpPr>
          <p:nvPr/>
        </p:nvSpPr>
        <p:spPr bwMode="auto">
          <a:xfrm>
            <a:off x="1141413" y="2046288"/>
            <a:ext cx="206375" cy="206375"/>
          </a:xfrm>
          <a:custGeom>
            <a:avLst/>
            <a:gdLst>
              <a:gd name="T0" fmla="*/ 51 w 64"/>
              <a:gd name="T1" fmla="*/ 47 h 64"/>
              <a:gd name="T2" fmla="*/ 58 w 64"/>
              <a:gd name="T3" fmla="*/ 29 h 64"/>
              <a:gd name="T4" fmla="*/ 56 w 64"/>
              <a:gd name="T5" fmla="*/ 18 h 64"/>
              <a:gd name="T6" fmla="*/ 50 w 64"/>
              <a:gd name="T7" fmla="*/ 8 h 64"/>
              <a:gd name="T8" fmla="*/ 40 w 64"/>
              <a:gd name="T9" fmla="*/ 2 h 64"/>
              <a:gd name="T10" fmla="*/ 9 w 64"/>
              <a:gd name="T11" fmla="*/ 8 h 64"/>
              <a:gd name="T12" fmla="*/ 0 w 64"/>
              <a:gd name="T13" fmla="*/ 29 h 64"/>
              <a:gd name="T14" fmla="*/ 3 w 64"/>
              <a:gd name="T15" fmla="*/ 40 h 64"/>
              <a:gd name="T16" fmla="*/ 9 w 64"/>
              <a:gd name="T17" fmla="*/ 49 h 64"/>
              <a:gd name="T18" fmla="*/ 29 w 64"/>
              <a:gd name="T19" fmla="*/ 58 h 64"/>
              <a:gd name="T20" fmla="*/ 48 w 64"/>
              <a:gd name="T21" fmla="*/ 51 h 64"/>
              <a:gd name="T22" fmla="*/ 63 w 64"/>
              <a:gd name="T23" fmla="*/ 62 h 64"/>
              <a:gd name="T24" fmla="*/ 46 w 64"/>
              <a:gd name="T25" fmla="*/ 46 h 64"/>
              <a:gd name="T26" fmla="*/ 46 w 64"/>
              <a:gd name="T27" fmla="*/ 46 h 64"/>
              <a:gd name="T28" fmla="*/ 38 w 64"/>
              <a:gd name="T29" fmla="*/ 51 h 64"/>
              <a:gd name="T30" fmla="*/ 20 w 64"/>
              <a:gd name="T31" fmla="*/ 51 h 64"/>
              <a:gd name="T32" fmla="*/ 13 w 64"/>
              <a:gd name="T33" fmla="*/ 46 h 64"/>
              <a:gd name="T34" fmla="*/ 7 w 64"/>
              <a:gd name="T35" fmla="*/ 38 h 64"/>
              <a:gd name="T36" fmla="*/ 7 w 64"/>
              <a:gd name="T37" fmla="*/ 20 h 64"/>
              <a:gd name="T38" fmla="*/ 29 w 64"/>
              <a:gd name="T39" fmla="*/ 5 h 64"/>
              <a:gd name="T40" fmla="*/ 38 w 64"/>
              <a:gd name="T41" fmla="*/ 7 h 64"/>
              <a:gd name="T42" fmla="*/ 46 w 64"/>
              <a:gd name="T43" fmla="*/ 12 h 64"/>
              <a:gd name="T44" fmla="*/ 51 w 64"/>
              <a:gd name="T45" fmla="*/ 20 h 64"/>
              <a:gd name="T46" fmla="*/ 51 w 64"/>
              <a:gd name="T47" fmla="*/ 38 h 64"/>
              <a:gd name="T48" fmla="*/ 22 w 64"/>
              <a:gd name="T49" fmla="*/ 12 h 64"/>
              <a:gd name="T50" fmla="*/ 19 w 64"/>
              <a:gd name="T51" fmla="*/ 13 h 64"/>
              <a:gd name="T52" fmla="*/ 16 w 64"/>
              <a:gd name="T53" fmla="*/ 16 h 64"/>
              <a:gd name="T54" fmla="*/ 14 w 64"/>
              <a:gd name="T55" fmla="*/ 18 h 64"/>
              <a:gd name="T56" fmla="*/ 12 w 64"/>
              <a:gd name="T57" fmla="*/ 22 h 64"/>
              <a:gd name="T58" fmla="*/ 15 w 64"/>
              <a:gd name="T59" fmla="*/ 23 h 64"/>
              <a:gd name="T60" fmla="*/ 18 w 64"/>
              <a:gd name="T61" fmla="*/ 18 h 64"/>
              <a:gd name="T62" fmla="*/ 23 w 64"/>
              <a:gd name="T63" fmla="*/ 15 h 64"/>
              <a:gd name="T64" fmla="*/ 22 w 64"/>
              <a:gd name="T65" fmla="*/ 12 h 64"/>
              <a:gd name="T66" fmla="*/ 46 w 64"/>
              <a:gd name="T67" fmla="*/ 27 h 64"/>
              <a:gd name="T68" fmla="*/ 44 w 64"/>
              <a:gd name="T69" fmla="*/ 35 h 64"/>
              <a:gd name="T70" fmla="*/ 40 w 64"/>
              <a:gd name="T71" fmla="*/ 40 h 64"/>
              <a:gd name="T72" fmla="*/ 29 w 64"/>
              <a:gd name="T73" fmla="*/ 44 h 64"/>
              <a:gd name="T74" fmla="*/ 29 w 64"/>
              <a:gd name="T75" fmla="*/ 48 h 64"/>
              <a:gd name="T76" fmla="*/ 42 w 64"/>
              <a:gd name="T77" fmla="*/ 42 h 64"/>
              <a:gd name="T78" fmla="*/ 46 w 64"/>
              <a:gd name="T79" fmla="*/ 36 h 64"/>
              <a:gd name="T80" fmla="*/ 46 w 64"/>
              <a:gd name="T81" fmla="*/ 2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" h="64">
                <a:moveTo>
                  <a:pt x="63" y="59"/>
                </a:moveTo>
                <a:cubicBezTo>
                  <a:pt x="51" y="47"/>
                  <a:pt x="51" y="47"/>
                  <a:pt x="51" y="47"/>
                </a:cubicBezTo>
                <a:cubicBezTo>
                  <a:pt x="53" y="45"/>
                  <a:pt x="55" y="43"/>
                  <a:pt x="56" y="40"/>
                </a:cubicBezTo>
                <a:cubicBezTo>
                  <a:pt x="57" y="37"/>
                  <a:pt x="58" y="33"/>
                  <a:pt x="58" y="29"/>
                </a:cubicBezTo>
                <a:cubicBezTo>
                  <a:pt x="58" y="25"/>
                  <a:pt x="57" y="21"/>
                  <a:pt x="5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4" y="14"/>
                  <a:pt x="52" y="11"/>
                  <a:pt x="50" y="9"/>
                </a:cubicBezTo>
                <a:cubicBezTo>
                  <a:pt x="50" y="8"/>
                  <a:pt x="50" y="8"/>
                  <a:pt x="50" y="8"/>
                </a:cubicBezTo>
                <a:cubicBezTo>
                  <a:pt x="47" y="6"/>
                  <a:pt x="44" y="4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37" y="1"/>
                  <a:pt x="33" y="0"/>
                  <a:pt x="29" y="0"/>
                </a:cubicBezTo>
                <a:cubicBezTo>
                  <a:pt x="21" y="0"/>
                  <a:pt x="14" y="3"/>
                  <a:pt x="9" y="8"/>
                </a:cubicBezTo>
                <a:cubicBezTo>
                  <a:pt x="6" y="11"/>
                  <a:pt x="4" y="14"/>
                  <a:pt x="3" y="18"/>
                </a:cubicBezTo>
                <a:cubicBezTo>
                  <a:pt x="1" y="21"/>
                  <a:pt x="0" y="25"/>
                  <a:pt x="0" y="29"/>
                </a:cubicBezTo>
                <a:cubicBezTo>
                  <a:pt x="0" y="33"/>
                  <a:pt x="1" y="36"/>
                  <a:pt x="2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43"/>
                  <a:pt x="6" y="47"/>
                  <a:pt x="9" y="49"/>
                </a:cubicBezTo>
                <a:cubicBezTo>
                  <a:pt x="9" y="49"/>
                  <a:pt x="9" y="49"/>
                  <a:pt x="9" y="49"/>
                </a:cubicBezTo>
                <a:cubicBezTo>
                  <a:pt x="11" y="52"/>
                  <a:pt x="15" y="54"/>
                  <a:pt x="18" y="56"/>
                </a:cubicBezTo>
                <a:cubicBezTo>
                  <a:pt x="22" y="57"/>
                  <a:pt x="25" y="58"/>
                  <a:pt x="29" y="58"/>
                </a:cubicBezTo>
                <a:cubicBezTo>
                  <a:pt x="33" y="58"/>
                  <a:pt x="37" y="57"/>
                  <a:pt x="40" y="56"/>
                </a:cubicBezTo>
                <a:cubicBezTo>
                  <a:pt x="43" y="54"/>
                  <a:pt x="45" y="53"/>
                  <a:pt x="48" y="51"/>
                </a:cubicBezTo>
                <a:cubicBezTo>
                  <a:pt x="59" y="63"/>
                  <a:pt x="59" y="63"/>
                  <a:pt x="59" y="63"/>
                </a:cubicBezTo>
                <a:cubicBezTo>
                  <a:pt x="60" y="64"/>
                  <a:pt x="62" y="64"/>
                  <a:pt x="63" y="62"/>
                </a:cubicBezTo>
                <a:cubicBezTo>
                  <a:pt x="64" y="61"/>
                  <a:pt x="64" y="60"/>
                  <a:pt x="63" y="59"/>
                </a:cubicBezTo>
                <a:close/>
                <a:moveTo>
                  <a:pt x="46" y="46"/>
                </a:move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4" y="48"/>
                  <a:pt x="41" y="49"/>
                  <a:pt x="38" y="51"/>
                </a:cubicBezTo>
                <a:cubicBezTo>
                  <a:pt x="35" y="52"/>
                  <a:pt x="32" y="52"/>
                  <a:pt x="29" y="52"/>
                </a:cubicBezTo>
                <a:cubicBezTo>
                  <a:pt x="26" y="52"/>
                  <a:pt x="23" y="52"/>
                  <a:pt x="20" y="51"/>
                </a:cubicBezTo>
                <a:cubicBezTo>
                  <a:pt x="17" y="49"/>
                  <a:pt x="15" y="48"/>
                  <a:pt x="13" y="46"/>
                </a:cubicBezTo>
                <a:cubicBezTo>
                  <a:pt x="13" y="46"/>
                  <a:pt x="13" y="46"/>
                  <a:pt x="13" y="46"/>
                </a:cubicBezTo>
                <a:cubicBezTo>
                  <a:pt x="10" y="43"/>
                  <a:pt x="9" y="41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5"/>
                  <a:pt x="6" y="32"/>
                  <a:pt x="6" y="29"/>
                </a:cubicBezTo>
                <a:cubicBezTo>
                  <a:pt x="6" y="26"/>
                  <a:pt x="6" y="23"/>
                  <a:pt x="7" y="20"/>
                </a:cubicBezTo>
                <a:cubicBezTo>
                  <a:pt x="9" y="17"/>
                  <a:pt x="10" y="14"/>
                  <a:pt x="13" y="12"/>
                </a:cubicBezTo>
                <a:cubicBezTo>
                  <a:pt x="17" y="8"/>
                  <a:pt x="23" y="5"/>
                  <a:pt x="29" y="5"/>
                </a:cubicBezTo>
                <a:cubicBezTo>
                  <a:pt x="32" y="5"/>
                  <a:pt x="35" y="6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8"/>
                  <a:pt x="44" y="10"/>
                  <a:pt x="46" y="12"/>
                </a:cubicBezTo>
                <a:cubicBezTo>
                  <a:pt x="46" y="12"/>
                  <a:pt x="46" y="12"/>
                  <a:pt x="46" y="12"/>
                </a:cubicBezTo>
                <a:cubicBezTo>
                  <a:pt x="48" y="15"/>
                  <a:pt x="50" y="17"/>
                  <a:pt x="51" y="20"/>
                </a:cubicBezTo>
                <a:cubicBezTo>
                  <a:pt x="51" y="20"/>
                  <a:pt x="51" y="20"/>
                  <a:pt x="51" y="20"/>
                </a:cubicBezTo>
                <a:cubicBezTo>
                  <a:pt x="52" y="23"/>
                  <a:pt x="53" y="26"/>
                  <a:pt x="53" y="29"/>
                </a:cubicBezTo>
                <a:cubicBezTo>
                  <a:pt x="53" y="32"/>
                  <a:pt x="52" y="35"/>
                  <a:pt x="51" y="38"/>
                </a:cubicBezTo>
                <a:cubicBezTo>
                  <a:pt x="50" y="41"/>
                  <a:pt x="48" y="43"/>
                  <a:pt x="46" y="46"/>
                </a:cubicBezTo>
                <a:close/>
                <a:moveTo>
                  <a:pt x="22" y="12"/>
                </a:moveTo>
                <a:cubicBezTo>
                  <a:pt x="22" y="12"/>
                  <a:pt x="22" y="12"/>
                  <a:pt x="22" y="12"/>
                </a:cubicBezTo>
                <a:cubicBezTo>
                  <a:pt x="21" y="12"/>
                  <a:pt x="20" y="13"/>
                  <a:pt x="19" y="13"/>
                </a:cubicBezTo>
                <a:cubicBezTo>
                  <a:pt x="18" y="14"/>
                  <a:pt x="17" y="15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5" y="17"/>
                  <a:pt x="14" y="17"/>
                  <a:pt x="14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19"/>
                  <a:pt x="12" y="20"/>
                  <a:pt x="12" y="22"/>
                </a:cubicBezTo>
                <a:cubicBezTo>
                  <a:pt x="12" y="22"/>
                  <a:pt x="12" y="23"/>
                  <a:pt x="13" y="24"/>
                </a:cubicBezTo>
                <a:cubicBezTo>
                  <a:pt x="14" y="24"/>
                  <a:pt x="15" y="24"/>
                  <a:pt x="15" y="23"/>
                </a:cubicBezTo>
                <a:cubicBezTo>
                  <a:pt x="15" y="22"/>
                  <a:pt x="16" y="21"/>
                  <a:pt x="16" y="20"/>
                </a:cubicBezTo>
                <a:cubicBezTo>
                  <a:pt x="17" y="19"/>
                  <a:pt x="18" y="19"/>
                  <a:pt x="18" y="18"/>
                </a:cubicBezTo>
                <a:cubicBezTo>
                  <a:pt x="19" y="17"/>
                  <a:pt x="20" y="17"/>
                  <a:pt x="21" y="16"/>
                </a:cubicBezTo>
                <a:cubicBezTo>
                  <a:pt x="21" y="15"/>
                  <a:pt x="22" y="15"/>
                  <a:pt x="23" y="15"/>
                </a:cubicBezTo>
                <a:cubicBezTo>
                  <a:pt x="24" y="14"/>
                  <a:pt x="24" y="13"/>
                  <a:pt x="24" y="13"/>
                </a:cubicBezTo>
                <a:cubicBezTo>
                  <a:pt x="24" y="12"/>
                  <a:pt x="23" y="11"/>
                  <a:pt x="22" y="12"/>
                </a:cubicBezTo>
                <a:close/>
                <a:moveTo>
                  <a:pt x="46" y="27"/>
                </a:moveTo>
                <a:cubicBezTo>
                  <a:pt x="46" y="27"/>
                  <a:pt x="46" y="27"/>
                  <a:pt x="46" y="27"/>
                </a:cubicBezTo>
                <a:cubicBezTo>
                  <a:pt x="45" y="27"/>
                  <a:pt x="45" y="28"/>
                  <a:pt x="45" y="29"/>
                </a:cubicBezTo>
                <a:cubicBezTo>
                  <a:pt x="45" y="31"/>
                  <a:pt x="44" y="33"/>
                  <a:pt x="44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3" y="37"/>
                  <a:pt x="42" y="38"/>
                  <a:pt x="40" y="40"/>
                </a:cubicBezTo>
                <a:cubicBezTo>
                  <a:pt x="39" y="41"/>
                  <a:pt x="37" y="42"/>
                  <a:pt x="35" y="43"/>
                </a:cubicBezTo>
                <a:cubicBezTo>
                  <a:pt x="33" y="44"/>
                  <a:pt x="31" y="44"/>
                  <a:pt x="29" y="44"/>
                </a:cubicBezTo>
                <a:cubicBezTo>
                  <a:pt x="28" y="44"/>
                  <a:pt x="28" y="45"/>
                  <a:pt x="28" y="46"/>
                </a:cubicBezTo>
                <a:cubicBezTo>
                  <a:pt x="28" y="47"/>
                  <a:pt x="28" y="48"/>
                  <a:pt x="29" y="48"/>
                </a:cubicBezTo>
                <a:cubicBezTo>
                  <a:pt x="32" y="48"/>
                  <a:pt x="34" y="47"/>
                  <a:pt x="36" y="46"/>
                </a:cubicBezTo>
                <a:cubicBezTo>
                  <a:pt x="39" y="45"/>
                  <a:pt x="41" y="44"/>
                  <a:pt x="42" y="42"/>
                </a:cubicBezTo>
                <a:cubicBezTo>
                  <a:pt x="44" y="40"/>
                  <a:pt x="46" y="38"/>
                  <a:pt x="46" y="36"/>
                </a:cubicBezTo>
                <a:cubicBezTo>
                  <a:pt x="46" y="36"/>
                  <a:pt x="46" y="36"/>
                  <a:pt x="46" y="36"/>
                </a:cubicBezTo>
                <a:cubicBezTo>
                  <a:pt x="47" y="34"/>
                  <a:pt x="48" y="31"/>
                  <a:pt x="48" y="29"/>
                </a:cubicBezTo>
                <a:cubicBezTo>
                  <a:pt x="48" y="28"/>
                  <a:pt x="47" y="27"/>
                  <a:pt x="46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6" name="Freeform 48"/>
          <p:cNvSpPr>
            <a:spLocks/>
          </p:cNvSpPr>
          <p:nvPr/>
        </p:nvSpPr>
        <p:spPr bwMode="auto">
          <a:xfrm>
            <a:off x="1736725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299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299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7" name="Freeform 49"/>
          <p:cNvSpPr>
            <a:spLocks/>
          </p:cNvSpPr>
          <p:nvPr/>
        </p:nvSpPr>
        <p:spPr bwMode="auto">
          <a:xfrm>
            <a:off x="1736725" y="1879600"/>
            <a:ext cx="474663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8" name="Freeform 50"/>
          <p:cNvSpPr>
            <a:spLocks noEditPoints="1"/>
          </p:cNvSpPr>
          <p:nvPr/>
        </p:nvSpPr>
        <p:spPr bwMode="auto">
          <a:xfrm>
            <a:off x="1884363" y="2036763"/>
            <a:ext cx="179387" cy="222250"/>
          </a:xfrm>
          <a:custGeom>
            <a:avLst/>
            <a:gdLst>
              <a:gd name="T0" fmla="*/ 26 w 56"/>
              <a:gd name="T1" fmla="*/ 45 h 69"/>
              <a:gd name="T2" fmla="*/ 25 w 56"/>
              <a:gd name="T3" fmla="*/ 45 h 69"/>
              <a:gd name="T4" fmla="*/ 5 w 56"/>
              <a:gd name="T5" fmla="*/ 45 h 69"/>
              <a:gd name="T6" fmla="*/ 0 w 56"/>
              <a:gd name="T7" fmla="*/ 35 h 69"/>
              <a:gd name="T8" fmla="*/ 5 w 56"/>
              <a:gd name="T9" fmla="*/ 24 h 69"/>
              <a:gd name="T10" fmla="*/ 15 w 56"/>
              <a:gd name="T11" fmla="*/ 20 h 69"/>
              <a:gd name="T12" fmla="*/ 26 w 56"/>
              <a:gd name="T13" fmla="*/ 24 h 69"/>
              <a:gd name="T14" fmla="*/ 34 w 56"/>
              <a:gd name="T15" fmla="*/ 11 h 69"/>
              <a:gd name="T16" fmla="*/ 45 w 56"/>
              <a:gd name="T17" fmla="*/ 0 h 69"/>
              <a:gd name="T18" fmla="*/ 56 w 56"/>
              <a:gd name="T19" fmla="*/ 11 h 69"/>
              <a:gd name="T20" fmla="*/ 45 w 56"/>
              <a:gd name="T21" fmla="*/ 22 h 69"/>
              <a:gd name="T22" fmla="*/ 28 w 56"/>
              <a:gd name="T23" fmla="*/ 27 h 69"/>
              <a:gd name="T24" fmla="*/ 28 w 56"/>
              <a:gd name="T25" fmla="*/ 43 h 69"/>
              <a:gd name="T26" fmla="*/ 45 w 56"/>
              <a:gd name="T27" fmla="*/ 48 h 69"/>
              <a:gd name="T28" fmla="*/ 56 w 56"/>
              <a:gd name="T29" fmla="*/ 58 h 69"/>
              <a:gd name="T30" fmla="*/ 53 w 56"/>
              <a:gd name="T31" fmla="*/ 66 h 69"/>
              <a:gd name="T32" fmla="*/ 38 w 56"/>
              <a:gd name="T33" fmla="*/ 66 h 69"/>
              <a:gd name="T34" fmla="*/ 36 w 56"/>
              <a:gd name="T35" fmla="*/ 53 h 69"/>
              <a:gd name="T36" fmla="*/ 49 w 56"/>
              <a:gd name="T37" fmla="*/ 55 h 69"/>
              <a:gd name="T38" fmla="*/ 41 w 56"/>
              <a:gd name="T39" fmla="*/ 55 h 69"/>
              <a:gd name="T40" fmla="*/ 41 w 56"/>
              <a:gd name="T41" fmla="*/ 62 h 69"/>
              <a:gd name="T42" fmla="*/ 49 w 56"/>
              <a:gd name="T43" fmla="*/ 62 h 69"/>
              <a:gd name="T44" fmla="*/ 51 w 56"/>
              <a:gd name="T45" fmla="*/ 58 h 69"/>
              <a:gd name="T46" fmla="*/ 22 w 56"/>
              <a:gd name="T47" fmla="*/ 28 h 69"/>
              <a:gd name="T48" fmla="*/ 15 w 56"/>
              <a:gd name="T49" fmla="*/ 25 h 69"/>
              <a:gd name="T50" fmla="*/ 8 w 56"/>
              <a:gd name="T51" fmla="*/ 28 h 69"/>
              <a:gd name="T52" fmla="*/ 8 w 56"/>
              <a:gd name="T53" fmla="*/ 41 h 69"/>
              <a:gd name="T54" fmla="*/ 15 w 56"/>
              <a:gd name="T55" fmla="*/ 44 h 69"/>
              <a:gd name="T56" fmla="*/ 22 w 56"/>
              <a:gd name="T57" fmla="*/ 41 h 69"/>
              <a:gd name="T58" fmla="*/ 22 w 56"/>
              <a:gd name="T59" fmla="*/ 28 h 69"/>
              <a:gd name="T60" fmla="*/ 49 w 56"/>
              <a:gd name="T61" fmla="*/ 7 h 69"/>
              <a:gd name="T62" fmla="*/ 45 w 56"/>
              <a:gd name="T63" fmla="*/ 6 h 69"/>
              <a:gd name="T64" fmla="*/ 40 w 56"/>
              <a:gd name="T65" fmla="*/ 11 h 69"/>
              <a:gd name="T66" fmla="*/ 45 w 56"/>
              <a:gd name="T67" fmla="*/ 16 h 69"/>
              <a:gd name="T68" fmla="*/ 51 w 56"/>
              <a:gd name="T69" fmla="*/ 11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6" h="69">
                <a:moveTo>
                  <a:pt x="36" y="53"/>
                </a:moveTo>
                <a:cubicBezTo>
                  <a:pt x="26" y="45"/>
                  <a:pt x="26" y="45"/>
                  <a:pt x="26" y="45"/>
                </a:cubicBezTo>
                <a:cubicBezTo>
                  <a:pt x="26" y="45"/>
                  <a:pt x="26" y="45"/>
                  <a:pt x="26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3" y="48"/>
                  <a:pt x="19" y="50"/>
                  <a:pt x="15" y="50"/>
                </a:cubicBezTo>
                <a:cubicBezTo>
                  <a:pt x="11" y="50"/>
                  <a:pt x="7" y="48"/>
                  <a:pt x="5" y="45"/>
                </a:cubicBezTo>
                <a:cubicBezTo>
                  <a:pt x="4" y="45"/>
                  <a:pt x="4" y="45"/>
                  <a:pt x="4" y="45"/>
                </a:cubicBezTo>
                <a:cubicBezTo>
                  <a:pt x="2" y="42"/>
                  <a:pt x="0" y="39"/>
                  <a:pt x="0" y="35"/>
                </a:cubicBezTo>
                <a:cubicBezTo>
                  <a:pt x="0" y="31"/>
                  <a:pt x="2" y="27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7" y="21"/>
                  <a:pt x="11" y="20"/>
                  <a:pt x="15" y="20"/>
                </a:cubicBezTo>
                <a:cubicBezTo>
                  <a:pt x="19" y="20"/>
                  <a:pt x="23" y="21"/>
                  <a:pt x="26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36" y="16"/>
                  <a:pt x="36" y="16"/>
                  <a:pt x="36" y="16"/>
                </a:cubicBezTo>
                <a:cubicBezTo>
                  <a:pt x="35" y="15"/>
                  <a:pt x="34" y="13"/>
                  <a:pt x="34" y="11"/>
                </a:cubicBezTo>
                <a:cubicBezTo>
                  <a:pt x="34" y="8"/>
                  <a:pt x="36" y="5"/>
                  <a:pt x="38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8" y="0"/>
                  <a:pt x="51" y="1"/>
                  <a:pt x="53" y="3"/>
                </a:cubicBezTo>
                <a:cubicBezTo>
                  <a:pt x="55" y="5"/>
                  <a:pt x="56" y="8"/>
                  <a:pt x="56" y="11"/>
                </a:cubicBezTo>
                <a:cubicBezTo>
                  <a:pt x="56" y="14"/>
                  <a:pt x="55" y="17"/>
                  <a:pt x="53" y="19"/>
                </a:cubicBezTo>
                <a:cubicBezTo>
                  <a:pt x="51" y="21"/>
                  <a:pt x="48" y="22"/>
                  <a:pt x="45" y="22"/>
                </a:cubicBezTo>
                <a:cubicBezTo>
                  <a:pt x="42" y="22"/>
                  <a:pt x="40" y="21"/>
                  <a:pt x="38" y="19"/>
                </a:cubicBezTo>
                <a:cubicBezTo>
                  <a:pt x="28" y="27"/>
                  <a:pt x="28" y="27"/>
                  <a:pt x="28" y="27"/>
                </a:cubicBezTo>
                <a:cubicBezTo>
                  <a:pt x="29" y="29"/>
                  <a:pt x="30" y="32"/>
                  <a:pt x="30" y="35"/>
                </a:cubicBezTo>
                <a:cubicBezTo>
                  <a:pt x="30" y="38"/>
                  <a:pt x="29" y="40"/>
                  <a:pt x="28" y="43"/>
                </a:cubicBezTo>
                <a:cubicBezTo>
                  <a:pt x="38" y="51"/>
                  <a:pt x="38" y="51"/>
                  <a:pt x="38" y="51"/>
                </a:cubicBezTo>
                <a:cubicBezTo>
                  <a:pt x="40" y="49"/>
                  <a:pt x="42" y="48"/>
                  <a:pt x="45" y="48"/>
                </a:cubicBezTo>
                <a:cubicBezTo>
                  <a:pt x="48" y="48"/>
                  <a:pt x="51" y="49"/>
                  <a:pt x="53" y="51"/>
                </a:cubicBezTo>
                <a:cubicBezTo>
                  <a:pt x="55" y="53"/>
                  <a:pt x="56" y="55"/>
                  <a:pt x="56" y="58"/>
                </a:cubicBezTo>
                <a:cubicBezTo>
                  <a:pt x="56" y="61"/>
                  <a:pt x="55" y="64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1" y="68"/>
                  <a:pt x="48" y="69"/>
                  <a:pt x="45" y="69"/>
                </a:cubicBezTo>
                <a:cubicBezTo>
                  <a:pt x="42" y="69"/>
                  <a:pt x="39" y="68"/>
                  <a:pt x="38" y="66"/>
                </a:cubicBezTo>
                <a:cubicBezTo>
                  <a:pt x="36" y="64"/>
                  <a:pt x="34" y="61"/>
                  <a:pt x="34" y="58"/>
                </a:cubicBezTo>
                <a:cubicBezTo>
                  <a:pt x="34" y="56"/>
                  <a:pt x="35" y="55"/>
                  <a:pt x="36" y="53"/>
                </a:cubicBezTo>
                <a:close/>
                <a:moveTo>
                  <a:pt x="49" y="55"/>
                </a:moveTo>
                <a:cubicBezTo>
                  <a:pt x="49" y="55"/>
                  <a:pt x="49" y="55"/>
                  <a:pt x="49" y="55"/>
                </a:cubicBezTo>
                <a:cubicBezTo>
                  <a:pt x="48" y="54"/>
                  <a:pt x="47" y="53"/>
                  <a:pt x="45" y="53"/>
                </a:cubicBezTo>
                <a:cubicBezTo>
                  <a:pt x="44" y="53"/>
                  <a:pt x="42" y="54"/>
                  <a:pt x="41" y="55"/>
                </a:cubicBezTo>
                <a:cubicBezTo>
                  <a:pt x="40" y="55"/>
                  <a:pt x="40" y="57"/>
                  <a:pt x="40" y="58"/>
                </a:cubicBezTo>
                <a:cubicBezTo>
                  <a:pt x="40" y="60"/>
                  <a:pt x="40" y="61"/>
                  <a:pt x="41" y="62"/>
                </a:cubicBezTo>
                <a:cubicBezTo>
                  <a:pt x="42" y="63"/>
                  <a:pt x="44" y="64"/>
                  <a:pt x="45" y="64"/>
                </a:cubicBezTo>
                <a:cubicBezTo>
                  <a:pt x="47" y="64"/>
                  <a:pt x="48" y="63"/>
                  <a:pt x="49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50" y="61"/>
                  <a:pt x="51" y="60"/>
                  <a:pt x="51" y="58"/>
                </a:cubicBezTo>
                <a:cubicBezTo>
                  <a:pt x="51" y="57"/>
                  <a:pt x="50" y="55"/>
                  <a:pt x="49" y="55"/>
                </a:cubicBezTo>
                <a:close/>
                <a:moveTo>
                  <a:pt x="22" y="28"/>
                </a:moveTo>
                <a:cubicBezTo>
                  <a:pt x="22" y="28"/>
                  <a:pt x="22" y="28"/>
                  <a:pt x="22" y="28"/>
                </a:cubicBezTo>
                <a:cubicBezTo>
                  <a:pt x="20" y="26"/>
                  <a:pt x="18" y="25"/>
                  <a:pt x="15" y="25"/>
                </a:cubicBezTo>
                <a:cubicBezTo>
                  <a:pt x="12" y="25"/>
                  <a:pt x="10" y="26"/>
                  <a:pt x="8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7" y="30"/>
                  <a:pt x="5" y="32"/>
                  <a:pt x="5" y="35"/>
                </a:cubicBezTo>
                <a:cubicBezTo>
                  <a:pt x="5" y="37"/>
                  <a:pt x="6" y="40"/>
                  <a:pt x="8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0" y="43"/>
                  <a:pt x="12" y="44"/>
                  <a:pt x="15" y="44"/>
                </a:cubicBezTo>
                <a:cubicBezTo>
                  <a:pt x="18" y="44"/>
                  <a:pt x="20" y="43"/>
                  <a:pt x="22" y="42"/>
                </a:cubicBezTo>
                <a:cubicBezTo>
                  <a:pt x="22" y="41"/>
                  <a:pt x="22" y="41"/>
                  <a:pt x="22" y="41"/>
                </a:cubicBezTo>
                <a:cubicBezTo>
                  <a:pt x="24" y="40"/>
                  <a:pt x="25" y="37"/>
                  <a:pt x="25" y="35"/>
                </a:cubicBezTo>
                <a:cubicBezTo>
                  <a:pt x="25" y="32"/>
                  <a:pt x="24" y="30"/>
                  <a:pt x="22" y="28"/>
                </a:cubicBezTo>
                <a:cubicBezTo>
                  <a:pt x="22" y="28"/>
                  <a:pt x="22" y="28"/>
                  <a:pt x="22" y="28"/>
                </a:cubicBezTo>
                <a:close/>
                <a:moveTo>
                  <a:pt x="49" y="7"/>
                </a:moveTo>
                <a:cubicBezTo>
                  <a:pt x="49" y="7"/>
                  <a:pt x="49" y="7"/>
                  <a:pt x="49" y="7"/>
                </a:cubicBezTo>
                <a:cubicBezTo>
                  <a:pt x="48" y="6"/>
                  <a:pt x="47" y="6"/>
                  <a:pt x="45" y="6"/>
                </a:cubicBezTo>
                <a:cubicBezTo>
                  <a:pt x="44" y="6"/>
                  <a:pt x="42" y="6"/>
                  <a:pt x="41" y="7"/>
                </a:cubicBezTo>
                <a:cubicBezTo>
                  <a:pt x="40" y="8"/>
                  <a:pt x="40" y="9"/>
                  <a:pt x="40" y="11"/>
                </a:cubicBezTo>
                <a:cubicBezTo>
                  <a:pt x="40" y="12"/>
                  <a:pt x="40" y="14"/>
                  <a:pt x="41" y="15"/>
                </a:cubicBezTo>
                <a:cubicBezTo>
                  <a:pt x="42" y="16"/>
                  <a:pt x="44" y="16"/>
                  <a:pt x="45" y="16"/>
                </a:cubicBezTo>
                <a:cubicBezTo>
                  <a:pt x="47" y="16"/>
                  <a:pt x="48" y="16"/>
                  <a:pt x="49" y="15"/>
                </a:cubicBezTo>
                <a:cubicBezTo>
                  <a:pt x="50" y="14"/>
                  <a:pt x="51" y="12"/>
                  <a:pt x="51" y="11"/>
                </a:cubicBezTo>
                <a:cubicBezTo>
                  <a:pt x="51" y="9"/>
                  <a:pt x="50" y="8"/>
                  <a:pt x="49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0" name="Freeform 52"/>
          <p:cNvSpPr>
            <a:spLocks/>
          </p:cNvSpPr>
          <p:nvPr/>
        </p:nvSpPr>
        <p:spPr bwMode="auto">
          <a:xfrm>
            <a:off x="3924300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1" name="Freeform 53"/>
          <p:cNvSpPr>
            <a:spLocks/>
          </p:cNvSpPr>
          <p:nvPr/>
        </p:nvSpPr>
        <p:spPr bwMode="auto">
          <a:xfrm>
            <a:off x="3924300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2" name="Freeform 54"/>
          <p:cNvSpPr>
            <a:spLocks noEditPoints="1"/>
          </p:cNvSpPr>
          <p:nvPr/>
        </p:nvSpPr>
        <p:spPr bwMode="auto">
          <a:xfrm>
            <a:off x="4078288" y="2062163"/>
            <a:ext cx="166687" cy="171450"/>
          </a:xfrm>
          <a:custGeom>
            <a:avLst/>
            <a:gdLst>
              <a:gd name="T0" fmla="*/ 3 w 52"/>
              <a:gd name="T1" fmla="*/ 1 h 53"/>
              <a:gd name="T2" fmla="*/ 50 w 52"/>
              <a:gd name="T3" fmla="*/ 16 h 53"/>
              <a:gd name="T4" fmla="*/ 52 w 52"/>
              <a:gd name="T5" fmla="*/ 20 h 53"/>
              <a:gd name="T6" fmla="*/ 51 w 52"/>
              <a:gd name="T7" fmla="*/ 21 h 53"/>
              <a:gd name="T8" fmla="*/ 51 w 52"/>
              <a:gd name="T9" fmla="*/ 21 h 53"/>
              <a:gd name="T10" fmla="*/ 37 w 52"/>
              <a:gd name="T11" fmla="*/ 28 h 53"/>
              <a:gd name="T12" fmla="*/ 50 w 52"/>
              <a:gd name="T13" fmla="*/ 42 h 53"/>
              <a:gd name="T14" fmla="*/ 50 w 52"/>
              <a:gd name="T15" fmla="*/ 45 h 53"/>
              <a:gd name="T16" fmla="*/ 45 w 52"/>
              <a:gd name="T17" fmla="*/ 51 h 53"/>
              <a:gd name="T18" fmla="*/ 41 w 52"/>
              <a:gd name="T19" fmla="*/ 51 h 53"/>
              <a:gd name="T20" fmla="*/ 41 w 52"/>
              <a:gd name="T21" fmla="*/ 51 h 53"/>
              <a:gd name="T22" fmla="*/ 28 w 52"/>
              <a:gd name="T23" fmla="*/ 38 h 53"/>
              <a:gd name="T24" fmla="*/ 20 w 52"/>
              <a:gd name="T25" fmla="*/ 51 h 53"/>
              <a:gd name="T26" fmla="*/ 17 w 52"/>
              <a:gd name="T27" fmla="*/ 53 h 53"/>
              <a:gd name="T28" fmla="*/ 16 w 52"/>
              <a:gd name="T29" fmla="*/ 51 h 53"/>
              <a:gd name="T30" fmla="*/ 0 w 52"/>
              <a:gd name="T31" fmla="*/ 4 h 53"/>
              <a:gd name="T32" fmla="*/ 2 w 52"/>
              <a:gd name="T33" fmla="*/ 1 h 53"/>
              <a:gd name="T34" fmla="*/ 3 w 52"/>
              <a:gd name="T35" fmla="*/ 1 h 53"/>
              <a:gd name="T36" fmla="*/ 43 w 52"/>
              <a:gd name="T37" fmla="*/ 19 h 53"/>
              <a:gd name="T38" fmla="*/ 43 w 52"/>
              <a:gd name="T39" fmla="*/ 19 h 53"/>
              <a:gd name="T40" fmla="*/ 7 w 52"/>
              <a:gd name="T41" fmla="*/ 7 h 53"/>
              <a:gd name="T42" fmla="*/ 19 w 52"/>
              <a:gd name="T43" fmla="*/ 43 h 53"/>
              <a:gd name="T44" fmla="*/ 25 w 52"/>
              <a:gd name="T45" fmla="*/ 32 h 53"/>
              <a:gd name="T46" fmla="*/ 25 w 52"/>
              <a:gd name="T47" fmla="*/ 31 h 53"/>
              <a:gd name="T48" fmla="*/ 29 w 52"/>
              <a:gd name="T49" fmla="*/ 31 h 53"/>
              <a:gd name="T50" fmla="*/ 43 w 52"/>
              <a:gd name="T51" fmla="*/ 45 h 53"/>
              <a:gd name="T52" fmla="*/ 45 w 52"/>
              <a:gd name="T53" fmla="*/ 43 h 53"/>
              <a:gd name="T54" fmla="*/ 31 w 52"/>
              <a:gd name="T55" fmla="*/ 30 h 53"/>
              <a:gd name="T56" fmla="*/ 30 w 52"/>
              <a:gd name="T57" fmla="*/ 29 h 53"/>
              <a:gd name="T58" fmla="*/ 31 w 52"/>
              <a:gd name="T59" fmla="*/ 25 h 53"/>
              <a:gd name="T60" fmla="*/ 43 w 52"/>
              <a:gd name="T61" fmla="*/ 19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2" h="53">
                <a:moveTo>
                  <a:pt x="3" y="1"/>
                </a:moveTo>
                <a:cubicBezTo>
                  <a:pt x="50" y="16"/>
                  <a:pt x="50" y="16"/>
                  <a:pt x="50" y="16"/>
                </a:cubicBezTo>
                <a:cubicBezTo>
                  <a:pt x="52" y="17"/>
                  <a:pt x="52" y="18"/>
                  <a:pt x="52" y="20"/>
                </a:cubicBezTo>
                <a:cubicBezTo>
                  <a:pt x="52" y="20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37" y="28"/>
                  <a:pt x="37" y="28"/>
                  <a:pt x="37" y="28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3"/>
                  <a:pt x="51" y="44"/>
                  <a:pt x="50" y="45"/>
                </a:cubicBezTo>
                <a:cubicBezTo>
                  <a:pt x="45" y="51"/>
                  <a:pt x="45" y="51"/>
                  <a:pt x="45" y="51"/>
                </a:cubicBezTo>
                <a:cubicBezTo>
                  <a:pt x="44" y="52"/>
                  <a:pt x="42" y="52"/>
                  <a:pt x="41" y="51"/>
                </a:cubicBezTo>
                <a:cubicBezTo>
                  <a:pt x="41" y="51"/>
                  <a:pt x="41" y="51"/>
                  <a:pt x="41" y="51"/>
                </a:cubicBezTo>
                <a:cubicBezTo>
                  <a:pt x="28" y="38"/>
                  <a:pt x="28" y="38"/>
                  <a:pt x="28" y="38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3"/>
                  <a:pt x="18" y="53"/>
                  <a:pt x="17" y="53"/>
                </a:cubicBezTo>
                <a:cubicBezTo>
                  <a:pt x="16" y="52"/>
                  <a:pt x="16" y="52"/>
                  <a:pt x="16" y="51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1"/>
                  <a:pt x="2" y="1"/>
                </a:cubicBezTo>
                <a:cubicBezTo>
                  <a:pt x="2" y="0"/>
                  <a:pt x="3" y="0"/>
                  <a:pt x="3" y="1"/>
                </a:cubicBezTo>
                <a:close/>
                <a:moveTo>
                  <a:pt x="43" y="19"/>
                </a:moveTo>
                <a:cubicBezTo>
                  <a:pt x="43" y="19"/>
                  <a:pt x="43" y="19"/>
                  <a:pt x="43" y="19"/>
                </a:cubicBezTo>
                <a:cubicBezTo>
                  <a:pt x="7" y="7"/>
                  <a:pt x="7" y="7"/>
                  <a:pt x="7" y="7"/>
                </a:cubicBezTo>
                <a:cubicBezTo>
                  <a:pt x="19" y="43"/>
                  <a:pt x="19" y="43"/>
                  <a:pt x="19" y="43"/>
                </a:cubicBezTo>
                <a:cubicBezTo>
                  <a:pt x="25" y="32"/>
                  <a:pt x="25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6" y="30"/>
                  <a:pt x="28" y="30"/>
                  <a:pt x="29" y="31"/>
                </a:cubicBezTo>
                <a:cubicBezTo>
                  <a:pt x="43" y="45"/>
                  <a:pt x="43" y="45"/>
                  <a:pt x="43" y="45"/>
                </a:cubicBezTo>
                <a:cubicBezTo>
                  <a:pt x="45" y="43"/>
                  <a:pt x="45" y="43"/>
                  <a:pt x="45" y="43"/>
                </a:cubicBezTo>
                <a:cubicBezTo>
                  <a:pt x="31" y="30"/>
                  <a:pt x="31" y="30"/>
                  <a:pt x="31" y="30"/>
                </a:cubicBezTo>
                <a:cubicBezTo>
                  <a:pt x="31" y="29"/>
                  <a:pt x="30" y="29"/>
                  <a:pt x="30" y="29"/>
                </a:cubicBezTo>
                <a:cubicBezTo>
                  <a:pt x="30" y="28"/>
                  <a:pt x="30" y="26"/>
                  <a:pt x="31" y="25"/>
                </a:cubicBezTo>
                <a:cubicBezTo>
                  <a:pt x="43" y="19"/>
                  <a:pt x="43" y="19"/>
                  <a:pt x="43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4" name="Freeform 56"/>
          <p:cNvSpPr>
            <a:spLocks/>
          </p:cNvSpPr>
          <p:nvPr/>
        </p:nvSpPr>
        <p:spPr bwMode="auto">
          <a:xfrm>
            <a:off x="3194050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5" name="Freeform 57"/>
          <p:cNvSpPr>
            <a:spLocks/>
          </p:cNvSpPr>
          <p:nvPr/>
        </p:nvSpPr>
        <p:spPr bwMode="auto">
          <a:xfrm>
            <a:off x="3194050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6" name="Freeform 58"/>
          <p:cNvSpPr>
            <a:spLocks noEditPoints="1"/>
          </p:cNvSpPr>
          <p:nvPr/>
        </p:nvSpPr>
        <p:spPr bwMode="auto">
          <a:xfrm>
            <a:off x="3355975" y="2039938"/>
            <a:ext cx="153988" cy="215900"/>
          </a:xfrm>
          <a:custGeom>
            <a:avLst/>
            <a:gdLst>
              <a:gd name="T0" fmla="*/ 42 w 48"/>
              <a:gd name="T1" fmla="*/ 18 h 67"/>
              <a:gd name="T2" fmla="*/ 37 w 48"/>
              <a:gd name="T3" fmla="*/ 31 h 67"/>
              <a:gd name="T4" fmla="*/ 37 w 48"/>
              <a:gd name="T5" fmla="*/ 31 h 67"/>
              <a:gd name="T6" fmla="*/ 46 w 48"/>
              <a:gd name="T7" fmla="*/ 43 h 67"/>
              <a:gd name="T8" fmla="*/ 48 w 48"/>
              <a:gd name="T9" fmla="*/ 51 h 67"/>
              <a:gd name="T10" fmla="*/ 46 w 48"/>
              <a:gd name="T11" fmla="*/ 60 h 67"/>
              <a:gd name="T12" fmla="*/ 43 w 48"/>
              <a:gd name="T13" fmla="*/ 62 h 67"/>
              <a:gd name="T14" fmla="*/ 37 w 48"/>
              <a:gd name="T15" fmla="*/ 64 h 67"/>
              <a:gd name="T16" fmla="*/ 35 w 48"/>
              <a:gd name="T17" fmla="*/ 67 h 67"/>
              <a:gd name="T18" fmla="*/ 11 w 48"/>
              <a:gd name="T19" fmla="*/ 64 h 67"/>
              <a:gd name="T20" fmla="*/ 11 w 48"/>
              <a:gd name="T21" fmla="*/ 62 h 67"/>
              <a:gd name="T22" fmla="*/ 5 w 48"/>
              <a:gd name="T23" fmla="*/ 62 h 67"/>
              <a:gd name="T24" fmla="*/ 0 w 48"/>
              <a:gd name="T25" fmla="*/ 56 h 67"/>
              <a:gd name="T26" fmla="*/ 2 w 48"/>
              <a:gd name="T27" fmla="*/ 43 h 67"/>
              <a:gd name="T28" fmla="*/ 11 w 48"/>
              <a:gd name="T29" fmla="*/ 31 h 67"/>
              <a:gd name="T30" fmla="*/ 6 w 48"/>
              <a:gd name="T31" fmla="*/ 18 h 67"/>
              <a:gd name="T32" fmla="*/ 13 w 48"/>
              <a:gd name="T33" fmla="*/ 57 h 67"/>
              <a:gd name="T34" fmla="*/ 13 w 48"/>
              <a:gd name="T35" fmla="*/ 50 h 67"/>
              <a:gd name="T36" fmla="*/ 16 w 48"/>
              <a:gd name="T37" fmla="*/ 50 h 67"/>
              <a:gd name="T38" fmla="*/ 16 w 48"/>
              <a:gd name="T39" fmla="*/ 59 h 67"/>
              <a:gd name="T40" fmla="*/ 32 w 48"/>
              <a:gd name="T41" fmla="*/ 62 h 67"/>
              <a:gd name="T42" fmla="*/ 32 w 48"/>
              <a:gd name="T43" fmla="*/ 59 h 67"/>
              <a:gd name="T44" fmla="*/ 32 w 48"/>
              <a:gd name="T45" fmla="*/ 50 h 67"/>
              <a:gd name="T46" fmla="*/ 35 w 48"/>
              <a:gd name="T47" fmla="*/ 50 h 67"/>
              <a:gd name="T48" fmla="*/ 42 w 48"/>
              <a:gd name="T49" fmla="*/ 57 h 67"/>
              <a:gd name="T50" fmla="*/ 42 w 48"/>
              <a:gd name="T51" fmla="*/ 51 h 67"/>
              <a:gd name="T52" fmla="*/ 41 w 48"/>
              <a:gd name="T53" fmla="*/ 45 h 67"/>
              <a:gd name="T54" fmla="*/ 32 w 48"/>
              <a:gd name="T55" fmla="*/ 34 h 67"/>
              <a:gd name="T56" fmla="*/ 16 w 48"/>
              <a:gd name="T57" fmla="*/ 34 h 67"/>
              <a:gd name="T58" fmla="*/ 6 w 48"/>
              <a:gd name="T59" fmla="*/ 51 h 67"/>
              <a:gd name="T60" fmla="*/ 6 w 48"/>
              <a:gd name="T61" fmla="*/ 57 h 67"/>
              <a:gd name="T62" fmla="*/ 24 w 48"/>
              <a:gd name="T63" fmla="*/ 6 h 67"/>
              <a:gd name="T64" fmla="*/ 11 w 48"/>
              <a:gd name="T65" fmla="*/ 18 h 67"/>
              <a:gd name="T66" fmla="*/ 37 w 48"/>
              <a:gd name="T67" fmla="*/ 1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8" h="67">
                <a:moveTo>
                  <a:pt x="24" y="0"/>
                </a:moveTo>
                <a:cubicBezTo>
                  <a:pt x="34" y="0"/>
                  <a:pt x="42" y="8"/>
                  <a:pt x="42" y="18"/>
                </a:cubicBezTo>
                <a:cubicBezTo>
                  <a:pt x="42" y="23"/>
                  <a:pt x="40" y="28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40" y="35"/>
                  <a:pt x="44" y="38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5"/>
                  <a:pt x="48" y="48"/>
                  <a:pt x="48" y="51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57"/>
                  <a:pt x="47" y="59"/>
                  <a:pt x="46" y="60"/>
                </a:cubicBezTo>
                <a:cubicBezTo>
                  <a:pt x="46" y="61"/>
                  <a:pt x="44" y="62"/>
                  <a:pt x="43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4"/>
                  <a:pt x="37" y="64"/>
                  <a:pt x="37" y="64"/>
                </a:cubicBezTo>
                <a:cubicBezTo>
                  <a:pt x="37" y="66"/>
                  <a:pt x="36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13" y="67"/>
                  <a:pt x="13" y="67"/>
                  <a:pt x="13" y="67"/>
                </a:cubicBezTo>
                <a:cubicBezTo>
                  <a:pt x="12" y="67"/>
                  <a:pt x="11" y="66"/>
                  <a:pt x="11" y="64"/>
                </a:cubicBezTo>
                <a:cubicBezTo>
                  <a:pt x="11" y="64"/>
                  <a:pt x="11" y="64"/>
                  <a:pt x="11" y="64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3" y="62"/>
                  <a:pt x="2" y="61"/>
                  <a:pt x="2" y="60"/>
                </a:cubicBezTo>
                <a:cubicBezTo>
                  <a:pt x="1" y="59"/>
                  <a:pt x="0" y="57"/>
                  <a:pt x="0" y="56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8"/>
                  <a:pt x="1" y="45"/>
                  <a:pt x="2" y="43"/>
                </a:cubicBezTo>
                <a:cubicBezTo>
                  <a:pt x="4" y="38"/>
                  <a:pt x="8" y="35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8" y="28"/>
                  <a:pt x="6" y="23"/>
                  <a:pt x="6" y="18"/>
                </a:cubicBezTo>
                <a:cubicBezTo>
                  <a:pt x="6" y="8"/>
                  <a:pt x="14" y="0"/>
                  <a:pt x="24" y="0"/>
                </a:cubicBezTo>
                <a:close/>
                <a:moveTo>
                  <a:pt x="13" y="57"/>
                </a:moveTo>
                <a:cubicBezTo>
                  <a:pt x="13" y="57"/>
                  <a:pt x="13" y="57"/>
                  <a:pt x="13" y="57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49"/>
                  <a:pt x="13" y="48"/>
                  <a:pt x="14" y="48"/>
                </a:cubicBezTo>
                <a:cubicBezTo>
                  <a:pt x="15" y="48"/>
                  <a:pt x="16" y="49"/>
                  <a:pt x="16" y="50"/>
                </a:cubicBezTo>
                <a:cubicBezTo>
                  <a:pt x="16" y="59"/>
                  <a:pt x="16" y="59"/>
                  <a:pt x="16" y="59"/>
                </a:cubicBezTo>
                <a:cubicBezTo>
                  <a:pt x="16" y="59"/>
                  <a:pt x="16" y="59"/>
                  <a:pt x="16" y="59"/>
                </a:cubicBezTo>
                <a:cubicBezTo>
                  <a:pt x="16" y="62"/>
                  <a:pt x="16" y="62"/>
                  <a:pt x="16" y="62"/>
                </a:cubicBezTo>
                <a:cubicBezTo>
                  <a:pt x="32" y="62"/>
                  <a:pt x="32" y="62"/>
                  <a:pt x="32" y="62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49"/>
                  <a:pt x="33" y="48"/>
                  <a:pt x="34" y="48"/>
                </a:cubicBezTo>
                <a:cubicBezTo>
                  <a:pt x="35" y="48"/>
                  <a:pt x="35" y="49"/>
                  <a:pt x="35" y="50"/>
                </a:cubicBezTo>
                <a:cubicBezTo>
                  <a:pt x="35" y="57"/>
                  <a:pt x="35" y="57"/>
                  <a:pt x="35" y="57"/>
                </a:cubicBezTo>
                <a:cubicBezTo>
                  <a:pt x="42" y="57"/>
                  <a:pt x="42" y="57"/>
                  <a:pt x="42" y="57"/>
                </a:cubicBezTo>
                <a:cubicBezTo>
                  <a:pt x="42" y="57"/>
                  <a:pt x="42" y="56"/>
                  <a:pt x="42" y="56"/>
                </a:cubicBezTo>
                <a:cubicBezTo>
                  <a:pt x="42" y="51"/>
                  <a:pt x="42" y="51"/>
                  <a:pt x="42" y="51"/>
                </a:cubicBezTo>
                <a:cubicBezTo>
                  <a:pt x="42" y="49"/>
                  <a:pt x="42" y="47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0" y="41"/>
                  <a:pt x="35" y="37"/>
                  <a:pt x="32" y="34"/>
                </a:cubicBezTo>
                <a:cubicBezTo>
                  <a:pt x="30" y="36"/>
                  <a:pt x="27" y="37"/>
                  <a:pt x="24" y="37"/>
                </a:cubicBezTo>
                <a:cubicBezTo>
                  <a:pt x="21" y="37"/>
                  <a:pt x="18" y="36"/>
                  <a:pt x="16" y="34"/>
                </a:cubicBezTo>
                <a:cubicBezTo>
                  <a:pt x="13" y="37"/>
                  <a:pt x="8" y="41"/>
                  <a:pt x="7" y="45"/>
                </a:cubicBezTo>
                <a:cubicBezTo>
                  <a:pt x="6" y="47"/>
                  <a:pt x="6" y="49"/>
                  <a:pt x="6" y="51"/>
                </a:cubicBezTo>
                <a:cubicBezTo>
                  <a:pt x="6" y="56"/>
                  <a:pt x="6" y="56"/>
                  <a:pt x="6" y="56"/>
                </a:cubicBezTo>
                <a:cubicBezTo>
                  <a:pt x="6" y="56"/>
                  <a:pt x="6" y="57"/>
                  <a:pt x="6" y="57"/>
                </a:cubicBezTo>
                <a:cubicBezTo>
                  <a:pt x="13" y="57"/>
                  <a:pt x="13" y="57"/>
                  <a:pt x="13" y="57"/>
                </a:cubicBezTo>
                <a:close/>
                <a:moveTo>
                  <a:pt x="24" y="6"/>
                </a:moveTo>
                <a:cubicBezTo>
                  <a:pt x="24" y="6"/>
                  <a:pt x="24" y="6"/>
                  <a:pt x="24" y="6"/>
                </a:cubicBezTo>
                <a:cubicBezTo>
                  <a:pt x="17" y="6"/>
                  <a:pt x="11" y="11"/>
                  <a:pt x="11" y="18"/>
                </a:cubicBezTo>
                <a:cubicBezTo>
                  <a:pt x="11" y="26"/>
                  <a:pt x="17" y="31"/>
                  <a:pt x="24" y="31"/>
                </a:cubicBezTo>
                <a:cubicBezTo>
                  <a:pt x="31" y="31"/>
                  <a:pt x="37" y="26"/>
                  <a:pt x="37" y="18"/>
                </a:cubicBezTo>
                <a:cubicBezTo>
                  <a:pt x="37" y="11"/>
                  <a:pt x="31" y="6"/>
                  <a:pt x="24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8" name="Freeform 60"/>
          <p:cNvSpPr>
            <a:spLocks/>
          </p:cNvSpPr>
          <p:nvPr/>
        </p:nvSpPr>
        <p:spPr bwMode="auto">
          <a:xfrm>
            <a:off x="2465388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9" name="Freeform 61"/>
          <p:cNvSpPr>
            <a:spLocks/>
          </p:cNvSpPr>
          <p:nvPr/>
        </p:nvSpPr>
        <p:spPr bwMode="auto">
          <a:xfrm>
            <a:off x="2465388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70" name="Freeform 62"/>
          <p:cNvSpPr>
            <a:spLocks noEditPoints="1"/>
          </p:cNvSpPr>
          <p:nvPr/>
        </p:nvSpPr>
        <p:spPr bwMode="auto">
          <a:xfrm>
            <a:off x="2600325" y="2046288"/>
            <a:ext cx="206375" cy="203200"/>
          </a:xfrm>
          <a:custGeom>
            <a:avLst/>
            <a:gdLst>
              <a:gd name="T0" fmla="*/ 50 w 64"/>
              <a:gd name="T1" fmla="*/ 3 h 63"/>
              <a:gd name="T2" fmla="*/ 43 w 64"/>
              <a:gd name="T3" fmla="*/ 0 h 63"/>
              <a:gd name="T4" fmla="*/ 1 w 64"/>
              <a:gd name="T5" fmla="*/ 38 h 63"/>
              <a:gd name="T6" fmla="*/ 1 w 64"/>
              <a:gd name="T7" fmla="*/ 38 h 63"/>
              <a:gd name="T8" fmla="*/ 1 w 64"/>
              <a:gd name="T9" fmla="*/ 38 h 63"/>
              <a:gd name="T10" fmla="*/ 1 w 64"/>
              <a:gd name="T11" fmla="*/ 38 h 63"/>
              <a:gd name="T12" fmla="*/ 1 w 64"/>
              <a:gd name="T13" fmla="*/ 38 h 63"/>
              <a:gd name="T14" fmla="*/ 1 w 64"/>
              <a:gd name="T15" fmla="*/ 38 h 63"/>
              <a:gd name="T16" fmla="*/ 1 w 64"/>
              <a:gd name="T17" fmla="*/ 38 h 63"/>
              <a:gd name="T18" fmla="*/ 1 w 64"/>
              <a:gd name="T19" fmla="*/ 38 h 63"/>
              <a:gd name="T20" fmla="*/ 0 w 64"/>
              <a:gd name="T21" fmla="*/ 38 h 63"/>
              <a:gd name="T22" fmla="*/ 0 w 64"/>
              <a:gd name="T23" fmla="*/ 39 h 63"/>
              <a:gd name="T24" fmla="*/ 0 w 64"/>
              <a:gd name="T25" fmla="*/ 39 h 63"/>
              <a:gd name="T26" fmla="*/ 0 w 64"/>
              <a:gd name="T27" fmla="*/ 39 h 63"/>
              <a:gd name="T28" fmla="*/ 0 w 64"/>
              <a:gd name="T29" fmla="*/ 39 h 63"/>
              <a:gd name="T30" fmla="*/ 0 w 64"/>
              <a:gd name="T31" fmla="*/ 39 h 63"/>
              <a:gd name="T32" fmla="*/ 0 w 64"/>
              <a:gd name="T33" fmla="*/ 39 h 63"/>
              <a:gd name="T34" fmla="*/ 0 w 64"/>
              <a:gd name="T35" fmla="*/ 39 h 63"/>
              <a:gd name="T36" fmla="*/ 0 w 64"/>
              <a:gd name="T37" fmla="*/ 39 h 63"/>
              <a:gd name="T38" fmla="*/ 0 w 64"/>
              <a:gd name="T39" fmla="*/ 39 h 63"/>
              <a:gd name="T40" fmla="*/ 24 w 64"/>
              <a:gd name="T41" fmla="*/ 63 h 63"/>
              <a:gd name="T42" fmla="*/ 24 w 64"/>
              <a:gd name="T43" fmla="*/ 63 h 63"/>
              <a:gd name="T44" fmla="*/ 25 w 64"/>
              <a:gd name="T45" fmla="*/ 63 h 63"/>
              <a:gd name="T46" fmla="*/ 25 w 64"/>
              <a:gd name="T47" fmla="*/ 63 h 63"/>
              <a:gd name="T48" fmla="*/ 25 w 64"/>
              <a:gd name="T49" fmla="*/ 63 h 63"/>
              <a:gd name="T50" fmla="*/ 25 w 64"/>
              <a:gd name="T51" fmla="*/ 63 h 63"/>
              <a:gd name="T52" fmla="*/ 25 w 64"/>
              <a:gd name="T53" fmla="*/ 63 h 63"/>
              <a:gd name="T54" fmla="*/ 26 w 64"/>
              <a:gd name="T55" fmla="*/ 63 h 63"/>
              <a:gd name="T56" fmla="*/ 26 w 64"/>
              <a:gd name="T57" fmla="*/ 63 h 63"/>
              <a:gd name="T58" fmla="*/ 26 w 64"/>
              <a:gd name="T59" fmla="*/ 63 h 63"/>
              <a:gd name="T60" fmla="*/ 61 w 64"/>
              <a:gd name="T61" fmla="*/ 28 h 63"/>
              <a:gd name="T62" fmla="*/ 32 w 64"/>
              <a:gd name="T63" fmla="*/ 15 h 63"/>
              <a:gd name="T64" fmla="*/ 10 w 64"/>
              <a:gd name="T65" fmla="*/ 43 h 63"/>
              <a:gd name="T66" fmla="*/ 6 w 64"/>
              <a:gd name="T67" fmla="*/ 58 h 63"/>
              <a:gd name="T68" fmla="*/ 18 w 64"/>
              <a:gd name="T69" fmla="*/ 58 h 63"/>
              <a:gd name="T70" fmla="*/ 12 w 64"/>
              <a:gd name="T71" fmla="*/ 45 h 63"/>
              <a:gd name="T72" fmla="*/ 19 w 64"/>
              <a:gd name="T73" fmla="*/ 52 h 63"/>
              <a:gd name="T74" fmla="*/ 24 w 64"/>
              <a:gd name="T75" fmla="*/ 57 h 63"/>
              <a:gd name="T76" fmla="*/ 49 w 64"/>
              <a:gd name="T77" fmla="*/ 32 h 63"/>
              <a:gd name="T78" fmla="*/ 58 w 64"/>
              <a:gd name="T79" fmla="*/ 21 h 63"/>
              <a:gd name="T80" fmla="*/ 53 w 64"/>
              <a:gd name="T81" fmla="*/ 28 h 63"/>
              <a:gd name="T82" fmla="*/ 37 w 64"/>
              <a:gd name="T83" fmla="*/ 9 h 63"/>
              <a:gd name="T84" fmla="*/ 43 w 64"/>
              <a:gd name="T85" fmla="*/ 5 h 63"/>
              <a:gd name="T86" fmla="*/ 58 w 64"/>
              <a:gd name="T87" fmla="*/ 21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3">
                <a:moveTo>
                  <a:pt x="64" y="21"/>
                </a:moveTo>
                <a:cubicBezTo>
                  <a:pt x="64" y="18"/>
                  <a:pt x="63" y="16"/>
                  <a:pt x="61" y="14"/>
                </a:cubicBezTo>
                <a:cubicBezTo>
                  <a:pt x="50" y="3"/>
                  <a:pt x="50" y="3"/>
                  <a:pt x="50" y="3"/>
                </a:cubicBezTo>
                <a:cubicBezTo>
                  <a:pt x="48" y="1"/>
                  <a:pt x="45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0" y="0"/>
                  <a:pt x="38" y="1"/>
                  <a:pt x="36" y="3"/>
                </a:cubicBezTo>
                <a:cubicBezTo>
                  <a:pt x="24" y="14"/>
                  <a:pt x="13" y="26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1" y="63"/>
                  <a:pt x="3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38" y="51"/>
                  <a:pt x="49" y="39"/>
                  <a:pt x="61" y="28"/>
                </a:cubicBezTo>
                <a:cubicBezTo>
                  <a:pt x="63" y="26"/>
                  <a:pt x="64" y="23"/>
                  <a:pt x="64" y="21"/>
                </a:cubicBezTo>
                <a:cubicBezTo>
                  <a:pt x="64" y="21"/>
                  <a:pt x="64" y="21"/>
                  <a:pt x="64" y="21"/>
                </a:cubicBezTo>
                <a:close/>
                <a:moveTo>
                  <a:pt x="32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5" y="18"/>
                  <a:pt x="35" y="18"/>
                  <a:pt x="35" y="18"/>
                </a:cubicBezTo>
                <a:cubicBezTo>
                  <a:pt x="10" y="43"/>
                  <a:pt x="10" y="43"/>
                  <a:pt x="10" y="43"/>
                </a:cubicBezTo>
                <a:cubicBezTo>
                  <a:pt x="7" y="40"/>
                  <a:pt x="7" y="40"/>
                  <a:pt x="7" y="40"/>
                </a:cubicBezTo>
                <a:cubicBezTo>
                  <a:pt x="32" y="15"/>
                  <a:pt x="32" y="15"/>
                  <a:pt x="32" y="15"/>
                </a:cubicBezTo>
                <a:close/>
                <a:moveTo>
                  <a:pt x="6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46"/>
                  <a:pt x="6" y="46"/>
                  <a:pt x="6" y="46"/>
                </a:cubicBezTo>
                <a:cubicBezTo>
                  <a:pt x="18" y="58"/>
                  <a:pt x="18" y="58"/>
                  <a:pt x="18" y="58"/>
                </a:cubicBezTo>
                <a:cubicBezTo>
                  <a:pt x="6" y="58"/>
                  <a:pt x="6" y="58"/>
                  <a:pt x="6" y="58"/>
                </a:cubicBezTo>
                <a:close/>
                <a:moveTo>
                  <a:pt x="12" y="45"/>
                </a:moveTo>
                <a:cubicBezTo>
                  <a:pt x="12" y="45"/>
                  <a:pt x="12" y="45"/>
                  <a:pt x="12" y="45"/>
                </a:cubicBezTo>
                <a:cubicBezTo>
                  <a:pt x="37" y="20"/>
                  <a:pt x="37" y="20"/>
                  <a:pt x="37" y="20"/>
                </a:cubicBezTo>
                <a:cubicBezTo>
                  <a:pt x="44" y="27"/>
                  <a:pt x="44" y="27"/>
                  <a:pt x="44" y="27"/>
                </a:cubicBezTo>
                <a:cubicBezTo>
                  <a:pt x="19" y="52"/>
                  <a:pt x="19" y="52"/>
                  <a:pt x="19" y="52"/>
                </a:cubicBezTo>
                <a:cubicBezTo>
                  <a:pt x="12" y="45"/>
                  <a:pt x="12" y="45"/>
                  <a:pt x="12" y="45"/>
                </a:cubicBezTo>
                <a:close/>
                <a:moveTo>
                  <a:pt x="24" y="57"/>
                </a:moveTo>
                <a:cubicBezTo>
                  <a:pt x="24" y="57"/>
                  <a:pt x="24" y="57"/>
                  <a:pt x="24" y="57"/>
                </a:cubicBezTo>
                <a:cubicBezTo>
                  <a:pt x="21" y="54"/>
                  <a:pt x="21" y="54"/>
                  <a:pt x="21" y="54"/>
                </a:cubicBezTo>
                <a:cubicBezTo>
                  <a:pt x="46" y="29"/>
                  <a:pt x="46" y="29"/>
                  <a:pt x="46" y="29"/>
                </a:cubicBezTo>
                <a:cubicBezTo>
                  <a:pt x="49" y="32"/>
                  <a:pt x="49" y="32"/>
                  <a:pt x="49" y="32"/>
                </a:cubicBezTo>
                <a:cubicBezTo>
                  <a:pt x="24" y="57"/>
                  <a:pt x="24" y="57"/>
                  <a:pt x="24" y="57"/>
                </a:cubicBezTo>
                <a:close/>
                <a:moveTo>
                  <a:pt x="58" y="21"/>
                </a:moveTo>
                <a:cubicBezTo>
                  <a:pt x="58" y="21"/>
                  <a:pt x="58" y="21"/>
                  <a:pt x="58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8" y="22"/>
                  <a:pt x="58" y="23"/>
                  <a:pt x="57" y="24"/>
                </a:cubicBezTo>
                <a:cubicBezTo>
                  <a:pt x="53" y="28"/>
                  <a:pt x="53" y="28"/>
                  <a:pt x="53" y="28"/>
                </a:cubicBezTo>
                <a:cubicBezTo>
                  <a:pt x="35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7" y="9"/>
                  <a:pt x="37" y="9"/>
                  <a:pt x="37" y="9"/>
                </a:cubicBezTo>
                <a:cubicBezTo>
                  <a:pt x="40" y="7"/>
                  <a:pt x="40" y="7"/>
                  <a:pt x="40" y="7"/>
                </a:cubicBezTo>
                <a:cubicBezTo>
                  <a:pt x="41" y="6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4" y="5"/>
                  <a:pt x="45" y="6"/>
                  <a:pt x="46" y="7"/>
                </a:cubicBezTo>
                <a:cubicBezTo>
                  <a:pt x="57" y="18"/>
                  <a:pt x="57" y="18"/>
                  <a:pt x="57" y="18"/>
                </a:cubicBezTo>
                <a:cubicBezTo>
                  <a:pt x="58" y="18"/>
                  <a:pt x="58" y="20"/>
                  <a:pt x="58" y="21"/>
                </a:cubicBezTo>
                <a:cubicBezTo>
                  <a:pt x="58" y="21"/>
                  <a:pt x="58" y="21"/>
                  <a:pt x="58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471" name="Group 63"/>
          <p:cNvGrpSpPr>
            <a:grpSpLocks/>
          </p:cNvGrpSpPr>
          <p:nvPr/>
        </p:nvGrpSpPr>
        <p:grpSpPr bwMode="auto">
          <a:xfrm>
            <a:off x="4608513" y="1779588"/>
            <a:ext cx="4535487" cy="3054350"/>
            <a:chOff x="0" y="0"/>
            <a:chExt cx="2724" cy="1835"/>
          </a:xfrm>
        </p:grpSpPr>
        <p:sp>
          <p:nvSpPr>
            <p:cNvPr id="17472" name="Oval 64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7473" name="Group 65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17474" name="Picture 66" descr="apple icon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75" name="Rectangle 67" descr="Money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 b="-1679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7476" name="Rectangle 68"/>
          <p:cNvSpPr>
            <a:spLocks noChangeArrowheads="1"/>
          </p:cNvSpPr>
          <p:nvPr/>
        </p:nvSpPr>
        <p:spPr bwMode="auto">
          <a:xfrm>
            <a:off x="998538" y="3003550"/>
            <a:ext cx="3573462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WRITE YOUR GREAT TITLE HERE</a:t>
            </a:r>
            <a:endParaRPr lang="zh-CN" altLang="en-US" sz="12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7477" name="Freeform 69"/>
          <p:cNvSpPr>
            <a:spLocks noEditPoints="1"/>
          </p:cNvSpPr>
          <p:nvPr/>
        </p:nvSpPr>
        <p:spPr bwMode="auto">
          <a:xfrm>
            <a:off x="561975" y="3028950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7410" name="Picture 2" descr="未标题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7894" name="Rectangle 6" descr="001e90bc453a118d6b4237"/>
          <p:cNvSpPr>
            <a:spLocks noChangeArrowheads="1"/>
          </p:cNvSpPr>
          <p:nvPr/>
        </p:nvSpPr>
        <p:spPr bwMode="auto">
          <a:xfrm>
            <a:off x="1582738" y="1600200"/>
            <a:ext cx="1404937" cy="1376363"/>
          </a:xfrm>
          <a:prstGeom prst="rect">
            <a:avLst/>
          </a:prstGeom>
          <a:blipFill dpi="0" rotWithShape="1">
            <a:blip r:embed="rId4"/>
            <a:srcRect/>
            <a:stretch>
              <a:fillRect b="-2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5" name="Rectangle 7" descr="160621-20121008053042-5"/>
          <p:cNvSpPr>
            <a:spLocks noChangeArrowheads="1"/>
          </p:cNvSpPr>
          <p:nvPr/>
        </p:nvSpPr>
        <p:spPr bwMode="auto">
          <a:xfrm>
            <a:off x="3168650" y="2976563"/>
            <a:ext cx="1408113" cy="1376362"/>
          </a:xfrm>
          <a:prstGeom prst="rect">
            <a:avLst/>
          </a:prstGeom>
          <a:blipFill dpi="0" rotWithShape="1">
            <a:blip r:embed="rId5"/>
            <a:srcRect/>
            <a:stretch>
              <a:fillRect b="-130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6" name="Rectangle 8" descr="160621-20121008052951-1"/>
          <p:cNvSpPr>
            <a:spLocks noChangeArrowheads="1"/>
          </p:cNvSpPr>
          <p:nvPr/>
        </p:nvSpPr>
        <p:spPr bwMode="auto">
          <a:xfrm>
            <a:off x="4783138" y="1600200"/>
            <a:ext cx="1408112" cy="1376363"/>
          </a:xfrm>
          <a:prstGeom prst="rect">
            <a:avLst/>
          </a:prstGeom>
          <a:blipFill dpi="0" rotWithShape="1">
            <a:blip r:embed="rId6"/>
            <a:srcRect/>
            <a:stretch>
              <a:fillRect b="-16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7" name="Rectangle 9" descr="160621-20121008053041-4"/>
          <p:cNvSpPr>
            <a:spLocks noChangeArrowheads="1"/>
          </p:cNvSpPr>
          <p:nvPr/>
        </p:nvSpPr>
        <p:spPr bwMode="auto">
          <a:xfrm>
            <a:off x="6407150" y="2976563"/>
            <a:ext cx="1404938" cy="1376362"/>
          </a:xfrm>
          <a:prstGeom prst="rect">
            <a:avLst/>
          </a:prstGeom>
          <a:blipFill dpi="0" rotWithShape="1">
            <a:blip r:embed="rId7"/>
            <a:srcRect/>
            <a:stretch>
              <a:fillRect b="-14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2881313"/>
            <a:ext cx="9153525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1582738" y="2608263"/>
            <a:ext cx="263525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4783138" y="2608263"/>
            <a:ext cx="263525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3168650" y="2981325"/>
            <a:ext cx="265113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6407150" y="2981325"/>
            <a:ext cx="263525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1547813" y="2627313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4752975" y="2627313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3144838" y="2979738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6384925" y="2979738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1598613" y="3392488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4800600" y="3392488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3184525" y="1952625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6421438" y="1952625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4268788" y="1387475"/>
            <a:ext cx="590550" cy="5873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4268788" y="2273300"/>
            <a:ext cx="590550" cy="58896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4268788" y="3160713"/>
            <a:ext cx="590550" cy="58896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4268788" y="4048125"/>
            <a:ext cx="590550" cy="58896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2" name="Freeform 10"/>
          <p:cNvSpPr>
            <a:spLocks/>
          </p:cNvSpPr>
          <p:nvPr/>
        </p:nvSpPr>
        <p:spPr bwMode="auto">
          <a:xfrm>
            <a:off x="4057650" y="1176338"/>
            <a:ext cx="1012825" cy="3671887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3" name="Freeform 11"/>
          <p:cNvSpPr>
            <a:spLocks/>
          </p:cNvSpPr>
          <p:nvPr/>
        </p:nvSpPr>
        <p:spPr bwMode="auto">
          <a:xfrm>
            <a:off x="4968875" y="1484313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4" name="Freeform 12"/>
          <p:cNvSpPr>
            <a:spLocks/>
          </p:cNvSpPr>
          <p:nvPr/>
        </p:nvSpPr>
        <p:spPr bwMode="auto">
          <a:xfrm>
            <a:off x="3906838" y="2368550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5" name="Freeform 13"/>
          <p:cNvSpPr>
            <a:spLocks/>
          </p:cNvSpPr>
          <p:nvPr/>
        </p:nvSpPr>
        <p:spPr bwMode="auto">
          <a:xfrm>
            <a:off x="3906838" y="4143375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6" name="Freeform 14"/>
          <p:cNvSpPr>
            <a:spLocks/>
          </p:cNvSpPr>
          <p:nvPr/>
        </p:nvSpPr>
        <p:spPr bwMode="auto">
          <a:xfrm>
            <a:off x="4968875" y="3255963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8447" name="Group 15"/>
          <p:cNvGrpSpPr>
            <a:grpSpLocks/>
          </p:cNvGrpSpPr>
          <p:nvPr/>
        </p:nvGrpSpPr>
        <p:grpSpPr bwMode="auto">
          <a:xfrm>
            <a:off x="4459288" y="2460625"/>
            <a:ext cx="227012" cy="215900"/>
            <a:chOff x="0" y="0"/>
            <a:chExt cx="143" cy="136"/>
          </a:xfrm>
        </p:grpSpPr>
        <p:sp>
          <p:nvSpPr>
            <p:cNvPr id="18448" name="Freeform 16"/>
            <p:cNvSpPr>
              <a:spLocks/>
            </p:cNvSpPr>
            <p:nvPr/>
          </p:nvSpPr>
          <p:spPr bwMode="auto">
            <a:xfrm>
              <a:off x="75" y="49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Freeform 17"/>
            <p:cNvSpPr>
              <a:spLocks noEditPoints="1"/>
            </p:cNvSpPr>
            <p:nvPr/>
          </p:nvSpPr>
          <p:spPr bwMode="auto">
            <a:xfrm>
              <a:off x="0" y="0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0" name="Group 18"/>
          <p:cNvGrpSpPr>
            <a:grpSpLocks/>
          </p:cNvGrpSpPr>
          <p:nvPr/>
        </p:nvGrpSpPr>
        <p:grpSpPr bwMode="auto">
          <a:xfrm>
            <a:off x="4476750" y="1555750"/>
            <a:ext cx="195263" cy="268288"/>
            <a:chOff x="0" y="0"/>
            <a:chExt cx="123" cy="169"/>
          </a:xfrm>
        </p:grpSpPr>
        <p:sp>
          <p:nvSpPr>
            <p:cNvPr id="18451" name="Freeform 19"/>
            <p:cNvSpPr>
              <a:spLocks noEditPoints="1"/>
            </p:cNvSpPr>
            <p:nvPr/>
          </p:nvSpPr>
          <p:spPr bwMode="auto">
            <a:xfrm>
              <a:off x="21" y="18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Freeform 20"/>
            <p:cNvSpPr>
              <a:spLocks noEditPoints="1"/>
            </p:cNvSpPr>
            <p:nvPr/>
          </p:nvSpPr>
          <p:spPr bwMode="auto">
            <a:xfrm>
              <a:off x="40" y="49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Freeform 21"/>
            <p:cNvSpPr>
              <a:spLocks noEditPoints="1"/>
            </p:cNvSpPr>
            <p:nvPr/>
          </p:nvSpPr>
          <p:spPr bwMode="auto">
            <a:xfrm>
              <a:off x="0" y="117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Freeform 22"/>
            <p:cNvSpPr>
              <a:spLocks/>
            </p:cNvSpPr>
            <p:nvPr/>
          </p:nvSpPr>
          <p:spPr bwMode="auto">
            <a:xfrm>
              <a:off x="3" y="0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5" name="Group 23"/>
          <p:cNvGrpSpPr>
            <a:grpSpLocks/>
          </p:cNvGrpSpPr>
          <p:nvPr/>
        </p:nvGrpSpPr>
        <p:grpSpPr bwMode="auto">
          <a:xfrm>
            <a:off x="4446588" y="3368675"/>
            <a:ext cx="215900" cy="174625"/>
            <a:chOff x="0" y="0"/>
            <a:chExt cx="136" cy="110"/>
          </a:xfrm>
        </p:grpSpPr>
        <p:sp>
          <p:nvSpPr>
            <p:cNvPr id="18456" name="Freeform 24"/>
            <p:cNvSpPr>
              <a:spLocks noEditPoints="1"/>
            </p:cNvSpPr>
            <p:nvPr/>
          </p:nvSpPr>
          <p:spPr bwMode="auto">
            <a:xfrm>
              <a:off x="0" y="3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7" name="Freeform 25"/>
            <p:cNvSpPr>
              <a:spLocks/>
            </p:cNvSpPr>
            <p:nvPr/>
          </p:nvSpPr>
          <p:spPr bwMode="auto">
            <a:xfrm>
              <a:off x="0" y="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8" name="Group 26"/>
          <p:cNvGrpSpPr>
            <a:grpSpLocks/>
          </p:cNvGrpSpPr>
          <p:nvPr/>
        </p:nvGrpSpPr>
        <p:grpSpPr bwMode="auto">
          <a:xfrm>
            <a:off x="4491038" y="4221163"/>
            <a:ext cx="177800" cy="242887"/>
            <a:chOff x="0" y="0"/>
            <a:chExt cx="112" cy="153"/>
          </a:xfrm>
        </p:grpSpPr>
        <p:sp>
          <p:nvSpPr>
            <p:cNvPr id="18459" name="Freeform 27"/>
            <p:cNvSpPr>
              <a:spLocks noEditPoints="1"/>
            </p:cNvSpPr>
            <p:nvPr/>
          </p:nvSpPr>
          <p:spPr bwMode="auto">
            <a:xfrm>
              <a:off x="0" y="0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0" name="Rectangle 28"/>
            <p:cNvSpPr>
              <a:spLocks noChangeArrowheads="1"/>
            </p:cNvSpPr>
            <p:nvPr/>
          </p:nvSpPr>
          <p:spPr bwMode="auto">
            <a:xfrm>
              <a:off x="21" y="40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1" name="Rectangle 29"/>
            <p:cNvSpPr>
              <a:spLocks noChangeArrowheads="1"/>
            </p:cNvSpPr>
            <p:nvPr/>
          </p:nvSpPr>
          <p:spPr bwMode="auto">
            <a:xfrm>
              <a:off x="21" y="62"/>
              <a:ext cx="70" cy="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2" name="Rectangle 30"/>
            <p:cNvSpPr>
              <a:spLocks noChangeArrowheads="1"/>
            </p:cNvSpPr>
            <p:nvPr/>
          </p:nvSpPr>
          <p:spPr bwMode="auto">
            <a:xfrm>
              <a:off x="21" y="85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21" y="108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5435600" y="138906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5435600" y="3159125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773113" y="2286000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TWO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67" name="Rectangle 35"/>
          <p:cNvSpPr>
            <a:spLocks noChangeArrowheads="1"/>
          </p:cNvSpPr>
          <p:nvPr/>
        </p:nvSpPr>
        <p:spPr bwMode="auto">
          <a:xfrm>
            <a:off x="773113" y="405606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FOUR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7171" name="Picture 3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174" name="Freeform 6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7176" name="Freeform 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78" name="Freeform 10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79" name="Group 11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7180" name="Freeform 12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7183" name="Picture 15" descr="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1827213"/>
            <a:ext cx="717550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6700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6630" name="Rectangle 6" descr="cA4aKEIPQrerBnp1yGHv_IMG_9534-3-2-op"/>
          <p:cNvSpPr>
            <a:spLocks noChangeArrowheads="1"/>
          </p:cNvSpPr>
          <p:nvPr/>
        </p:nvSpPr>
        <p:spPr bwMode="auto">
          <a:xfrm>
            <a:off x="2792413" y="1390650"/>
            <a:ext cx="1747837" cy="1600200"/>
          </a:xfrm>
          <a:prstGeom prst="rect">
            <a:avLst/>
          </a:prstGeom>
          <a:blipFill dpi="0" rotWithShape="1">
            <a:blip r:embed="rId4"/>
            <a:srcRect/>
            <a:stretch>
              <a:fillRect r="-3733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1" name="Rectangle 7" descr="photo-1416339276121-ba1dfa199912"/>
          <p:cNvSpPr>
            <a:spLocks noChangeArrowheads="1"/>
          </p:cNvSpPr>
          <p:nvPr/>
        </p:nvSpPr>
        <p:spPr bwMode="auto">
          <a:xfrm>
            <a:off x="4592638" y="1390650"/>
            <a:ext cx="1747837" cy="1600200"/>
          </a:xfrm>
          <a:prstGeom prst="rect">
            <a:avLst/>
          </a:prstGeom>
          <a:blipFill dpi="0" rotWithShape="1">
            <a:blip r:embed="rId5"/>
            <a:srcRect/>
            <a:stretch>
              <a:fillRect r="-2006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2" name="Rectangle 8" descr="psb"/>
          <p:cNvSpPr>
            <a:spLocks noChangeArrowheads="1"/>
          </p:cNvSpPr>
          <p:nvPr/>
        </p:nvSpPr>
        <p:spPr bwMode="auto">
          <a:xfrm>
            <a:off x="2792413" y="3040063"/>
            <a:ext cx="1747837" cy="1601787"/>
          </a:xfrm>
          <a:prstGeom prst="rect">
            <a:avLst/>
          </a:prstGeom>
          <a:blipFill dpi="0" rotWithShape="1">
            <a:blip r:embed="rId6"/>
            <a:srcRect/>
            <a:stretch>
              <a:fillRect r="-3668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3" name="Rectangle 9" descr="Money"/>
          <p:cNvSpPr>
            <a:spLocks noChangeArrowheads="1"/>
          </p:cNvSpPr>
          <p:nvPr/>
        </p:nvSpPr>
        <p:spPr bwMode="auto">
          <a:xfrm>
            <a:off x="4592638" y="3040063"/>
            <a:ext cx="1747837" cy="1601787"/>
          </a:xfrm>
          <a:prstGeom prst="rect">
            <a:avLst/>
          </a:prstGeom>
          <a:blipFill dpi="0" rotWithShape="1">
            <a:blip r:embed="rId7"/>
            <a:srcRect/>
            <a:stretch>
              <a:fillRect r="-3851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2508250" y="1912938"/>
            <a:ext cx="587375" cy="59055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2508250" y="3546475"/>
            <a:ext cx="587375" cy="587375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6048375" y="1912938"/>
            <a:ext cx="587375" cy="59055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6048375" y="3546475"/>
            <a:ext cx="587375" cy="587375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9" name="Freeform 15"/>
          <p:cNvSpPr>
            <a:spLocks noEditPoints="1"/>
          </p:cNvSpPr>
          <p:nvPr/>
        </p:nvSpPr>
        <p:spPr bwMode="auto">
          <a:xfrm>
            <a:off x="6226175" y="3744913"/>
            <a:ext cx="231775" cy="190500"/>
          </a:xfrm>
          <a:custGeom>
            <a:avLst/>
            <a:gdLst>
              <a:gd name="T0" fmla="*/ 0 w 111"/>
              <a:gd name="T1" fmla="*/ 72 h 91"/>
              <a:gd name="T2" fmla="*/ 11 w 111"/>
              <a:gd name="T3" fmla="*/ 67 h 91"/>
              <a:gd name="T4" fmla="*/ 38 w 111"/>
              <a:gd name="T5" fmla="*/ 49 h 91"/>
              <a:gd name="T6" fmla="*/ 44 w 111"/>
              <a:gd name="T7" fmla="*/ 57 h 91"/>
              <a:gd name="T8" fmla="*/ 11 w 111"/>
              <a:gd name="T9" fmla="*/ 77 h 91"/>
              <a:gd name="T10" fmla="*/ 110 w 111"/>
              <a:gd name="T11" fmla="*/ 21 h 91"/>
              <a:gd name="T12" fmla="*/ 102 w 111"/>
              <a:gd name="T13" fmla="*/ 28 h 91"/>
              <a:gd name="T14" fmla="*/ 90 w 111"/>
              <a:gd name="T15" fmla="*/ 36 h 91"/>
              <a:gd name="T16" fmla="*/ 89 w 111"/>
              <a:gd name="T17" fmla="*/ 23 h 91"/>
              <a:gd name="T18" fmla="*/ 78 w 111"/>
              <a:gd name="T19" fmla="*/ 23 h 91"/>
              <a:gd name="T20" fmla="*/ 55 w 111"/>
              <a:gd name="T21" fmla="*/ 40 h 91"/>
              <a:gd name="T22" fmla="*/ 78 w 111"/>
              <a:gd name="T23" fmla="*/ 14 h 91"/>
              <a:gd name="T24" fmla="*/ 89 w 111"/>
              <a:gd name="T25" fmla="*/ 14 h 91"/>
              <a:gd name="T26" fmla="*/ 92 w 111"/>
              <a:gd name="T27" fmla="*/ 0 h 91"/>
              <a:gd name="T28" fmla="*/ 102 w 111"/>
              <a:gd name="T29" fmla="*/ 9 h 91"/>
              <a:gd name="T30" fmla="*/ 110 w 111"/>
              <a:gd name="T31" fmla="*/ 21 h 91"/>
              <a:gd name="T32" fmla="*/ 104 w 111"/>
              <a:gd name="T33" fmla="*/ 19 h 91"/>
              <a:gd name="T34" fmla="*/ 95 w 111"/>
              <a:gd name="T35" fmla="*/ 10 h 91"/>
              <a:gd name="T36" fmla="*/ 104 w 111"/>
              <a:gd name="T37" fmla="*/ 19 h 91"/>
              <a:gd name="T38" fmla="*/ 110 w 111"/>
              <a:gd name="T39" fmla="*/ 74 h 91"/>
              <a:gd name="T40" fmla="*/ 94 w 111"/>
              <a:gd name="T41" fmla="*/ 89 h 91"/>
              <a:gd name="T42" fmla="*/ 89 w 111"/>
              <a:gd name="T43" fmla="*/ 87 h 91"/>
              <a:gd name="T44" fmla="*/ 84 w 111"/>
              <a:gd name="T45" fmla="*/ 77 h 91"/>
              <a:gd name="T46" fmla="*/ 44 w 111"/>
              <a:gd name="T47" fmla="*/ 48 h 91"/>
              <a:gd name="T48" fmla="*/ 11 w 111"/>
              <a:gd name="T49" fmla="*/ 23 h 91"/>
              <a:gd name="T50" fmla="*/ 0 w 111"/>
              <a:gd name="T51" fmla="*/ 19 h 91"/>
              <a:gd name="T52" fmla="*/ 11 w 111"/>
              <a:gd name="T53" fmla="*/ 14 h 91"/>
              <a:gd name="T54" fmla="*/ 51 w 111"/>
              <a:gd name="T55" fmla="*/ 42 h 91"/>
              <a:gd name="T56" fmla="*/ 84 w 111"/>
              <a:gd name="T57" fmla="*/ 67 h 91"/>
              <a:gd name="T58" fmla="*/ 89 w 111"/>
              <a:gd name="T59" fmla="*/ 57 h 91"/>
              <a:gd name="T60" fmla="*/ 94 w 111"/>
              <a:gd name="T61" fmla="*/ 54 h 91"/>
              <a:gd name="T62" fmla="*/ 110 w 111"/>
              <a:gd name="T63" fmla="*/ 70 h 91"/>
              <a:gd name="T64" fmla="*/ 110 w 111"/>
              <a:gd name="T65" fmla="*/ 74 h 91"/>
              <a:gd name="T66" fmla="*/ 104 w 111"/>
              <a:gd name="T67" fmla="*/ 72 h 91"/>
              <a:gd name="T68" fmla="*/ 95 w 111"/>
              <a:gd name="T69" fmla="*/ 63 h 91"/>
              <a:gd name="T70" fmla="*/ 104 w 111"/>
              <a:gd name="T71" fmla="*/ 72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" h="91">
                <a:moveTo>
                  <a:pt x="5" y="77"/>
                </a:moveTo>
                <a:cubicBezTo>
                  <a:pt x="2" y="77"/>
                  <a:pt x="0" y="75"/>
                  <a:pt x="0" y="72"/>
                </a:cubicBezTo>
                <a:cubicBezTo>
                  <a:pt x="0" y="69"/>
                  <a:pt x="2" y="67"/>
                  <a:pt x="5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7" y="67"/>
                  <a:pt x="17" y="67"/>
                  <a:pt x="17" y="67"/>
                </a:cubicBezTo>
                <a:cubicBezTo>
                  <a:pt x="23" y="67"/>
                  <a:pt x="31" y="59"/>
                  <a:pt x="38" y="49"/>
                </a:cubicBezTo>
                <a:cubicBezTo>
                  <a:pt x="40" y="51"/>
                  <a:pt x="40" y="51"/>
                  <a:pt x="40" y="51"/>
                </a:cubicBezTo>
                <a:cubicBezTo>
                  <a:pt x="41" y="53"/>
                  <a:pt x="43" y="55"/>
                  <a:pt x="44" y="57"/>
                </a:cubicBezTo>
                <a:cubicBezTo>
                  <a:pt x="36" y="68"/>
                  <a:pt x="27" y="77"/>
                  <a:pt x="17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5" y="77"/>
                  <a:pt x="5" y="77"/>
                  <a:pt x="5" y="77"/>
                </a:cubicBezTo>
                <a:close/>
                <a:moveTo>
                  <a:pt x="110" y="21"/>
                </a:moveTo>
                <a:cubicBezTo>
                  <a:pt x="110" y="21"/>
                  <a:pt x="110" y="21"/>
                  <a:pt x="110" y="21"/>
                </a:cubicBezTo>
                <a:cubicBezTo>
                  <a:pt x="102" y="28"/>
                  <a:pt x="102" y="28"/>
                  <a:pt x="102" y="28"/>
                </a:cubicBezTo>
                <a:cubicBezTo>
                  <a:pt x="94" y="36"/>
                  <a:pt x="94" y="36"/>
                  <a:pt x="94" y="36"/>
                </a:cubicBezTo>
                <a:cubicBezTo>
                  <a:pt x="93" y="37"/>
                  <a:pt x="91" y="37"/>
                  <a:pt x="90" y="36"/>
                </a:cubicBezTo>
                <a:cubicBezTo>
                  <a:pt x="90" y="35"/>
                  <a:pt x="89" y="35"/>
                  <a:pt x="89" y="34"/>
                </a:cubicBezTo>
                <a:cubicBezTo>
                  <a:pt x="89" y="23"/>
                  <a:pt x="89" y="23"/>
                  <a:pt x="89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1" y="23"/>
                  <a:pt x="64" y="32"/>
                  <a:pt x="56" y="41"/>
                </a:cubicBezTo>
                <a:cubicBezTo>
                  <a:pt x="55" y="40"/>
                  <a:pt x="55" y="40"/>
                  <a:pt x="55" y="40"/>
                </a:cubicBezTo>
                <a:cubicBezTo>
                  <a:pt x="53" y="38"/>
                  <a:pt x="52" y="36"/>
                  <a:pt x="50" y="34"/>
                </a:cubicBezTo>
                <a:cubicBezTo>
                  <a:pt x="59" y="23"/>
                  <a:pt x="68" y="14"/>
                  <a:pt x="78" y="14"/>
                </a:cubicBezTo>
                <a:cubicBezTo>
                  <a:pt x="84" y="14"/>
                  <a:pt x="84" y="14"/>
                  <a:pt x="84" y="14"/>
                </a:cubicBezTo>
                <a:cubicBezTo>
                  <a:pt x="89" y="14"/>
                  <a:pt x="89" y="14"/>
                  <a:pt x="89" y="14"/>
                </a:cubicBezTo>
                <a:cubicBezTo>
                  <a:pt x="89" y="3"/>
                  <a:pt x="89" y="3"/>
                  <a:pt x="89" y="3"/>
                </a:cubicBezTo>
                <a:cubicBezTo>
                  <a:pt x="89" y="1"/>
                  <a:pt x="91" y="0"/>
                  <a:pt x="92" y="0"/>
                </a:cubicBezTo>
                <a:cubicBezTo>
                  <a:pt x="93" y="0"/>
                  <a:pt x="94" y="1"/>
                  <a:pt x="94" y="1"/>
                </a:cubicBezTo>
                <a:cubicBezTo>
                  <a:pt x="102" y="9"/>
                  <a:pt x="102" y="9"/>
                  <a:pt x="102" y="9"/>
                </a:cubicBezTo>
                <a:cubicBezTo>
                  <a:pt x="110" y="17"/>
                  <a:pt x="110" y="17"/>
                  <a:pt x="110" y="17"/>
                </a:cubicBezTo>
                <a:cubicBezTo>
                  <a:pt x="111" y="18"/>
                  <a:pt x="111" y="19"/>
                  <a:pt x="110" y="21"/>
                </a:cubicBezTo>
                <a:cubicBezTo>
                  <a:pt x="110" y="21"/>
                  <a:pt x="110" y="21"/>
                  <a:pt x="110" y="21"/>
                </a:cubicBezTo>
                <a:close/>
                <a:moveTo>
                  <a:pt x="104" y="19"/>
                </a:moveTo>
                <a:cubicBezTo>
                  <a:pt x="104" y="19"/>
                  <a:pt x="104" y="19"/>
                  <a:pt x="104" y="19"/>
                </a:cubicBezTo>
                <a:cubicBezTo>
                  <a:pt x="101" y="16"/>
                  <a:pt x="98" y="13"/>
                  <a:pt x="95" y="10"/>
                </a:cubicBezTo>
                <a:cubicBezTo>
                  <a:pt x="95" y="27"/>
                  <a:pt x="95" y="27"/>
                  <a:pt x="95" y="27"/>
                </a:cubicBezTo>
                <a:cubicBezTo>
                  <a:pt x="98" y="24"/>
                  <a:pt x="101" y="21"/>
                  <a:pt x="104" y="19"/>
                </a:cubicBezTo>
                <a:close/>
                <a:moveTo>
                  <a:pt x="110" y="74"/>
                </a:moveTo>
                <a:cubicBezTo>
                  <a:pt x="110" y="74"/>
                  <a:pt x="110" y="74"/>
                  <a:pt x="110" y="74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94" y="89"/>
                  <a:pt x="94" y="89"/>
                  <a:pt x="94" y="89"/>
                </a:cubicBezTo>
                <a:cubicBezTo>
                  <a:pt x="93" y="91"/>
                  <a:pt x="91" y="91"/>
                  <a:pt x="90" y="89"/>
                </a:cubicBezTo>
                <a:cubicBezTo>
                  <a:pt x="90" y="89"/>
                  <a:pt x="89" y="88"/>
                  <a:pt x="89" y="87"/>
                </a:cubicBezTo>
                <a:cubicBezTo>
                  <a:pt x="89" y="77"/>
                  <a:pt x="89" y="77"/>
                  <a:pt x="89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78" y="77"/>
                  <a:pt x="78" y="77"/>
                  <a:pt x="78" y="77"/>
                </a:cubicBezTo>
                <a:cubicBezTo>
                  <a:pt x="65" y="77"/>
                  <a:pt x="54" y="62"/>
                  <a:pt x="44" y="48"/>
                </a:cubicBezTo>
                <a:cubicBezTo>
                  <a:pt x="34" y="36"/>
                  <a:pt x="25" y="23"/>
                  <a:pt x="17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2" y="23"/>
                  <a:pt x="0" y="21"/>
                  <a:pt x="0" y="19"/>
                </a:cubicBezTo>
                <a:cubicBezTo>
                  <a:pt x="0" y="16"/>
                  <a:pt x="2" y="14"/>
                  <a:pt x="5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29" y="14"/>
                  <a:pt x="40" y="28"/>
                  <a:pt x="51" y="42"/>
                </a:cubicBezTo>
                <a:cubicBezTo>
                  <a:pt x="60" y="55"/>
                  <a:pt x="70" y="67"/>
                  <a:pt x="78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57"/>
                  <a:pt x="89" y="57"/>
                  <a:pt x="89" y="57"/>
                </a:cubicBezTo>
                <a:cubicBezTo>
                  <a:pt x="89" y="55"/>
                  <a:pt x="91" y="54"/>
                  <a:pt x="92" y="54"/>
                </a:cubicBezTo>
                <a:cubicBezTo>
                  <a:pt x="93" y="54"/>
                  <a:pt x="94" y="54"/>
                  <a:pt x="94" y="54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110" y="70"/>
                  <a:pt x="110" y="70"/>
                  <a:pt x="110" y="70"/>
                </a:cubicBezTo>
                <a:cubicBezTo>
                  <a:pt x="111" y="71"/>
                  <a:pt x="111" y="73"/>
                  <a:pt x="110" y="74"/>
                </a:cubicBezTo>
                <a:cubicBezTo>
                  <a:pt x="110" y="74"/>
                  <a:pt x="110" y="74"/>
                  <a:pt x="110" y="74"/>
                </a:cubicBezTo>
                <a:close/>
                <a:moveTo>
                  <a:pt x="104" y="72"/>
                </a:moveTo>
                <a:cubicBezTo>
                  <a:pt x="104" y="72"/>
                  <a:pt x="104" y="72"/>
                  <a:pt x="104" y="72"/>
                </a:cubicBezTo>
                <a:cubicBezTo>
                  <a:pt x="98" y="66"/>
                  <a:pt x="98" y="66"/>
                  <a:pt x="98" y="66"/>
                </a:cubicBezTo>
                <a:cubicBezTo>
                  <a:pt x="95" y="63"/>
                  <a:pt x="95" y="63"/>
                  <a:pt x="95" y="63"/>
                </a:cubicBezTo>
                <a:cubicBezTo>
                  <a:pt x="95" y="81"/>
                  <a:pt x="95" y="81"/>
                  <a:pt x="95" y="81"/>
                </a:cubicBezTo>
                <a:cubicBezTo>
                  <a:pt x="98" y="78"/>
                  <a:pt x="101" y="75"/>
                  <a:pt x="10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0" name="Freeform 16"/>
          <p:cNvSpPr>
            <a:spLocks noEditPoints="1"/>
          </p:cNvSpPr>
          <p:nvPr/>
        </p:nvSpPr>
        <p:spPr bwMode="auto">
          <a:xfrm>
            <a:off x="2660650" y="2074863"/>
            <a:ext cx="260350" cy="269875"/>
          </a:xfrm>
          <a:custGeom>
            <a:avLst/>
            <a:gdLst>
              <a:gd name="T0" fmla="*/ 105 w 123"/>
              <a:gd name="T1" fmla="*/ 18 h 128"/>
              <a:gd name="T2" fmla="*/ 108 w 123"/>
              <a:gd name="T3" fmla="*/ 101 h 128"/>
              <a:gd name="T4" fmla="*/ 113 w 123"/>
              <a:gd name="T5" fmla="*/ 64 h 128"/>
              <a:gd name="T6" fmla="*/ 92 w 123"/>
              <a:gd name="T7" fmla="*/ 86 h 128"/>
              <a:gd name="T8" fmla="*/ 90 w 123"/>
              <a:gd name="T9" fmla="*/ 64 h 128"/>
              <a:gd name="T10" fmla="*/ 36 w 123"/>
              <a:gd name="T11" fmla="*/ 85 h 128"/>
              <a:gd name="T12" fmla="*/ 28 w 123"/>
              <a:gd name="T13" fmla="*/ 64 h 128"/>
              <a:gd name="T14" fmla="*/ 22 w 123"/>
              <a:gd name="T15" fmla="*/ 94 h 128"/>
              <a:gd name="T16" fmla="*/ 0 w 123"/>
              <a:gd name="T17" fmla="*/ 61 h 128"/>
              <a:gd name="T18" fmla="*/ 62 w 123"/>
              <a:gd name="T19" fmla="*/ 0 h 128"/>
              <a:gd name="T20" fmla="*/ 80 w 123"/>
              <a:gd name="T21" fmla="*/ 111 h 128"/>
              <a:gd name="T22" fmla="*/ 76 w 123"/>
              <a:gd name="T23" fmla="*/ 128 h 128"/>
              <a:gd name="T24" fmla="*/ 48 w 123"/>
              <a:gd name="T25" fmla="*/ 128 h 128"/>
              <a:gd name="T26" fmla="*/ 43 w 123"/>
              <a:gd name="T27" fmla="*/ 123 h 128"/>
              <a:gd name="T28" fmla="*/ 29 w 123"/>
              <a:gd name="T29" fmla="*/ 111 h 128"/>
              <a:gd name="T30" fmla="*/ 25 w 123"/>
              <a:gd name="T31" fmla="*/ 103 h 128"/>
              <a:gd name="T32" fmla="*/ 65 w 123"/>
              <a:gd name="T33" fmla="*/ 70 h 128"/>
              <a:gd name="T34" fmla="*/ 98 w 123"/>
              <a:gd name="T35" fmla="*/ 103 h 128"/>
              <a:gd name="T36" fmla="*/ 94 w 123"/>
              <a:gd name="T37" fmla="*/ 111 h 128"/>
              <a:gd name="T38" fmla="*/ 80 w 123"/>
              <a:gd name="T39" fmla="*/ 111 h 128"/>
              <a:gd name="T40" fmla="*/ 71 w 123"/>
              <a:gd name="T41" fmla="*/ 119 h 128"/>
              <a:gd name="T42" fmla="*/ 71 w 123"/>
              <a:gd name="T43" fmla="*/ 106 h 128"/>
              <a:gd name="T44" fmla="*/ 83 w 123"/>
              <a:gd name="T45" fmla="*/ 101 h 128"/>
              <a:gd name="T46" fmla="*/ 40 w 123"/>
              <a:gd name="T47" fmla="*/ 101 h 128"/>
              <a:gd name="T48" fmla="*/ 48 w 123"/>
              <a:gd name="T49" fmla="*/ 101 h 128"/>
              <a:gd name="T50" fmla="*/ 52 w 123"/>
              <a:gd name="T51" fmla="*/ 119 h 128"/>
              <a:gd name="T52" fmla="*/ 98 w 123"/>
              <a:gd name="T53" fmla="*/ 25 h 128"/>
              <a:gd name="T54" fmla="*/ 97 w 123"/>
              <a:gd name="T55" fmla="*/ 23 h 128"/>
              <a:gd name="T56" fmla="*/ 95 w 123"/>
              <a:gd name="T57" fmla="*/ 58 h 128"/>
              <a:gd name="T58" fmla="*/ 98 w 123"/>
              <a:gd name="T59" fmla="*/ 25 h 128"/>
              <a:gd name="T60" fmla="*/ 92 w 123"/>
              <a:gd name="T61" fmla="*/ 20 h 128"/>
              <a:gd name="T62" fmla="*/ 86 w 123"/>
              <a:gd name="T63" fmla="*/ 20 h 128"/>
              <a:gd name="T64" fmla="*/ 92 w 123"/>
              <a:gd name="T65" fmla="*/ 20 h 128"/>
              <a:gd name="T66" fmla="*/ 70 w 123"/>
              <a:gd name="T67" fmla="*/ 10 h 128"/>
              <a:gd name="T68" fmla="*/ 64 w 123"/>
              <a:gd name="T69" fmla="*/ 29 h 128"/>
              <a:gd name="T70" fmla="*/ 82 w 123"/>
              <a:gd name="T71" fmla="*/ 25 h 128"/>
              <a:gd name="T72" fmla="*/ 70 w 123"/>
              <a:gd name="T73" fmla="*/ 10 h 128"/>
              <a:gd name="T74" fmla="*/ 59 w 123"/>
              <a:gd name="T75" fmla="*/ 10 h 128"/>
              <a:gd name="T76" fmla="*/ 42 w 123"/>
              <a:gd name="T77" fmla="*/ 23 h 128"/>
              <a:gd name="T78" fmla="*/ 43 w 123"/>
              <a:gd name="T79" fmla="*/ 26 h 128"/>
              <a:gd name="T80" fmla="*/ 59 w 123"/>
              <a:gd name="T81" fmla="*/ 10 h 128"/>
              <a:gd name="T82" fmla="*/ 41 w 123"/>
              <a:gd name="T83" fmla="*/ 14 h 128"/>
              <a:gd name="T84" fmla="*/ 36 w 123"/>
              <a:gd name="T85" fmla="*/ 23 h 128"/>
              <a:gd name="T86" fmla="*/ 41 w 123"/>
              <a:gd name="T87" fmla="*/ 14 h 128"/>
              <a:gd name="T88" fmla="*/ 26 w 123"/>
              <a:gd name="T89" fmla="*/ 23 h 128"/>
              <a:gd name="T90" fmla="*/ 10 w 123"/>
              <a:gd name="T91" fmla="*/ 58 h 128"/>
              <a:gd name="T92" fmla="*/ 33 w 123"/>
              <a:gd name="T93" fmla="*/ 28 h 128"/>
              <a:gd name="T94" fmla="*/ 85 w 123"/>
              <a:gd name="T95" fmla="*/ 30 h 128"/>
              <a:gd name="T96" fmla="*/ 82 w 123"/>
              <a:gd name="T97" fmla="*/ 31 h 128"/>
              <a:gd name="T98" fmla="*/ 64 w 123"/>
              <a:gd name="T99" fmla="*/ 58 h 128"/>
              <a:gd name="T100" fmla="*/ 85 w 123"/>
              <a:gd name="T101" fmla="*/ 30 h 128"/>
              <a:gd name="T102" fmla="*/ 59 w 123"/>
              <a:gd name="T103" fmla="*/ 35 h 128"/>
              <a:gd name="T104" fmla="*/ 39 w 123"/>
              <a:gd name="T105" fmla="*/ 30 h 128"/>
              <a:gd name="T106" fmla="*/ 59 w 123"/>
              <a:gd name="T107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3" h="128">
                <a:moveTo>
                  <a:pt x="62" y="0"/>
                </a:moveTo>
                <a:cubicBezTo>
                  <a:pt x="78" y="0"/>
                  <a:pt x="94" y="7"/>
                  <a:pt x="105" y="18"/>
                </a:cubicBezTo>
                <a:cubicBezTo>
                  <a:pt x="116" y="29"/>
                  <a:pt x="123" y="44"/>
                  <a:pt x="123" y="61"/>
                </a:cubicBezTo>
                <a:cubicBezTo>
                  <a:pt x="123" y="76"/>
                  <a:pt x="117" y="90"/>
                  <a:pt x="108" y="101"/>
                </a:cubicBezTo>
                <a:cubicBezTo>
                  <a:pt x="104" y="105"/>
                  <a:pt x="97" y="99"/>
                  <a:pt x="101" y="95"/>
                </a:cubicBezTo>
                <a:cubicBezTo>
                  <a:pt x="108" y="86"/>
                  <a:pt x="113" y="75"/>
                  <a:pt x="113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94" y="79"/>
                  <a:pt x="92" y="86"/>
                </a:cubicBezTo>
                <a:cubicBezTo>
                  <a:pt x="91" y="90"/>
                  <a:pt x="86" y="88"/>
                  <a:pt x="87" y="85"/>
                </a:cubicBezTo>
                <a:cubicBezTo>
                  <a:pt x="88" y="78"/>
                  <a:pt x="90" y="71"/>
                  <a:pt x="90" y="64"/>
                </a:cubicBezTo>
                <a:cubicBezTo>
                  <a:pt x="67" y="64"/>
                  <a:pt x="57" y="64"/>
                  <a:pt x="33" y="64"/>
                </a:cubicBezTo>
                <a:cubicBezTo>
                  <a:pt x="34" y="71"/>
                  <a:pt x="35" y="78"/>
                  <a:pt x="36" y="85"/>
                </a:cubicBezTo>
                <a:cubicBezTo>
                  <a:pt x="37" y="89"/>
                  <a:pt x="32" y="90"/>
                  <a:pt x="31" y="85"/>
                </a:cubicBezTo>
                <a:cubicBezTo>
                  <a:pt x="29" y="79"/>
                  <a:pt x="28" y="72"/>
                  <a:pt x="28" y="64"/>
                </a:cubicBezTo>
                <a:cubicBezTo>
                  <a:pt x="10" y="64"/>
                  <a:pt x="10" y="64"/>
                  <a:pt x="10" y="64"/>
                </a:cubicBezTo>
                <a:cubicBezTo>
                  <a:pt x="11" y="76"/>
                  <a:pt x="15" y="86"/>
                  <a:pt x="22" y="94"/>
                </a:cubicBezTo>
                <a:cubicBezTo>
                  <a:pt x="26" y="99"/>
                  <a:pt x="19" y="105"/>
                  <a:pt x="15" y="101"/>
                </a:cubicBezTo>
                <a:cubicBezTo>
                  <a:pt x="6" y="90"/>
                  <a:pt x="0" y="76"/>
                  <a:pt x="0" y="61"/>
                </a:cubicBezTo>
                <a:cubicBezTo>
                  <a:pt x="0" y="44"/>
                  <a:pt x="7" y="29"/>
                  <a:pt x="18" y="18"/>
                </a:cubicBezTo>
                <a:cubicBezTo>
                  <a:pt x="29" y="7"/>
                  <a:pt x="45" y="0"/>
                  <a:pt x="62" y="0"/>
                </a:cubicBezTo>
                <a:close/>
                <a:moveTo>
                  <a:pt x="80" y="111"/>
                </a:moveTo>
                <a:cubicBezTo>
                  <a:pt x="80" y="111"/>
                  <a:pt x="80" y="111"/>
                  <a:pt x="80" y="111"/>
                </a:cubicBezTo>
                <a:cubicBezTo>
                  <a:pt x="80" y="123"/>
                  <a:pt x="80" y="123"/>
                  <a:pt x="80" y="123"/>
                </a:cubicBezTo>
                <a:cubicBezTo>
                  <a:pt x="80" y="126"/>
                  <a:pt x="78" y="128"/>
                  <a:pt x="76" y="128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5" y="128"/>
                  <a:pt x="43" y="126"/>
                  <a:pt x="43" y="123"/>
                </a:cubicBezTo>
                <a:cubicBezTo>
                  <a:pt x="43" y="123"/>
                  <a:pt x="43" y="123"/>
                  <a:pt x="43" y="123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29" y="111"/>
                  <a:pt x="29" y="111"/>
                  <a:pt x="29" y="111"/>
                </a:cubicBezTo>
                <a:cubicBezTo>
                  <a:pt x="26" y="111"/>
                  <a:pt x="24" y="109"/>
                  <a:pt x="24" y="106"/>
                </a:cubicBezTo>
                <a:cubicBezTo>
                  <a:pt x="24" y="105"/>
                  <a:pt x="25" y="103"/>
                  <a:pt x="25" y="103"/>
                </a:cubicBezTo>
                <a:cubicBezTo>
                  <a:pt x="58" y="70"/>
                  <a:pt x="58" y="70"/>
                  <a:pt x="58" y="70"/>
                </a:cubicBezTo>
                <a:cubicBezTo>
                  <a:pt x="60" y="68"/>
                  <a:pt x="63" y="68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98" y="103"/>
                  <a:pt x="98" y="103"/>
                  <a:pt x="98" y="103"/>
                </a:cubicBezTo>
                <a:cubicBezTo>
                  <a:pt x="100" y="104"/>
                  <a:pt x="100" y="107"/>
                  <a:pt x="98" y="109"/>
                </a:cubicBezTo>
                <a:cubicBezTo>
                  <a:pt x="97" y="110"/>
                  <a:pt x="96" y="111"/>
                  <a:pt x="94" y="111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80" y="111"/>
                  <a:pt x="80" y="111"/>
                  <a:pt x="80" y="111"/>
                </a:cubicBezTo>
                <a:close/>
                <a:moveTo>
                  <a:pt x="71" y="119"/>
                </a:moveTo>
                <a:cubicBezTo>
                  <a:pt x="71" y="119"/>
                  <a:pt x="71" y="119"/>
                  <a:pt x="71" y="119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3"/>
                  <a:pt x="73" y="101"/>
                  <a:pt x="76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2" y="80"/>
                  <a:pt x="62" y="80"/>
                  <a:pt x="62" y="80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50" y="101"/>
                  <a:pt x="52" y="103"/>
                  <a:pt x="52" y="106"/>
                </a:cubicBezTo>
                <a:cubicBezTo>
                  <a:pt x="52" y="119"/>
                  <a:pt x="52" y="119"/>
                  <a:pt x="52" y="119"/>
                </a:cubicBezTo>
                <a:cubicBezTo>
                  <a:pt x="71" y="119"/>
                  <a:pt x="71" y="119"/>
                  <a:pt x="71" y="119"/>
                </a:cubicBezTo>
                <a:close/>
                <a:moveTo>
                  <a:pt x="98" y="25"/>
                </a:moveTo>
                <a:cubicBezTo>
                  <a:pt x="98" y="25"/>
                  <a:pt x="98" y="25"/>
                  <a:pt x="98" y="25"/>
                </a:cubicBezTo>
                <a:cubicBezTo>
                  <a:pt x="98" y="24"/>
                  <a:pt x="97" y="24"/>
                  <a:pt x="97" y="23"/>
                </a:cubicBezTo>
                <a:cubicBezTo>
                  <a:pt x="95" y="25"/>
                  <a:pt x="92" y="26"/>
                  <a:pt x="90" y="28"/>
                </a:cubicBezTo>
                <a:cubicBezTo>
                  <a:pt x="93" y="37"/>
                  <a:pt x="95" y="47"/>
                  <a:pt x="95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2" y="45"/>
                  <a:pt x="107" y="33"/>
                  <a:pt x="98" y="25"/>
                </a:cubicBezTo>
                <a:close/>
                <a:moveTo>
                  <a:pt x="92" y="20"/>
                </a:moveTo>
                <a:cubicBezTo>
                  <a:pt x="92" y="20"/>
                  <a:pt x="92" y="20"/>
                  <a:pt x="92" y="20"/>
                </a:cubicBezTo>
                <a:cubicBezTo>
                  <a:pt x="89" y="17"/>
                  <a:pt x="86" y="15"/>
                  <a:pt x="82" y="14"/>
                </a:cubicBezTo>
                <a:cubicBezTo>
                  <a:pt x="83" y="15"/>
                  <a:pt x="85" y="18"/>
                  <a:pt x="86" y="20"/>
                </a:cubicBezTo>
                <a:cubicBezTo>
                  <a:pt x="86" y="21"/>
                  <a:pt x="87" y="22"/>
                  <a:pt x="87" y="23"/>
                </a:cubicBezTo>
                <a:cubicBezTo>
                  <a:pt x="89" y="22"/>
                  <a:pt x="91" y="21"/>
                  <a:pt x="92" y="20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8" y="10"/>
                  <a:pt x="66" y="10"/>
                  <a:pt x="64" y="10"/>
                </a:cubicBezTo>
                <a:cubicBezTo>
                  <a:pt x="64" y="29"/>
                  <a:pt x="64" y="29"/>
                  <a:pt x="64" y="29"/>
                </a:cubicBezTo>
                <a:cubicBezTo>
                  <a:pt x="70" y="29"/>
                  <a:pt x="75" y="28"/>
                  <a:pt x="80" y="26"/>
                </a:cubicBezTo>
                <a:cubicBezTo>
                  <a:pt x="81" y="26"/>
                  <a:pt x="82" y="25"/>
                  <a:pt x="82" y="25"/>
                </a:cubicBezTo>
                <a:cubicBezTo>
                  <a:pt x="82" y="24"/>
                  <a:pt x="81" y="23"/>
                  <a:pt x="81" y="23"/>
                </a:cubicBezTo>
                <a:cubicBezTo>
                  <a:pt x="78" y="17"/>
                  <a:pt x="74" y="13"/>
                  <a:pt x="70" y="10"/>
                </a:cubicBezTo>
                <a:close/>
                <a:moveTo>
                  <a:pt x="59" y="10"/>
                </a:moveTo>
                <a:cubicBezTo>
                  <a:pt x="59" y="10"/>
                  <a:pt x="59" y="10"/>
                  <a:pt x="59" y="10"/>
                </a:cubicBezTo>
                <a:cubicBezTo>
                  <a:pt x="57" y="10"/>
                  <a:pt x="55" y="10"/>
                  <a:pt x="53" y="10"/>
                </a:cubicBezTo>
                <a:cubicBezTo>
                  <a:pt x="49" y="13"/>
                  <a:pt x="45" y="17"/>
                  <a:pt x="42" y="23"/>
                </a:cubicBezTo>
                <a:cubicBezTo>
                  <a:pt x="42" y="23"/>
                  <a:pt x="41" y="24"/>
                  <a:pt x="41" y="25"/>
                </a:cubicBezTo>
                <a:cubicBezTo>
                  <a:pt x="41" y="25"/>
                  <a:pt x="42" y="26"/>
                  <a:pt x="43" y="26"/>
                </a:cubicBezTo>
                <a:cubicBezTo>
                  <a:pt x="48" y="28"/>
                  <a:pt x="53" y="29"/>
                  <a:pt x="59" y="29"/>
                </a:cubicBezTo>
                <a:cubicBezTo>
                  <a:pt x="59" y="10"/>
                  <a:pt x="59" y="10"/>
                  <a:pt x="59" y="10"/>
                </a:cubicBezTo>
                <a:close/>
                <a:moveTo>
                  <a:pt x="41" y="14"/>
                </a:moveTo>
                <a:cubicBezTo>
                  <a:pt x="41" y="14"/>
                  <a:pt x="41" y="14"/>
                  <a:pt x="41" y="14"/>
                </a:cubicBezTo>
                <a:cubicBezTo>
                  <a:pt x="37" y="15"/>
                  <a:pt x="34" y="17"/>
                  <a:pt x="31" y="20"/>
                </a:cubicBezTo>
                <a:cubicBezTo>
                  <a:pt x="32" y="21"/>
                  <a:pt x="34" y="22"/>
                  <a:pt x="36" y="23"/>
                </a:cubicBezTo>
                <a:cubicBezTo>
                  <a:pt x="36" y="22"/>
                  <a:pt x="37" y="21"/>
                  <a:pt x="37" y="20"/>
                </a:cubicBezTo>
                <a:cubicBezTo>
                  <a:pt x="38" y="18"/>
                  <a:pt x="40" y="15"/>
                  <a:pt x="41" y="14"/>
                </a:cubicBezTo>
                <a:close/>
                <a:moveTo>
                  <a:pt x="26" y="23"/>
                </a:moveTo>
                <a:cubicBezTo>
                  <a:pt x="26" y="23"/>
                  <a:pt x="26" y="23"/>
                  <a:pt x="26" y="23"/>
                </a:cubicBezTo>
                <a:cubicBezTo>
                  <a:pt x="26" y="24"/>
                  <a:pt x="25" y="24"/>
                  <a:pt x="25" y="25"/>
                </a:cubicBezTo>
                <a:cubicBezTo>
                  <a:pt x="16" y="33"/>
                  <a:pt x="11" y="45"/>
                  <a:pt x="10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47"/>
                  <a:pt x="30" y="37"/>
                  <a:pt x="33" y="28"/>
                </a:cubicBezTo>
                <a:cubicBezTo>
                  <a:pt x="31" y="26"/>
                  <a:pt x="29" y="25"/>
                  <a:pt x="26" y="23"/>
                </a:cubicBezTo>
                <a:close/>
                <a:moveTo>
                  <a:pt x="85" y="30"/>
                </a:moveTo>
                <a:cubicBezTo>
                  <a:pt x="85" y="30"/>
                  <a:pt x="85" y="30"/>
                  <a:pt x="85" y="30"/>
                </a:cubicBezTo>
                <a:cubicBezTo>
                  <a:pt x="84" y="31"/>
                  <a:pt x="83" y="31"/>
                  <a:pt x="82" y="31"/>
                </a:cubicBezTo>
                <a:cubicBezTo>
                  <a:pt x="77" y="33"/>
                  <a:pt x="71" y="35"/>
                  <a:pt x="64" y="35"/>
                </a:cubicBezTo>
                <a:cubicBezTo>
                  <a:pt x="64" y="58"/>
                  <a:pt x="64" y="58"/>
                  <a:pt x="64" y="58"/>
                </a:cubicBezTo>
                <a:cubicBezTo>
                  <a:pt x="90" y="58"/>
                  <a:pt x="90" y="58"/>
                  <a:pt x="90" y="58"/>
                </a:cubicBezTo>
                <a:cubicBezTo>
                  <a:pt x="89" y="48"/>
                  <a:pt x="88" y="38"/>
                  <a:pt x="85" y="30"/>
                </a:cubicBezTo>
                <a:close/>
                <a:moveTo>
                  <a:pt x="59" y="35"/>
                </a:moveTo>
                <a:cubicBezTo>
                  <a:pt x="59" y="35"/>
                  <a:pt x="59" y="35"/>
                  <a:pt x="59" y="35"/>
                </a:cubicBezTo>
                <a:cubicBezTo>
                  <a:pt x="52" y="35"/>
                  <a:pt x="46" y="33"/>
                  <a:pt x="41" y="31"/>
                </a:cubicBezTo>
                <a:cubicBezTo>
                  <a:pt x="40" y="31"/>
                  <a:pt x="39" y="31"/>
                  <a:pt x="39" y="30"/>
                </a:cubicBezTo>
                <a:cubicBezTo>
                  <a:pt x="35" y="38"/>
                  <a:pt x="34" y="48"/>
                  <a:pt x="3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9" y="35"/>
                  <a:pt x="59" y="35"/>
                  <a:pt x="5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1" name="Freeform 17"/>
          <p:cNvSpPr>
            <a:spLocks noEditPoints="1"/>
          </p:cNvSpPr>
          <p:nvPr/>
        </p:nvSpPr>
        <p:spPr bwMode="auto">
          <a:xfrm>
            <a:off x="2662238" y="3725863"/>
            <a:ext cx="257175" cy="228600"/>
          </a:xfrm>
          <a:custGeom>
            <a:avLst/>
            <a:gdLst>
              <a:gd name="T0" fmla="*/ 5 w 123"/>
              <a:gd name="T1" fmla="*/ 0 h 108"/>
              <a:gd name="T2" fmla="*/ 123 w 123"/>
              <a:gd name="T3" fmla="*/ 5 h 108"/>
              <a:gd name="T4" fmla="*/ 123 w 123"/>
              <a:gd name="T5" fmla="*/ 104 h 108"/>
              <a:gd name="T6" fmla="*/ 118 w 123"/>
              <a:gd name="T7" fmla="*/ 108 h 108"/>
              <a:gd name="T8" fmla="*/ 0 w 123"/>
              <a:gd name="T9" fmla="*/ 104 h 108"/>
              <a:gd name="T10" fmla="*/ 0 w 123"/>
              <a:gd name="T11" fmla="*/ 77 h 108"/>
              <a:gd name="T12" fmla="*/ 3 w 123"/>
              <a:gd name="T13" fmla="*/ 75 h 108"/>
              <a:gd name="T14" fmla="*/ 26 w 123"/>
              <a:gd name="T15" fmla="*/ 75 h 108"/>
              <a:gd name="T16" fmla="*/ 28 w 123"/>
              <a:gd name="T17" fmla="*/ 84 h 108"/>
              <a:gd name="T18" fmla="*/ 28 w 123"/>
              <a:gd name="T19" fmla="*/ 50 h 108"/>
              <a:gd name="T20" fmla="*/ 28 w 123"/>
              <a:gd name="T21" fmla="*/ 56 h 108"/>
              <a:gd name="T22" fmla="*/ 3 w 123"/>
              <a:gd name="T23" fmla="*/ 59 h 108"/>
              <a:gd name="T24" fmla="*/ 0 w 123"/>
              <a:gd name="T25" fmla="*/ 56 h 108"/>
              <a:gd name="T26" fmla="*/ 5 w 123"/>
              <a:gd name="T27" fmla="*/ 0 h 108"/>
              <a:gd name="T28" fmla="*/ 10 w 123"/>
              <a:gd name="T29" fmla="*/ 80 h 108"/>
              <a:gd name="T30" fmla="*/ 113 w 123"/>
              <a:gd name="T31" fmla="*/ 99 h 108"/>
              <a:gd name="T32" fmla="*/ 10 w 123"/>
              <a:gd name="T33" fmla="*/ 35 h 108"/>
              <a:gd name="T34" fmla="*/ 23 w 123"/>
              <a:gd name="T35" fmla="*/ 53 h 108"/>
              <a:gd name="T36" fmla="*/ 26 w 123"/>
              <a:gd name="T37" fmla="*/ 40 h 108"/>
              <a:gd name="T38" fmla="*/ 28 w 123"/>
              <a:gd name="T39" fmla="*/ 41 h 108"/>
              <a:gd name="T40" fmla="*/ 52 w 123"/>
              <a:gd name="T41" fmla="*/ 69 h 108"/>
              <a:gd name="T42" fmla="*/ 24 w 123"/>
              <a:gd name="T43" fmla="*/ 93 h 108"/>
              <a:gd name="T44" fmla="*/ 23 w 123"/>
              <a:gd name="T45" fmla="*/ 80 h 108"/>
              <a:gd name="T46" fmla="*/ 103 w 123"/>
              <a:gd name="T47" fmla="*/ 45 h 108"/>
              <a:gd name="T48" fmla="*/ 106 w 123"/>
              <a:gd name="T49" fmla="*/ 48 h 108"/>
              <a:gd name="T50" fmla="*/ 63 w 123"/>
              <a:gd name="T51" fmla="*/ 51 h 108"/>
              <a:gd name="T52" fmla="*/ 63 w 123"/>
              <a:gd name="T53" fmla="*/ 45 h 108"/>
              <a:gd name="T54" fmla="*/ 92 w 123"/>
              <a:gd name="T55" fmla="*/ 83 h 108"/>
              <a:gd name="T56" fmla="*/ 94 w 123"/>
              <a:gd name="T57" fmla="*/ 85 h 108"/>
              <a:gd name="T58" fmla="*/ 63 w 123"/>
              <a:gd name="T59" fmla="*/ 88 h 108"/>
              <a:gd name="T60" fmla="*/ 63 w 123"/>
              <a:gd name="T61" fmla="*/ 83 h 108"/>
              <a:gd name="T62" fmla="*/ 103 w 123"/>
              <a:gd name="T63" fmla="*/ 58 h 108"/>
              <a:gd name="T64" fmla="*/ 106 w 123"/>
              <a:gd name="T65" fmla="*/ 61 h 108"/>
              <a:gd name="T66" fmla="*/ 63 w 123"/>
              <a:gd name="T67" fmla="*/ 63 h 108"/>
              <a:gd name="T68" fmla="*/ 63 w 123"/>
              <a:gd name="T69" fmla="*/ 58 h 108"/>
              <a:gd name="T70" fmla="*/ 103 w 123"/>
              <a:gd name="T71" fmla="*/ 70 h 108"/>
              <a:gd name="T72" fmla="*/ 106 w 123"/>
              <a:gd name="T73" fmla="*/ 73 h 108"/>
              <a:gd name="T74" fmla="*/ 63 w 123"/>
              <a:gd name="T75" fmla="*/ 76 h 108"/>
              <a:gd name="T76" fmla="*/ 63 w 123"/>
              <a:gd name="T77" fmla="*/ 70 h 108"/>
              <a:gd name="T78" fmla="*/ 106 w 123"/>
              <a:gd name="T79" fmla="*/ 15 h 108"/>
              <a:gd name="T80" fmla="*/ 111 w 123"/>
              <a:gd name="T81" fmla="*/ 19 h 108"/>
              <a:gd name="T82" fmla="*/ 101 w 123"/>
              <a:gd name="T83" fmla="*/ 19 h 108"/>
              <a:gd name="T84" fmla="*/ 94 w 123"/>
              <a:gd name="T85" fmla="*/ 15 h 108"/>
              <a:gd name="T86" fmla="*/ 99 w 123"/>
              <a:gd name="T87" fmla="*/ 19 h 108"/>
              <a:gd name="T88" fmla="*/ 90 w 123"/>
              <a:gd name="T89" fmla="*/ 19 h 108"/>
              <a:gd name="T90" fmla="*/ 83 w 123"/>
              <a:gd name="T91" fmla="*/ 15 h 108"/>
              <a:gd name="T92" fmla="*/ 88 w 123"/>
              <a:gd name="T93" fmla="*/ 19 h 108"/>
              <a:gd name="T94" fmla="*/ 78 w 123"/>
              <a:gd name="T95" fmla="*/ 19 h 108"/>
              <a:gd name="T96" fmla="*/ 10 w 123"/>
              <a:gd name="T97" fmla="*/ 29 h 108"/>
              <a:gd name="T98" fmla="*/ 113 w 123"/>
              <a:gd name="T99" fmla="*/ 29 h 108"/>
              <a:gd name="T100" fmla="*/ 10 w 123"/>
              <a:gd name="T101" fmla="*/ 1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3" h="108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1" y="0"/>
                  <a:pt x="123" y="2"/>
                  <a:pt x="123" y="5"/>
                </a:cubicBezTo>
                <a:cubicBezTo>
                  <a:pt x="123" y="5"/>
                  <a:pt x="123" y="5"/>
                  <a:pt x="123" y="5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6"/>
                  <a:pt x="121" y="108"/>
                  <a:pt x="118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5" y="108"/>
                  <a:pt x="5" y="108"/>
                  <a:pt x="5" y="108"/>
                </a:cubicBezTo>
                <a:cubicBezTo>
                  <a:pt x="3" y="108"/>
                  <a:pt x="0" y="106"/>
                  <a:pt x="0" y="104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6"/>
                  <a:pt x="2" y="75"/>
                  <a:pt x="3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7" y="75"/>
                  <a:pt x="28" y="76"/>
                  <a:pt x="28" y="77"/>
                </a:cubicBezTo>
                <a:cubicBezTo>
                  <a:pt x="28" y="84"/>
                  <a:pt x="28" y="84"/>
                  <a:pt x="28" y="84"/>
                </a:cubicBezTo>
                <a:cubicBezTo>
                  <a:pt x="46" y="67"/>
                  <a:pt x="46" y="67"/>
                  <a:pt x="46" y="67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8"/>
                  <a:pt x="27" y="59"/>
                  <a:pt x="26" y="59"/>
                </a:cubicBezTo>
                <a:cubicBezTo>
                  <a:pt x="3" y="59"/>
                  <a:pt x="3" y="59"/>
                  <a:pt x="3" y="59"/>
                </a:cubicBezTo>
                <a:cubicBezTo>
                  <a:pt x="2" y="59"/>
                  <a:pt x="0" y="58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close/>
                <a:moveTo>
                  <a:pt x="10" y="80"/>
                </a:moveTo>
                <a:cubicBezTo>
                  <a:pt x="10" y="80"/>
                  <a:pt x="10" y="80"/>
                  <a:pt x="10" y="80"/>
                </a:cubicBezTo>
                <a:cubicBezTo>
                  <a:pt x="10" y="99"/>
                  <a:pt x="10" y="99"/>
                  <a:pt x="10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35"/>
                  <a:pt x="113" y="35"/>
                  <a:pt x="113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53"/>
                  <a:pt x="10" y="53"/>
                  <a:pt x="10" y="53"/>
                </a:cubicBezTo>
                <a:cubicBezTo>
                  <a:pt x="23" y="53"/>
                  <a:pt x="23" y="53"/>
                  <a:pt x="23" y="53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1"/>
                  <a:pt x="24" y="40"/>
                  <a:pt x="26" y="40"/>
                </a:cubicBezTo>
                <a:cubicBezTo>
                  <a:pt x="26" y="40"/>
                  <a:pt x="27" y="40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6"/>
                  <a:pt x="53" y="68"/>
                  <a:pt x="52" y="69"/>
                </a:cubicBezTo>
                <a:cubicBezTo>
                  <a:pt x="28" y="93"/>
                  <a:pt x="28" y="93"/>
                  <a:pt x="28" y="93"/>
                </a:cubicBezTo>
                <a:cubicBezTo>
                  <a:pt x="27" y="94"/>
                  <a:pt x="25" y="94"/>
                  <a:pt x="24" y="93"/>
                </a:cubicBezTo>
                <a:cubicBezTo>
                  <a:pt x="23" y="92"/>
                  <a:pt x="23" y="92"/>
                  <a:pt x="23" y="91"/>
                </a:cubicBezTo>
                <a:cubicBezTo>
                  <a:pt x="23" y="80"/>
                  <a:pt x="23" y="80"/>
                  <a:pt x="23" y="80"/>
                </a:cubicBezTo>
                <a:cubicBezTo>
                  <a:pt x="10" y="80"/>
                  <a:pt x="10" y="80"/>
                  <a:pt x="10" y="80"/>
                </a:cubicBezTo>
                <a:close/>
                <a:moveTo>
                  <a:pt x="103" y="45"/>
                </a:moveTo>
                <a:cubicBezTo>
                  <a:pt x="103" y="45"/>
                  <a:pt x="103" y="45"/>
                  <a:pt x="103" y="45"/>
                </a:cubicBezTo>
                <a:cubicBezTo>
                  <a:pt x="104" y="45"/>
                  <a:pt x="106" y="47"/>
                  <a:pt x="106" y="48"/>
                </a:cubicBezTo>
                <a:cubicBezTo>
                  <a:pt x="106" y="50"/>
                  <a:pt x="104" y="51"/>
                  <a:pt x="103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1" y="51"/>
                  <a:pt x="60" y="50"/>
                  <a:pt x="60" y="48"/>
                </a:cubicBezTo>
                <a:cubicBezTo>
                  <a:pt x="60" y="47"/>
                  <a:pt x="61" y="45"/>
                  <a:pt x="63" y="45"/>
                </a:cubicBezTo>
                <a:cubicBezTo>
                  <a:pt x="103" y="45"/>
                  <a:pt x="103" y="45"/>
                  <a:pt x="103" y="45"/>
                </a:cubicBezTo>
                <a:close/>
                <a:moveTo>
                  <a:pt x="92" y="83"/>
                </a:moveTo>
                <a:cubicBezTo>
                  <a:pt x="92" y="83"/>
                  <a:pt x="92" y="83"/>
                  <a:pt x="92" y="83"/>
                </a:cubicBezTo>
                <a:cubicBezTo>
                  <a:pt x="93" y="83"/>
                  <a:pt x="94" y="84"/>
                  <a:pt x="94" y="85"/>
                </a:cubicBezTo>
                <a:cubicBezTo>
                  <a:pt x="94" y="87"/>
                  <a:pt x="93" y="88"/>
                  <a:pt x="92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1" y="88"/>
                  <a:pt x="60" y="87"/>
                  <a:pt x="60" y="85"/>
                </a:cubicBezTo>
                <a:cubicBezTo>
                  <a:pt x="60" y="84"/>
                  <a:pt x="61" y="83"/>
                  <a:pt x="63" y="83"/>
                </a:cubicBezTo>
                <a:cubicBezTo>
                  <a:pt x="92" y="83"/>
                  <a:pt x="92" y="83"/>
                  <a:pt x="92" y="83"/>
                </a:cubicBezTo>
                <a:close/>
                <a:moveTo>
                  <a:pt x="103" y="58"/>
                </a:moveTo>
                <a:cubicBezTo>
                  <a:pt x="103" y="58"/>
                  <a:pt x="103" y="58"/>
                  <a:pt x="103" y="58"/>
                </a:cubicBezTo>
                <a:cubicBezTo>
                  <a:pt x="104" y="58"/>
                  <a:pt x="106" y="59"/>
                  <a:pt x="106" y="61"/>
                </a:cubicBezTo>
                <a:cubicBezTo>
                  <a:pt x="106" y="62"/>
                  <a:pt x="104" y="63"/>
                  <a:pt x="10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3"/>
                  <a:pt x="60" y="62"/>
                  <a:pt x="60" y="61"/>
                </a:cubicBezTo>
                <a:cubicBezTo>
                  <a:pt x="60" y="59"/>
                  <a:pt x="61" y="58"/>
                  <a:pt x="63" y="58"/>
                </a:cubicBezTo>
                <a:cubicBezTo>
                  <a:pt x="103" y="58"/>
                  <a:pt x="103" y="58"/>
                  <a:pt x="103" y="58"/>
                </a:cubicBezTo>
                <a:close/>
                <a:moveTo>
                  <a:pt x="103" y="70"/>
                </a:moveTo>
                <a:cubicBezTo>
                  <a:pt x="103" y="70"/>
                  <a:pt x="103" y="70"/>
                  <a:pt x="103" y="70"/>
                </a:cubicBezTo>
                <a:cubicBezTo>
                  <a:pt x="104" y="70"/>
                  <a:pt x="106" y="71"/>
                  <a:pt x="106" y="73"/>
                </a:cubicBezTo>
                <a:cubicBezTo>
                  <a:pt x="106" y="75"/>
                  <a:pt x="104" y="76"/>
                  <a:pt x="103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1" y="76"/>
                  <a:pt x="60" y="75"/>
                  <a:pt x="60" y="73"/>
                </a:cubicBezTo>
                <a:cubicBezTo>
                  <a:pt x="60" y="71"/>
                  <a:pt x="61" y="70"/>
                  <a:pt x="63" y="70"/>
                </a:cubicBezTo>
                <a:cubicBezTo>
                  <a:pt x="103" y="70"/>
                  <a:pt x="103" y="70"/>
                  <a:pt x="103" y="70"/>
                </a:cubicBezTo>
                <a:close/>
                <a:moveTo>
                  <a:pt x="106" y="15"/>
                </a:moveTo>
                <a:cubicBezTo>
                  <a:pt x="106" y="15"/>
                  <a:pt x="106" y="15"/>
                  <a:pt x="106" y="15"/>
                </a:cubicBezTo>
                <a:cubicBezTo>
                  <a:pt x="108" y="15"/>
                  <a:pt x="111" y="17"/>
                  <a:pt x="111" y="19"/>
                </a:cubicBezTo>
                <a:cubicBezTo>
                  <a:pt x="111" y="22"/>
                  <a:pt x="108" y="24"/>
                  <a:pt x="106" y="24"/>
                </a:cubicBezTo>
                <a:cubicBezTo>
                  <a:pt x="103" y="24"/>
                  <a:pt x="101" y="22"/>
                  <a:pt x="101" y="19"/>
                </a:cubicBezTo>
                <a:cubicBezTo>
                  <a:pt x="101" y="17"/>
                  <a:pt x="103" y="15"/>
                  <a:pt x="106" y="15"/>
                </a:cubicBezTo>
                <a:close/>
                <a:moveTo>
                  <a:pt x="94" y="15"/>
                </a:moveTo>
                <a:cubicBezTo>
                  <a:pt x="94" y="15"/>
                  <a:pt x="94" y="15"/>
                  <a:pt x="94" y="15"/>
                </a:cubicBezTo>
                <a:cubicBezTo>
                  <a:pt x="97" y="15"/>
                  <a:pt x="99" y="17"/>
                  <a:pt x="99" y="19"/>
                </a:cubicBezTo>
                <a:cubicBezTo>
                  <a:pt x="99" y="22"/>
                  <a:pt x="97" y="24"/>
                  <a:pt x="94" y="24"/>
                </a:cubicBezTo>
                <a:cubicBezTo>
                  <a:pt x="92" y="24"/>
                  <a:pt x="90" y="22"/>
                  <a:pt x="90" y="19"/>
                </a:cubicBezTo>
                <a:cubicBezTo>
                  <a:pt x="90" y="17"/>
                  <a:pt x="92" y="15"/>
                  <a:pt x="94" y="15"/>
                </a:cubicBezTo>
                <a:close/>
                <a:moveTo>
                  <a:pt x="83" y="15"/>
                </a:moveTo>
                <a:cubicBezTo>
                  <a:pt x="83" y="15"/>
                  <a:pt x="83" y="15"/>
                  <a:pt x="83" y="15"/>
                </a:cubicBezTo>
                <a:cubicBezTo>
                  <a:pt x="85" y="15"/>
                  <a:pt x="88" y="17"/>
                  <a:pt x="88" y="19"/>
                </a:cubicBezTo>
                <a:cubicBezTo>
                  <a:pt x="88" y="22"/>
                  <a:pt x="85" y="24"/>
                  <a:pt x="83" y="24"/>
                </a:cubicBezTo>
                <a:cubicBezTo>
                  <a:pt x="80" y="24"/>
                  <a:pt x="78" y="22"/>
                  <a:pt x="78" y="19"/>
                </a:cubicBezTo>
                <a:cubicBezTo>
                  <a:pt x="78" y="17"/>
                  <a:pt x="80" y="15"/>
                  <a:pt x="83" y="15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13" y="29"/>
                  <a:pt x="113" y="29"/>
                  <a:pt x="113" y="29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29"/>
                  <a:pt x="10" y="29"/>
                  <a:pt x="10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2" name="Freeform 18"/>
          <p:cNvSpPr>
            <a:spLocks noEditPoints="1"/>
          </p:cNvSpPr>
          <p:nvPr/>
        </p:nvSpPr>
        <p:spPr bwMode="auto">
          <a:xfrm>
            <a:off x="6213475" y="2098675"/>
            <a:ext cx="254000" cy="219075"/>
          </a:xfrm>
          <a:custGeom>
            <a:avLst/>
            <a:gdLst>
              <a:gd name="T0" fmla="*/ 101 w 122"/>
              <a:gd name="T1" fmla="*/ 17 h 106"/>
              <a:gd name="T2" fmla="*/ 15 w 122"/>
              <a:gd name="T3" fmla="*/ 48 h 106"/>
              <a:gd name="T4" fmla="*/ 9 w 122"/>
              <a:gd name="T5" fmla="*/ 58 h 106"/>
              <a:gd name="T6" fmla="*/ 17 w 122"/>
              <a:gd name="T7" fmla="*/ 59 h 106"/>
              <a:gd name="T8" fmla="*/ 107 w 122"/>
              <a:gd name="T9" fmla="*/ 96 h 106"/>
              <a:gd name="T10" fmla="*/ 107 w 122"/>
              <a:gd name="T11" fmla="*/ 97 h 106"/>
              <a:gd name="T12" fmla="*/ 112 w 122"/>
              <a:gd name="T13" fmla="*/ 97 h 106"/>
              <a:gd name="T14" fmla="*/ 112 w 122"/>
              <a:gd name="T15" fmla="*/ 97 h 106"/>
              <a:gd name="T16" fmla="*/ 113 w 122"/>
              <a:gd name="T17" fmla="*/ 96 h 106"/>
              <a:gd name="T18" fmla="*/ 113 w 122"/>
              <a:gd name="T19" fmla="*/ 9 h 106"/>
              <a:gd name="T20" fmla="*/ 112 w 122"/>
              <a:gd name="T21" fmla="*/ 9 h 106"/>
              <a:gd name="T22" fmla="*/ 107 w 122"/>
              <a:gd name="T23" fmla="*/ 9 h 106"/>
              <a:gd name="T24" fmla="*/ 107 w 122"/>
              <a:gd name="T25" fmla="*/ 10 h 106"/>
              <a:gd name="T26" fmla="*/ 107 w 122"/>
              <a:gd name="T27" fmla="*/ 11 h 106"/>
              <a:gd name="T28" fmla="*/ 107 w 122"/>
              <a:gd name="T29" fmla="*/ 96 h 106"/>
              <a:gd name="T30" fmla="*/ 92 w 122"/>
              <a:gd name="T31" fmla="*/ 24 h 106"/>
              <a:gd name="T32" fmla="*/ 94 w 122"/>
              <a:gd name="T33" fmla="*/ 30 h 106"/>
              <a:gd name="T34" fmla="*/ 25 w 122"/>
              <a:gd name="T35" fmla="*/ 51 h 106"/>
              <a:gd name="T36" fmla="*/ 92 w 122"/>
              <a:gd name="T37" fmla="*/ 24 h 106"/>
              <a:gd name="T38" fmla="*/ 34 w 122"/>
              <a:gd name="T39" fmla="*/ 75 h 106"/>
              <a:gd name="T40" fmla="*/ 32 w 122"/>
              <a:gd name="T41" fmla="*/ 83 h 106"/>
              <a:gd name="T42" fmla="*/ 58 w 122"/>
              <a:gd name="T43" fmla="*/ 93 h 106"/>
              <a:gd name="T44" fmla="*/ 62 w 122"/>
              <a:gd name="T45" fmla="*/ 93 h 106"/>
              <a:gd name="T46" fmla="*/ 64 w 122"/>
              <a:gd name="T47" fmla="*/ 91 h 106"/>
              <a:gd name="T48" fmla="*/ 66 w 122"/>
              <a:gd name="T49" fmla="*/ 86 h 106"/>
              <a:gd name="T50" fmla="*/ 74 w 122"/>
              <a:gd name="T51" fmla="*/ 90 h 106"/>
              <a:gd name="T52" fmla="*/ 73 w 122"/>
              <a:gd name="T53" fmla="*/ 94 h 106"/>
              <a:gd name="T54" fmla="*/ 66 w 122"/>
              <a:gd name="T55" fmla="*/ 102 h 106"/>
              <a:gd name="T56" fmla="*/ 55 w 122"/>
              <a:gd name="T57" fmla="*/ 102 h 106"/>
              <a:gd name="T58" fmla="*/ 32 w 122"/>
              <a:gd name="T59" fmla="*/ 94 h 106"/>
              <a:gd name="T60" fmla="*/ 23 w 122"/>
              <a:gd name="T61" fmla="*/ 76 h 106"/>
              <a:gd name="T62" fmla="*/ 14 w 122"/>
              <a:gd name="T63" fmla="*/ 68 h 106"/>
              <a:gd name="T64" fmla="*/ 2 w 122"/>
              <a:gd name="T65" fmla="*/ 65 h 106"/>
              <a:gd name="T66" fmla="*/ 0 w 122"/>
              <a:gd name="T67" fmla="*/ 60 h 106"/>
              <a:gd name="T68" fmla="*/ 2 w 122"/>
              <a:gd name="T69" fmla="*/ 41 h 106"/>
              <a:gd name="T70" fmla="*/ 8 w 122"/>
              <a:gd name="T71" fmla="*/ 38 h 106"/>
              <a:gd name="T72" fmla="*/ 98 w 122"/>
              <a:gd name="T73" fmla="*/ 8 h 106"/>
              <a:gd name="T74" fmla="*/ 101 w 122"/>
              <a:gd name="T75" fmla="*/ 2 h 106"/>
              <a:gd name="T76" fmla="*/ 112 w 122"/>
              <a:gd name="T77" fmla="*/ 0 h 106"/>
              <a:gd name="T78" fmla="*/ 120 w 122"/>
              <a:gd name="T79" fmla="*/ 3 h 106"/>
              <a:gd name="T80" fmla="*/ 122 w 122"/>
              <a:gd name="T81" fmla="*/ 96 h 106"/>
              <a:gd name="T82" fmla="*/ 119 w 122"/>
              <a:gd name="T83" fmla="*/ 104 h 106"/>
              <a:gd name="T84" fmla="*/ 112 w 122"/>
              <a:gd name="T85" fmla="*/ 106 h 106"/>
              <a:gd name="T86" fmla="*/ 101 w 122"/>
              <a:gd name="T87" fmla="*/ 103 h 106"/>
              <a:gd name="T88" fmla="*/ 74 w 122"/>
              <a:gd name="T89" fmla="*/ 90 h 106"/>
              <a:gd name="T90" fmla="*/ 101 w 122"/>
              <a:gd name="T91" fmla="*/ 2 h 106"/>
              <a:gd name="T92" fmla="*/ 101 w 122"/>
              <a:gd name="T93" fmla="*/ 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06">
                <a:moveTo>
                  <a:pt x="101" y="89"/>
                </a:moveTo>
                <a:cubicBezTo>
                  <a:pt x="101" y="17"/>
                  <a:pt x="101" y="17"/>
                  <a:pt x="101" y="1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8"/>
                  <a:pt x="16" y="48"/>
                  <a:pt x="15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9" y="58"/>
                  <a:pt x="9" y="58"/>
                  <a:pt x="9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6" y="58"/>
                  <a:pt x="16" y="58"/>
                  <a:pt x="17" y="59"/>
                </a:cubicBezTo>
                <a:cubicBezTo>
                  <a:pt x="45" y="69"/>
                  <a:pt x="73" y="79"/>
                  <a:pt x="101" y="89"/>
                </a:cubicBezTo>
                <a:close/>
                <a:moveTo>
                  <a:pt x="107" y="96"/>
                </a:moveTo>
                <a:cubicBezTo>
                  <a:pt x="107" y="96"/>
                  <a:pt x="107" y="96"/>
                  <a:pt x="107" y="96"/>
                </a:cubicBezTo>
                <a:cubicBezTo>
                  <a:pt x="107" y="96"/>
                  <a:pt x="107" y="96"/>
                  <a:pt x="107" y="97"/>
                </a:cubicBezTo>
                <a:cubicBezTo>
                  <a:pt x="107" y="97"/>
                  <a:pt x="108" y="97"/>
                  <a:pt x="108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9"/>
                </a:cubicBezTo>
                <a:cubicBezTo>
                  <a:pt x="113" y="9"/>
                  <a:pt x="113" y="9"/>
                  <a:pt x="113" y="9"/>
                </a:cubicBezTo>
                <a:cubicBezTo>
                  <a:pt x="112" y="9"/>
                  <a:pt x="112" y="9"/>
                  <a:pt x="112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7" y="9"/>
                </a:cubicBezTo>
                <a:cubicBezTo>
                  <a:pt x="107" y="9"/>
                  <a:pt x="107" y="9"/>
                  <a:pt x="107" y="9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39"/>
                  <a:pt x="107" y="68"/>
                  <a:pt x="107" y="96"/>
                </a:cubicBezTo>
                <a:close/>
                <a:moveTo>
                  <a:pt x="92" y="24"/>
                </a:moveTo>
                <a:cubicBezTo>
                  <a:pt x="92" y="24"/>
                  <a:pt x="92" y="24"/>
                  <a:pt x="92" y="24"/>
                </a:cubicBezTo>
                <a:cubicBezTo>
                  <a:pt x="94" y="24"/>
                  <a:pt x="95" y="24"/>
                  <a:pt x="96" y="26"/>
                </a:cubicBezTo>
                <a:cubicBezTo>
                  <a:pt x="96" y="27"/>
                  <a:pt x="96" y="29"/>
                  <a:pt x="94" y="30"/>
                </a:cubicBezTo>
                <a:cubicBezTo>
                  <a:pt x="29" y="53"/>
                  <a:pt x="29" y="53"/>
                  <a:pt x="29" y="53"/>
                </a:cubicBezTo>
                <a:cubicBezTo>
                  <a:pt x="28" y="54"/>
                  <a:pt x="26" y="53"/>
                  <a:pt x="25" y="51"/>
                </a:cubicBezTo>
                <a:cubicBezTo>
                  <a:pt x="25" y="50"/>
                  <a:pt x="26" y="48"/>
                  <a:pt x="27" y="48"/>
                </a:cubicBezTo>
                <a:cubicBezTo>
                  <a:pt x="92" y="24"/>
                  <a:pt x="92" y="24"/>
                  <a:pt x="92" y="24"/>
                </a:cubicBezTo>
                <a:close/>
                <a:moveTo>
                  <a:pt x="34" y="75"/>
                </a:moveTo>
                <a:cubicBezTo>
                  <a:pt x="34" y="75"/>
                  <a:pt x="34" y="75"/>
                  <a:pt x="34" y="75"/>
                </a:cubicBezTo>
                <a:cubicBezTo>
                  <a:pt x="32" y="79"/>
                  <a:pt x="32" y="79"/>
                  <a:pt x="32" y="79"/>
                </a:cubicBezTo>
                <a:cubicBezTo>
                  <a:pt x="32" y="80"/>
                  <a:pt x="32" y="81"/>
                  <a:pt x="32" y="83"/>
                </a:cubicBezTo>
                <a:cubicBezTo>
                  <a:pt x="33" y="84"/>
                  <a:pt x="34" y="84"/>
                  <a:pt x="35" y="85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93"/>
                  <a:pt x="59" y="93"/>
                  <a:pt x="59" y="93"/>
                </a:cubicBezTo>
                <a:cubicBezTo>
                  <a:pt x="60" y="94"/>
                  <a:pt x="61" y="94"/>
                  <a:pt x="62" y="93"/>
                </a:cubicBezTo>
                <a:cubicBezTo>
                  <a:pt x="62" y="93"/>
                  <a:pt x="62" y="93"/>
                  <a:pt x="62" y="93"/>
                </a:cubicBezTo>
                <a:cubicBezTo>
                  <a:pt x="63" y="93"/>
                  <a:pt x="64" y="92"/>
                  <a:pt x="64" y="91"/>
                </a:cubicBezTo>
                <a:cubicBezTo>
                  <a:pt x="64" y="91"/>
                  <a:pt x="64" y="91"/>
                  <a:pt x="64" y="90"/>
                </a:cubicBezTo>
                <a:cubicBezTo>
                  <a:pt x="66" y="86"/>
                  <a:pt x="66" y="86"/>
                  <a:pt x="66" y="86"/>
                </a:cubicBezTo>
                <a:cubicBezTo>
                  <a:pt x="34" y="75"/>
                  <a:pt x="34" y="75"/>
                  <a:pt x="34" y="75"/>
                </a:cubicBezTo>
                <a:close/>
                <a:moveTo>
                  <a:pt x="74" y="90"/>
                </a:moveTo>
                <a:cubicBezTo>
                  <a:pt x="74" y="90"/>
                  <a:pt x="74" y="90"/>
                  <a:pt x="74" y="90"/>
                </a:cubicBezTo>
                <a:cubicBezTo>
                  <a:pt x="73" y="94"/>
                  <a:pt x="73" y="94"/>
                  <a:pt x="73" y="94"/>
                </a:cubicBezTo>
                <a:cubicBezTo>
                  <a:pt x="73" y="94"/>
                  <a:pt x="73" y="94"/>
                  <a:pt x="73" y="94"/>
                </a:cubicBezTo>
                <a:cubicBezTo>
                  <a:pt x="72" y="98"/>
                  <a:pt x="69" y="100"/>
                  <a:pt x="66" y="102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3" y="103"/>
                  <a:pt x="59" y="103"/>
                  <a:pt x="55" y="102"/>
                </a:cubicBezTo>
                <a:cubicBezTo>
                  <a:pt x="55" y="102"/>
                  <a:pt x="55" y="102"/>
                  <a:pt x="55" y="102"/>
                </a:cubicBezTo>
                <a:cubicBezTo>
                  <a:pt x="32" y="94"/>
                  <a:pt x="32" y="94"/>
                  <a:pt x="32" y="94"/>
                </a:cubicBezTo>
                <a:cubicBezTo>
                  <a:pt x="28" y="92"/>
                  <a:pt x="25" y="90"/>
                  <a:pt x="24" y="86"/>
                </a:cubicBezTo>
                <a:cubicBezTo>
                  <a:pt x="22" y="83"/>
                  <a:pt x="22" y="80"/>
                  <a:pt x="23" y="76"/>
                </a:cubicBezTo>
                <a:cubicBezTo>
                  <a:pt x="25" y="72"/>
                  <a:pt x="25" y="72"/>
                  <a:pt x="25" y="72"/>
                </a:cubicBezTo>
                <a:cubicBezTo>
                  <a:pt x="14" y="68"/>
                  <a:pt x="14" y="68"/>
                  <a:pt x="1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6" y="68"/>
                  <a:pt x="4" y="67"/>
                  <a:pt x="2" y="65"/>
                </a:cubicBezTo>
                <a:cubicBezTo>
                  <a:pt x="2" y="65"/>
                  <a:pt x="2" y="65"/>
                  <a:pt x="2" y="65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2"/>
                  <a:pt x="2" y="41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39"/>
                  <a:pt x="6" y="38"/>
                  <a:pt x="8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6"/>
                  <a:pt x="99" y="4"/>
                  <a:pt x="101" y="3"/>
                </a:cubicBez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5" y="0"/>
                  <a:pt x="108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5" y="0"/>
                  <a:pt x="117" y="1"/>
                  <a:pt x="119" y="3"/>
                </a:cubicBezTo>
                <a:cubicBezTo>
                  <a:pt x="120" y="3"/>
                  <a:pt x="120" y="3"/>
                  <a:pt x="120" y="3"/>
                </a:cubicBezTo>
                <a:cubicBezTo>
                  <a:pt x="121" y="5"/>
                  <a:pt x="122" y="7"/>
                  <a:pt x="122" y="10"/>
                </a:cubicBezTo>
                <a:cubicBezTo>
                  <a:pt x="122" y="96"/>
                  <a:pt x="122" y="96"/>
                  <a:pt x="122" y="96"/>
                </a:cubicBezTo>
                <a:cubicBezTo>
                  <a:pt x="122" y="99"/>
                  <a:pt x="121" y="101"/>
                  <a:pt x="119" y="103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7" y="105"/>
                  <a:pt x="114" y="106"/>
                  <a:pt x="112" y="106"/>
                </a:cubicBezTo>
                <a:cubicBezTo>
                  <a:pt x="112" y="106"/>
                  <a:pt x="112" y="106"/>
                  <a:pt x="112" y="106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5" y="106"/>
                  <a:pt x="103" y="105"/>
                  <a:pt x="101" y="103"/>
                </a:cubicBezTo>
                <a:cubicBezTo>
                  <a:pt x="99" y="102"/>
                  <a:pt x="98" y="100"/>
                  <a:pt x="98" y="98"/>
                </a:cubicBezTo>
                <a:cubicBezTo>
                  <a:pt x="74" y="90"/>
                  <a:pt x="74" y="90"/>
                  <a:pt x="74" y="90"/>
                </a:cubicBezTo>
                <a:close/>
                <a:moveTo>
                  <a:pt x="101" y="2"/>
                </a:move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6" y="1"/>
                  <a:pt x="107" y="3"/>
                </a:cubicBezTo>
                <a:cubicBezTo>
                  <a:pt x="101" y="2"/>
                  <a:pt x="101" y="2"/>
                  <a:pt x="10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6892925" y="1841500"/>
            <a:ext cx="1944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6892925" y="3476625"/>
            <a:ext cx="1944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FOUR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328613" y="1841500"/>
            <a:ext cx="19446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ONE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328613" y="3476625"/>
            <a:ext cx="19446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TWO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416050" y="2974975"/>
            <a:ext cx="0" cy="48260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949325" y="1893888"/>
            <a:ext cx="933450" cy="9302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6" name="Freeform 8"/>
          <p:cNvSpPr>
            <a:spLocks/>
          </p:cNvSpPr>
          <p:nvPr/>
        </p:nvSpPr>
        <p:spPr bwMode="auto">
          <a:xfrm>
            <a:off x="684213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3521075" y="2974975"/>
            <a:ext cx="0" cy="4826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3054350" y="1893888"/>
            <a:ext cx="933450" cy="930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2789238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5559425" y="2974975"/>
            <a:ext cx="0" cy="48260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1" name="Oval 13"/>
          <p:cNvSpPr>
            <a:spLocks noChangeArrowheads="1"/>
          </p:cNvSpPr>
          <p:nvPr/>
        </p:nvSpPr>
        <p:spPr bwMode="auto">
          <a:xfrm>
            <a:off x="5092700" y="1893888"/>
            <a:ext cx="933450" cy="9302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2" name="Freeform 14"/>
          <p:cNvSpPr>
            <a:spLocks/>
          </p:cNvSpPr>
          <p:nvPr/>
        </p:nvSpPr>
        <p:spPr bwMode="auto">
          <a:xfrm>
            <a:off x="4827588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7523163" y="2974975"/>
            <a:ext cx="0" cy="4826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4" name="Oval 16"/>
          <p:cNvSpPr>
            <a:spLocks noChangeArrowheads="1"/>
          </p:cNvSpPr>
          <p:nvPr/>
        </p:nvSpPr>
        <p:spPr bwMode="auto">
          <a:xfrm>
            <a:off x="7056438" y="1893888"/>
            <a:ext cx="931862" cy="930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5" name="Freeform 17"/>
          <p:cNvSpPr>
            <a:spLocks/>
          </p:cNvSpPr>
          <p:nvPr/>
        </p:nvSpPr>
        <p:spPr bwMode="auto">
          <a:xfrm>
            <a:off x="6789738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6" name="Freeform 18"/>
          <p:cNvSpPr>
            <a:spLocks noEditPoints="1"/>
          </p:cNvSpPr>
          <p:nvPr/>
        </p:nvSpPr>
        <p:spPr bwMode="auto">
          <a:xfrm>
            <a:off x="7300913" y="2182813"/>
            <a:ext cx="442912" cy="392112"/>
          </a:xfrm>
          <a:custGeom>
            <a:avLst/>
            <a:gdLst>
              <a:gd name="T0" fmla="*/ 32 w 170"/>
              <a:gd name="T1" fmla="*/ 150 h 150"/>
              <a:gd name="T2" fmla="*/ 29 w 170"/>
              <a:gd name="T3" fmla="*/ 150 h 150"/>
              <a:gd name="T4" fmla="*/ 29 w 170"/>
              <a:gd name="T5" fmla="*/ 150 h 150"/>
              <a:gd name="T6" fmla="*/ 52 w 170"/>
              <a:gd name="T7" fmla="*/ 111 h 150"/>
              <a:gd name="T8" fmla="*/ 52 w 170"/>
              <a:gd name="T9" fmla="*/ 111 h 150"/>
              <a:gd name="T10" fmla="*/ 0 w 170"/>
              <a:gd name="T11" fmla="*/ 58 h 150"/>
              <a:gd name="T12" fmla="*/ 0 w 170"/>
              <a:gd name="T13" fmla="*/ 58 h 150"/>
              <a:gd name="T14" fmla="*/ 85 w 170"/>
              <a:gd name="T15" fmla="*/ 0 h 150"/>
              <a:gd name="T16" fmla="*/ 85 w 170"/>
              <a:gd name="T17" fmla="*/ 0 h 150"/>
              <a:gd name="T18" fmla="*/ 170 w 170"/>
              <a:gd name="T19" fmla="*/ 58 h 150"/>
              <a:gd name="T20" fmla="*/ 170 w 170"/>
              <a:gd name="T21" fmla="*/ 58 h 150"/>
              <a:gd name="T22" fmla="*/ 111 w 170"/>
              <a:gd name="T23" fmla="*/ 113 h 150"/>
              <a:gd name="T24" fmla="*/ 111 w 170"/>
              <a:gd name="T25" fmla="*/ 113 h 150"/>
              <a:gd name="T26" fmla="*/ 32 w 170"/>
              <a:gd name="T27" fmla="*/ 150 h 150"/>
              <a:gd name="T28" fmla="*/ 32 w 170"/>
              <a:gd name="T29" fmla="*/ 150 h 150"/>
              <a:gd name="T30" fmla="*/ 32 w 170"/>
              <a:gd name="T31" fmla="*/ 150 h 150"/>
              <a:gd name="T32" fmla="*/ 33 w 170"/>
              <a:gd name="T33" fmla="*/ 27 h 150"/>
              <a:gd name="T34" fmla="*/ 14 w 170"/>
              <a:gd name="T35" fmla="*/ 58 h 150"/>
              <a:gd name="T36" fmla="*/ 14 w 170"/>
              <a:gd name="T37" fmla="*/ 58 h 150"/>
              <a:gd name="T38" fmla="*/ 62 w 170"/>
              <a:gd name="T39" fmla="*/ 99 h 150"/>
              <a:gd name="T40" fmla="*/ 62 w 170"/>
              <a:gd name="T41" fmla="*/ 99 h 150"/>
              <a:gd name="T42" fmla="*/ 68 w 170"/>
              <a:gd name="T43" fmla="*/ 101 h 150"/>
              <a:gd name="T44" fmla="*/ 67 w 170"/>
              <a:gd name="T45" fmla="*/ 107 h 150"/>
              <a:gd name="T46" fmla="*/ 58 w 170"/>
              <a:gd name="T47" fmla="*/ 132 h 150"/>
              <a:gd name="T48" fmla="*/ 58 w 170"/>
              <a:gd name="T49" fmla="*/ 132 h 150"/>
              <a:gd name="T50" fmla="*/ 102 w 170"/>
              <a:gd name="T51" fmla="*/ 102 h 150"/>
              <a:gd name="T52" fmla="*/ 102 w 170"/>
              <a:gd name="T53" fmla="*/ 102 h 150"/>
              <a:gd name="T54" fmla="*/ 103 w 170"/>
              <a:gd name="T55" fmla="*/ 100 h 150"/>
              <a:gd name="T56" fmla="*/ 106 w 170"/>
              <a:gd name="T57" fmla="*/ 100 h 150"/>
              <a:gd name="T58" fmla="*/ 156 w 170"/>
              <a:gd name="T59" fmla="*/ 58 h 150"/>
              <a:gd name="T60" fmla="*/ 156 w 170"/>
              <a:gd name="T61" fmla="*/ 58 h 150"/>
              <a:gd name="T62" fmla="*/ 137 w 170"/>
              <a:gd name="T63" fmla="*/ 27 h 150"/>
              <a:gd name="T64" fmla="*/ 137 w 170"/>
              <a:gd name="T65" fmla="*/ 27 h 150"/>
              <a:gd name="T66" fmla="*/ 85 w 170"/>
              <a:gd name="T67" fmla="*/ 14 h 150"/>
              <a:gd name="T68" fmla="*/ 85 w 170"/>
              <a:gd name="T69" fmla="*/ 14 h 150"/>
              <a:gd name="T70" fmla="*/ 85 w 170"/>
              <a:gd name="T71" fmla="*/ 14 h 150"/>
              <a:gd name="T72" fmla="*/ 85 w 170"/>
              <a:gd name="T73" fmla="*/ 14 h 150"/>
              <a:gd name="T74" fmla="*/ 33 w 170"/>
              <a:gd name="T75" fmla="*/ 27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" h="150">
                <a:moveTo>
                  <a:pt x="32" y="150"/>
                </a:moveTo>
                <a:cubicBezTo>
                  <a:pt x="30" y="150"/>
                  <a:pt x="29" y="150"/>
                  <a:pt x="29" y="150"/>
                </a:cubicBezTo>
                <a:cubicBezTo>
                  <a:pt x="29" y="150"/>
                  <a:pt x="29" y="150"/>
                  <a:pt x="29" y="150"/>
                </a:cubicBezTo>
                <a:cubicBezTo>
                  <a:pt x="29" y="150"/>
                  <a:pt x="48" y="133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23" y="103"/>
                  <a:pt x="0" y="83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3"/>
                  <a:pt x="40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130" y="0"/>
                  <a:pt x="170" y="23"/>
                  <a:pt x="170" y="58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70" y="85"/>
                  <a:pt x="144" y="106"/>
                  <a:pt x="111" y="113"/>
                </a:cubicBezTo>
                <a:cubicBezTo>
                  <a:pt x="111" y="113"/>
                  <a:pt x="111" y="113"/>
                  <a:pt x="111" y="113"/>
                </a:cubicBezTo>
                <a:cubicBezTo>
                  <a:pt x="80" y="147"/>
                  <a:pt x="43" y="150"/>
                  <a:pt x="32" y="150"/>
                </a:cubicBezTo>
                <a:cubicBezTo>
                  <a:pt x="32" y="150"/>
                  <a:pt x="32" y="150"/>
                  <a:pt x="32" y="150"/>
                </a:cubicBezTo>
                <a:cubicBezTo>
                  <a:pt x="32" y="150"/>
                  <a:pt x="32" y="150"/>
                  <a:pt x="32" y="150"/>
                </a:cubicBezTo>
                <a:close/>
                <a:moveTo>
                  <a:pt x="33" y="27"/>
                </a:moveTo>
                <a:cubicBezTo>
                  <a:pt x="21" y="36"/>
                  <a:pt x="14" y="47"/>
                  <a:pt x="14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3" y="75"/>
                  <a:pt x="32" y="93"/>
                  <a:pt x="62" y="99"/>
                </a:cubicBezTo>
                <a:cubicBezTo>
                  <a:pt x="62" y="99"/>
                  <a:pt x="62" y="99"/>
                  <a:pt x="62" y="99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7" y="113"/>
                  <a:pt x="64" y="123"/>
                  <a:pt x="58" y="132"/>
                </a:cubicBezTo>
                <a:cubicBezTo>
                  <a:pt x="58" y="132"/>
                  <a:pt x="58" y="132"/>
                  <a:pt x="58" y="132"/>
                </a:cubicBezTo>
                <a:cubicBezTo>
                  <a:pt x="71" y="127"/>
                  <a:pt x="87" y="119"/>
                  <a:pt x="102" y="102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03" y="100"/>
                  <a:pt x="103" y="100"/>
                  <a:pt x="103" y="100"/>
                </a:cubicBezTo>
                <a:cubicBezTo>
                  <a:pt x="106" y="100"/>
                  <a:pt x="106" y="100"/>
                  <a:pt x="106" y="100"/>
                </a:cubicBezTo>
                <a:cubicBezTo>
                  <a:pt x="137" y="94"/>
                  <a:pt x="157" y="76"/>
                  <a:pt x="156" y="58"/>
                </a:cubicBezTo>
                <a:cubicBezTo>
                  <a:pt x="156" y="58"/>
                  <a:pt x="156" y="58"/>
                  <a:pt x="156" y="58"/>
                </a:cubicBezTo>
                <a:cubicBezTo>
                  <a:pt x="156" y="47"/>
                  <a:pt x="149" y="36"/>
                  <a:pt x="137" y="27"/>
                </a:cubicBezTo>
                <a:cubicBezTo>
                  <a:pt x="137" y="27"/>
                  <a:pt x="137" y="27"/>
                  <a:pt x="137" y="27"/>
                </a:cubicBezTo>
                <a:cubicBezTo>
                  <a:pt x="124" y="19"/>
                  <a:pt x="10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65" y="14"/>
                  <a:pt x="46" y="19"/>
                  <a:pt x="33" y="27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7667" name="Group 19"/>
          <p:cNvGrpSpPr>
            <a:grpSpLocks/>
          </p:cNvGrpSpPr>
          <p:nvPr/>
        </p:nvGrpSpPr>
        <p:grpSpPr bwMode="auto">
          <a:xfrm>
            <a:off x="1200150" y="2092325"/>
            <a:ext cx="431800" cy="525463"/>
            <a:chOff x="0" y="0"/>
            <a:chExt cx="272" cy="331"/>
          </a:xfrm>
        </p:grpSpPr>
        <p:sp>
          <p:nvSpPr>
            <p:cNvPr id="27668" name="Freeform 20"/>
            <p:cNvSpPr>
              <a:spLocks/>
            </p:cNvSpPr>
            <p:nvPr/>
          </p:nvSpPr>
          <p:spPr bwMode="auto">
            <a:xfrm>
              <a:off x="70" y="0"/>
              <a:ext cx="202" cy="208"/>
            </a:xfrm>
            <a:custGeom>
              <a:avLst/>
              <a:gdLst>
                <a:gd name="T0" fmla="*/ 62 w 123"/>
                <a:gd name="T1" fmla="*/ 33 h 127"/>
                <a:gd name="T2" fmla="*/ 49 w 123"/>
                <a:gd name="T3" fmla="*/ 30 h 127"/>
                <a:gd name="T4" fmla="*/ 49 w 123"/>
                <a:gd name="T5" fmla="*/ 0 h 127"/>
                <a:gd name="T6" fmla="*/ 0 w 123"/>
                <a:gd name="T7" fmla="*/ 48 h 127"/>
                <a:gd name="T8" fmla="*/ 49 w 123"/>
                <a:gd name="T9" fmla="*/ 95 h 127"/>
                <a:gd name="T10" fmla="*/ 49 w 123"/>
                <a:gd name="T11" fmla="*/ 65 h 127"/>
                <a:gd name="T12" fmla="*/ 96 w 123"/>
                <a:gd name="T13" fmla="*/ 107 h 127"/>
                <a:gd name="T14" fmla="*/ 78 w 123"/>
                <a:gd name="T15" fmla="*/ 127 h 127"/>
                <a:gd name="T16" fmla="*/ 115 w 123"/>
                <a:gd name="T17" fmla="*/ 98 h 127"/>
                <a:gd name="T18" fmla="*/ 62 w 123"/>
                <a:gd name="T19" fmla="*/ 3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7">
                  <a:moveTo>
                    <a:pt x="62" y="33"/>
                  </a:moveTo>
                  <a:cubicBezTo>
                    <a:pt x="57" y="31"/>
                    <a:pt x="53" y="30"/>
                    <a:pt x="49" y="3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6" y="67"/>
                    <a:pt x="102" y="86"/>
                    <a:pt x="96" y="107"/>
                  </a:cubicBezTo>
                  <a:cubicBezTo>
                    <a:pt x="93" y="116"/>
                    <a:pt x="86" y="123"/>
                    <a:pt x="78" y="127"/>
                  </a:cubicBezTo>
                  <a:cubicBezTo>
                    <a:pt x="96" y="123"/>
                    <a:pt x="111" y="113"/>
                    <a:pt x="115" y="98"/>
                  </a:cubicBezTo>
                  <a:cubicBezTo>
                    <a:pt x="123" y="72"/>
                    <a:pt x="99" y="43"/>
                    <a:pt x="62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auto">
            <a:xfrm>
              <a:off x="0" y="123"/>
              <a:ext cx="202" cy="208"/>
            </a:xfrm>
            <a:custGeom>
              <a:avLst/>
              <a:gdLst>
                <a:gd name="T0" fmla="*/ 61 w 123"/>
                <a:gd name="T1" fmla="*/ 94 h 127"/>
                <a:gd name="T2" fmla="*/ 74 w 123"/>
                <a:gd name="T3" fmla="*/ 97 h 127"/>
                <a:gd name="T4" fmla="*/ 74 w 123"/>
                <a:gd name="T5" fmla="*/ 127 h 127"/>
                <a:gd name="T6" fmla="*/ 123 w 123"/>
                <a:gd name="T7" fmla="*/ 79 h 127"/>
                <a:gd name="T8" fmla="*/ 74 w 123"/>
                <a:gd name="T9" fmla="*/ 31 h 127"/>
                <a:gd name="T10" fmla="*/ 74 w 123"/>
                <a:gd name="T11" fmla="*/ 62 h 127"/>
                <a:gd name="T12" fmla="*/ 27 w 123"/>
                <a:gd name="T13" fmla="*/ 20 h 127"/>
                <a:gd name="T14" fmla="*/ 45 w 123"/>
                <a:gd name="T15" fmla="*/ 0 h 127"/>
                <a:gd name="T16" fmla="*/ 8 w 123"/>
                <a:gd name="T17" fmla="*/ 29 h 127"/>
                <a:gd name="T18" fmla="*/ 61 w 123"/>
                <a:gd name="T19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7">
                  <a:moveTo>
                    <a:pt x="61" y="94"/>
                  </a:moveTo>
                  <a:cubicBezTo>
                    <a:pt x="66" y="96"/>
                    <a:pt x="70" y="96"/>
                    <a:pt x="74" y="97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37" y="59"/>
                    <a:pt x="21" y="41"/>
                    <a:pt x="27" y="20"/>
                  </a:cubicBezTo>
                  <a:cubicBezTo>
                    <a:pt x="30" y="11"/>
                    <a:pt x="37" y="4"/>
                    <a:pt x="45" y="0"/>
                  </a:cubicBezTo>
                  <a:cubicBezTo>
                    <a:pt x="27" y="4"/>
                    <a:pt x="12" y="14"/>
                    <a:pt x="8" y="29"/>
                  </a:cubicBezTo>
                  <a:cubicBezTo>
                    <a:pt x="0" y="55"/>
                    <a:pt x="24" y="84"/>
                    <a:pt x="61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670" name="Group 22"/>
          <p:cNvGrpSpPr>
            <a:grpSpLocks/>
          </p:cNvGrpSpPr>
          <p:nvPr/>
        </p:nvGrpSpPr>
        <p:grpSpPr bwMode="auto">
          <a:xfrm>
            <a:off x="5362575" y="2198688"/>
            <a:ext cx="395288" cy="360362"/>
            <a:chOff x="0" y="0"/>
            <a:chExt cx="249" cy="227"/>
          </a:xfrm>
        </p:grpSpPr>
        <p:sp>
          <p:nvSpPr>
            <p:cNvPr id="27671" name="Rectangle 23"/>
            <p:cNvSpPr>
              <a:spLocks noChangeArrowheads="1"/>
            </p:cNvSpPr>
            <p:nvPr/>
          </p:nvSpPr>
          <p:spPr bwMode="auto">
            <a:xfrm>
              <a:off x="36" y="192"/>
              <a:ext cx="170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2" name="Rectangle 24"/>
            <p:cNvSpPr>
              <a:spLocks noChangeArrowheads="1"/>
            </p:cNvSpPr>
            <p:nvPr/>
          </p:nvSpPr>
          <p:spPr bwMode="auto">
            <a:xfrm>
              <a:off x="77" y="28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3" name="Rectangle 25"/>
            <p:cNvSpPr>
              <a:spLocks noChangeArrowheads="1"/>
            </p:cNvSpPr>
            <p:nvPr/>
          </p:nvSpPr>
          <p:spPr bwMode="auto">
            <a:xfrm>
              <a:off x="77" y="51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4" name="Rectangle 26"/>
            <p:cNvSpPr>
              <a:spLocks noChangeArrowheads="1"/>
            </p:cNvSpPr>
            <p:nvPr/>
          </p:nvSpPr>
          <p:spPr bwMode="auto">
            <a:xfrm>
              <a:off x="77" y="72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5" name="Freeform 27"/>
            <p:cNvSpPr>
              <a:spLocks noEditPoints="1"/>
            </p:cNvSpPr>
            <p:nvPr/>
          </p:nvSpPr>
          <p:spPr bwMode="auto">
            <a:xfrm>
              <a:off x="0" y="0"/>
              <a:ext cx="249" cy="227"/>
            </a:xfrm>
            <a:custGeom>
              <a:avLst/>
              <a:gdLst>
                <a:gd name="T0" fmla="*/ 135 w 152"/>
                <a:gd name="T1" fmla="*/ 70 h 138"/>
                <a:gd name="T2" fmla="*/ 118 w 152"/>
                <a:gd name="T3" fmla="*/ 70 h 138"/>
                <a:gd name="T4" fmla="*/ 118 w 152"/>
                <a:gd name="T5" fmla="*/ 0 h 138"/>
                <a:gd name="T6" fmla="*/ 34 w 152"/>
                <a:gd name="T7" fmla="*/ 0 h 138"/>
                <a:gd name="T8" fmla="*/ 34 w 152"/>
                <a:gd name="T9" fmla="*/ 70 h 138"/>
                <a:gd name="T10" fmla="*/ 17 w 152"/>
                <a:gd name="T11" fmla="*/ 70 h 138"/>
                <a:gd name="T12" fmla="*/ 0 w 152"/>
                <a:gd name="T13" fmla="*/ 87 h 138"/>
                <a:gd name="T14" fmla="*/ 0 w 152"/>
                <a:gd name="T15" fmla="*/ 121 h 138"/>
                <a:gd name="T16" fmla="*/ 17 w 152"/>
                <a:gd name="T17" fmla="*/ 138 h 138"/>
                <a:gd name="T18" fmla="*/ 135 w 152"/>
                <a:gd name="T19" fmla="*/ 138 h 138"/>
                <a:gd name="T20" fmla="*/ 152 w 152"/>
                <a:gd name="T21" fmla="*/ 121 h 138"/>
                <a:gd name="T22" fmla="*/ 152 w 152"/>
                <a:gd name="T23" fmla="*/ 87 h 138"/>
                <a:gd name="T24" fmla="*/ 135 w 152"/>
                <a:gd name="T25" fmla="*/ 70 h 138"/>
                <a:gd name="T26" fmla="*/ 40 w 152"/>
                <a:gd name="T27" fmla="*/ 6 h 138"/>
                <a:gd name="T28" fmla="*/ 111 w 152"/>
                <a:gd name="T29" fmla="*/ 6 h 138"/>
                <a:gd name="T30" fmla="*/ 111 w 152"/>
                <a:gd name="T31" fmla="*/ 70 h 138"/>
                <a:gd name="T32" fmla="*/ 40 w 152"/>
                <a:gd name="T33" fmla="*/ 70 h 138"/>
                <a:gd name="T34" fmla="*/ 40 w 152"/>
                <a:gd name="T35" fmla="*/ 6 h 138"/>
                <a:gd name="T36" fmla="*/ 145 w 152"/>
                <a:gd name="T37" fmla="*/ 121 h 138"/>
                <a:gd name="T38" fmla="*/ 135 w 152"/>
                <a:gd name="T39" fmla="*/ 131 h 138"/>
                <a:gd name="T40" fmla="*/ 17 w 152"/>
                <a:gd name="T41" fmla="*/ 131 h 138"/>
                <a:gd name="T42" fmla="*/ 7 w 152"/>
                <a:gd name="T43" fmla="*/ 121 h 138"/>
                <a:gd name="T44" fmla="*/ 7 w 152"/>
                <a:gd name="T45" fmla="*/ 87 h 138"/>
                <a:gd name="T46" fmla="*/ 17 w 152"/>
                <a:gd name="T47" fmla="*/ 77 h 138"/>
                <a:gd name="T48" fmla="*/ 135 w 152"/>
                <a:gd name="T49" fmla="*/ 77 h 138"/>
                <a:gd name="T50" fmla="*/ 145 w 152"/>
                <a:gd name="T51" fmla="*/ 87 h 138"/>
                <a:gd name="T52" fmla="*/ 145 w 152"/>
                <a:gd name="T53" fmla="*/ 12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2" h="138">
                  <a:moveTo>
                    <a:pt x="135" y="70"/>
                  </a:moveTo>
                  <a:cubicBezTo>
                    <a:pt x="118" y="70"/>
                    <a:pt x="118" y="70"/>
                    <a:pt x="118" y="7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8" y="70"/>
                    <a:pt x="0" y="78"/>
                    <a:pt x="0" y="8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7" y="138"/>
                  </a:cubicBezTo>
                  <a:cubicBezTo>
                    <a:pt x="135" y="138"/>
                    <a:pt x="135" y="138"/>
                    <a:pt x="135" y="138"/>
                  </a:cubicBezTo>
                  <a:cubicBezTo>
                    <a:pt x="144" y="138"/>
                    <a:pt x="152" y="130"/>
                    <a:pt x="152" y="121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2" y="78"/>
                    <a:pt x="144" y="70"/>
                    <a:pt x="135" y="70"/>
                  </a:cubicBezTo>
                  <a:close/>
                  <a:moveTo>
                    <a:pt x="40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40" y="70"/>
                    <a:pt x="40" y="70"/>
                    <a:pt x="40" y="70"/>
                  </a:cubicBezTo>
                  <a:lnTo>
                    <a:pt x="40" y="6"/>
                  </a:lnTo>
                  <a:close/>
                  <a:moveTo>
                    <a:pt x="145" y="121"/>
                  </a:moveTo>
                  <a:cubicBezTo>
                    <a:pt x="145" y="127"/>
                    <a:pt x="140" y="131"/>
                    <a:pt x="135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2" y="131"/>
                    <a:pt x="7" y="127"/>
                    <a:pt x="7" y="121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1"/>
                    <a:pt x="12" y="77"/>
                    <a:pt x="17" y="77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40" y="77"/>
                    <a:pt x="145" y="81"/>
                    <a:pt x="145" y="87"/>
                  </a:cubicBezTo>
                  <a:lnTo>
                    <a:pt x="145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6" name="Oval 28"/>
            <p:cNvSpPr>
              <a:spLocks noChangeArrowheads="1"/>
            </p:cNvSpPr>
            <p:nvPr/>
          </p:nvSpPr>
          <p:spPr bwMode="auto">
            <a:xfrm>
              <a:off x="36" y="143"/>
              <a:ext cx="16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7" name="Oval 29"/>
            <p:cNvSpPr>
              <a:spLocks noChangeArrowheads="1"/>
            </p:cNvSpPr>
            <p:nvPr/>
          </p:nvSpPr>
          <p:spPr bwMode="auto">
            <a:xfrm>
              <a:off x="59" y="143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78" name="Freeform 30"/>
          <p:cNvSpPr>
            <a:spLocks noEditPoints="1"/>
          </p:cNvSpPr>
          <p:nvPr/>
        </p:nvSpPr>
        <p:spPr bwMode="auto">
          <a:xfrm>
            <a:off x="3305175" y="2157413"/>
            <a:ext cx="431800" cy="403225"/>
          </a:xfrm>
          <a:custGeom>
            <a:avLst/>
            <a:gdLst>
              <a:gd name="T0" fmla="*/ 27 w 166"/>
              <a:gd name="T1" fmla="*/ 100 h 155"/>
              <a:gd name="T2" fmla="*/ 23 w 166"/>
              <a:gd name="T3" fmla="*/ 90 h 155"/>
              <a:gd name="T4" fmla="*/ 20 w 166"/>
              <a:gd name="T5" fmla="*/ 23 h 155"/>
              <a:gd name="T6" fmla="*/ 50 w 166"/>
              <a:gd name="T7" fmla="*/ 26 h 155"/>
              <a:gd name="T8" fmla="*/ 50 w 166"/>
              <a:gd name="T9" fmla="*/ 0 h 155"/>
              <a:gd name="T10" fmla="*/ 114 w 166"/>
              <a:gd name="T11" fmla="*/ 26 h 155"/>
              <a:gd name="T12" fmla="*/ 119 w 166"/>
              <a:gd name="T13" fmla="*/ 30 h 155"/>
              <a:gd name="T14" fmla="*/ 166 w 166"/>
              <a:gd name="T15" fmla="*/ 80 h 155"/>
              <a:gd name="T16" fmla="*/ 139 w 166"/>
              <a:gd name="T17" fmla="*/ 95 h 155"/>
              <a:gd name="T18" fmla="*/ 155 w 166"/>
              <a:gd name="T19" fmla="*/ 117 h 155"/>
              <a:gd name="T20" fmla="*/ 89 w 166"/>
              <a:gd name="T21" fmla="*/ 134 h 155"/>
              <a:gd name="T22" fmla="*/ 82 w 166"/>
              <a:gd name="T23" fmla="*/ 135 h 155"/>
              <a:gd name="T24" fmla="*/ 80 w 166"/>
              <a:gd name="T25" fmla="*/ 135 h 155"/>
              <a:gd name="T26" fmla="*/ 13 w 166"/>
              <a:gd name="T27" fmla="*/ 118 h 155"/>
              <a:gd name="T28" fmla="*/ 36 w 166"/>
              <a:gd name="T29" fmla="*/ 79 h 155"/>
              <a:gd name="T30" fmla="*/ 42 w 166"/>
              <a:gd name="T31" fmla="*/ 97 h 155"/>
              <a:gd name="T32" fmla="*/ 44 w 166"/>
              <a:gd name="T33" fmla="*/ 101 h 155"/>
              <a:gd name="T34" fmla="*/ 61 w 166"/>
              <a:gd name="T35" fmla="*/ 135 h 155"/>
              <a:gd name="T36" fmla="*/ 77 w 166"/>
              <a:gd name="T37" fmla="*/ 120 h 155"/>
              <a:gd name="T38" fmla="*/ 82 w 166"/>
              <a:gd name="T39" fmla="*/ 120 h 155"/>
              <a:gd name="T40" fmla="*/ 91 w 166"/>
              <a:gd name="T41" fmla="*/ 119 h 155"/>
              <a:gd name="T42" fmla="*/ 107 w 166"/>
              <a:gd name="T43" fmla="*/ 133 h 155"/>
              <a:gd name="T44" fmla="*/ 122 w 166"/>
              <a:gd name="T45" fmla="*/ 97 h 155"/>
              <a:gd name="T46" fmla="*/ 127 w 166"/>
              <a:gd name="T47" fmla="*/ 82 h 155"/>
              <a:gd name="T48" fmla="*/ 128 w 166"/>
              <a:gd name="T49" fmla="*/ 77 h 155"/>
              <a:gd name="T50" fmla="*/ 137 w 166"/>
              <a:gd name="T51" fmla="*/ 39 h 155"/>
              <a:gd name="T52" fmla="*/ 113 w 166"/>
              <a:gd name="T53" fmla="*/ 43 h 155"/>
              <a:gd name="T54" fmla="*/ 103 w 166"/>
              <a:gd name="T55" fmla="*/ 37 h 155"/>
              <a:gd name="T56" fmla="*/ 99 w 166"/>
              <a:gd name="T57" fmla="*/ 14 h 155"/>
              <a:gd name="T58" fmla="*/ 65 w 166"/>
              <a:gd name="T59" fmla="*/ 34 h 155"/>
              <a:gd name="T60" fmla="*/ 50 w 166"/>
              <a:gd name="T61" fmla="*/ 44 h 155"/>
              <a:gd name="T62" fmla="*/ 47 w 166"/>
              <a:gd name="T63" fmla="*/ 47 h 155"/>
              <a:gd name="T64" fmla="*/ 19 w 166"/>
              <a:gd name="T65" fmla="*/ 73 h 155"/>
              <a:gd name="T66" fmla="*/ 83 w 166"/>
              <a:gd name="T67" fmla="*/ 50 h 155"/>
              <a:gd name="T68" fmla="*/ 110 w 166"/>
              <a:gd name="T69" fmla="*/ 75 h 155"/>
              <a:gd name="T70" fmla="*/ 83 w 166"/>
              <a:gd name="T71" fmla="*/ 101 h 155"/>
              <a:gd name="T72" fmla="*/ 83 w 166"/>
              <a:gd name="T73" fmla="*/ 94 h 155"/>
              <a:gd name="T74" fmla="*/ 95 w 166"/>
              <a:gd name="T75" fmla="*/ 75 h 155"/>
              <a:gd name="T76" fmla="*/ 83 w 166"/>
              <a:gd name="T77" fmla="*/ 64 h 155"/>
              <a:gd name="T78" fmla="*/ 72 w 166"/>
              <a:gd name="T79" fmla="*/ 75 h 155"/>
              <a:gd name="T80" fmla="*/ 83 w 166"/>
              <a:gd name="T81" fmla="*/ 87 h 155"/>
              <a:gd name="T82" fmla="*/ 83 w 166"/>
              <a:gd name="T83" fmla="*/ 94 h 155"/>
              <a:gd name="T84" fmla="*/ 57 w 166"/>
              <a:gd name="T85" fmla="*/ 7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6" h="155">
                <a:moveTo>
                  <a:pt x="13" y="118"/>
                </a:moveTo>
                <a:cubicBezTo>
                  <a:pt x="27" y="100"/>
                  <a:pt x="27" y="100"/>
                  <a:pt x="27" y="100"/>
                </a:cubicBezTo>
                <a:cubicBezTo>
                  <a:pt x="25" y="97"/>
                  <a:pt x="24" y="93"/>
                  <a:pt x="23" y="90"/>
                </a:cubicBezTo>
                <a:cubicBezTo>
                  <a:pt x="23" y="90"/>
                  <a:pt x="23" y="90"/>
                  <a:pt x="23" y="90"/>
                </a:cubicBezTo>
                <a:cubicBezTo>
                  <a:pt x="0" y="82"/>
                  <a:pt x="0" y="82"/>
                  <a:pt x="0" y="82"/>
                </a:cubicBezTo>
                <a:cubicBezTo>
                  <a:pt x="20" y="23"/>
                  <a:pt x="20" y="23"/>
                  <a:pt x="20" y="23"/>
                </a:cubicBezTo>
                <a:cubicBezTo>
                  <a:pt x="43" y="31"/>
                  <a:pt x="43" y="31"/>
                  <a:pt x="43" y="31"/>
                </a:cubicBezTo>
                <a:cubicBezTo>
                  <a:pt x="45" y="29"/>
                  <a:pt x="48" y="27"/>
                  <a:pt x="50" y="26"/>
                </a:cubicBezTo>
                <a:cubicBezTo>
                  <a:pt x="50" y="26"/>
                  <a:pt x="50" y="26"/>
                  <a:pt x="50" y="26"/>
                </a:cubicBezTo>
                <a:cubicBezTo>
                  <a:pt x="50" y="0"/>
                  <a:pt x="50" y="0"/>
                  <a:pt x="50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6" y="27"/>
                  <a:pt x="118" y="28"/>
                  <a:pt x="119" y="30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141" y="88"/>
                  <a:pt x="141" y="88"/>
                  <a:pt x="141" y="88"/>
                </a:cubicBezTo>
                <a:cubicBezTo>
                  <a:pt x="140" y="91"/>
                  <a:pt x="140" y="93"/>
                  <a:pt x="139" y="95"/>
                </a:cubicBezTo>
                <a:cubicBezTo>
                  <a:pt x="139" y="95"/>
                  <a:pt x="139" y="95"/>
                  <a:pt x="139" y="95"/>
                </a:cubicBezTo>
                <a:cubicBezTo>
                  <a:pt x="155" y="117"/>
                  <a:pt x="155" y="117"/>
                  <a:pt x="155" y="117"/>
                </a:cubicBezTo>
                <a:cubicBezTo>
                  <a:pt x="104" y="154"/>
                  <a:pt x="104" y="154"/>
                  <a:pt x="104" y="154"/>
                </a:cubicBezTo>
                <a:cubicBezTo>
                  <a:pt x="89" y="134"/>
                  <a:pt x="89" y="134"/>
                  <a:pt x="89" y="134"/>
                </a:cubicBezTo>
                <a:cubicBezTo>
                  <a:pt x="87" y="135"/>
                  <a:pt x="84" y="135"/>
                  <a:pt x="82" y="135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1" y="135"/>
                  <a:pt x="81" y="135"/>
                  <a:pt x="80" y="135"/>
                </a:cubicBezTo>
                <a:cubicBezTo>
                  <a:pt x="80" y="135"/>
                  <a:pt x="80" y="135"/>
                  <a:pt x="80" y="135"/>
                </a:cubicBezTo>
                <a:cubicBezTo>
                  <a:pt x="65" y="155"/>
                  <a:pt x="65" y="155"/>
                  <a:pt x="65" y="155"/>
                </a:cubicBezTo>
                <a:cubicBezTo>
                  <a:pt x="13" y="118"/>
                  <a:pt x="13" y="118"/>
                  <a:pt x="13" y="118"/>
                </a:cubicBezTo>
                <a:close/>
                <a:moveTo>
                  <a:pt x="19" y="73"/>
                </a:moveTo>
                <a:cubicBezTo>
                  <a:pt x="36" y="79"/>
                  <a:pt x="36" y="79"/>
                  <a:pt x="36" y="79"/>
                </a:cubicBezTo>
                <a:cubicBezTo>
                  <a:pt x="37" y="83"/>
                  <a:pt x="37" y="83"/>
                  <a:pt x="37" y="83"/>
                </a:cubicBezTo>
                <a:cubicBezTo>
                  <a:pt x="38" y="88"/>
                  <a:pt x="40" y="93"/>
                  <a:pt x="42" y="97"/>
                </a:cubicBezTo>
                <a:cubicBezTo>
                  <a:pt x="42" y="97"/>
                  <a:pt x="42" y="97"/>
                  <a:pt x="42" y="97"/>
                </a:cubicBezTo>
                <a:cubicBezTo>
                  <a:pt x="44" y="101"/>
                  <a:pt x="44" y="101"/>
                  <a:pt x="44" y="101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61" y="135"/>
                  <a:pt x="61" y="135"/>
                  <a:pt x="61" y="135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9" y="120"/>
                  <a:pt x="80" y="120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5" y="120"/>
                  <a:pt x="88" y="120"/>
                  <a:pt x="91" y="119"/>
                </a:cubicBezTo>
                <a:cubicBezTo>
                  <a:pt x="91" y="119"/>
                  <a:pt x="91" y="119"/>
                  <a:pt x="91" y="119"/>
                </a:cubicBezTo>
                <a:cubicBezTo>
                  <a:pt x="96" y="118"/>
                  <a:pt x="96" y="118"/>
                  <a:pt x="96" y="118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35" y="114"/>
                  <a:pt x="135" y="114"/>
                  <a:pt x="135" y="114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5" y="90"/>
                  <a:pt x="126" y="86"/>
                  <a:pt x="127" y="82"/>
                </a:cubicBezTo>
                <a:cubicBezTo>
                  <a:pt x="127" y="82"/>
                  <a:pt x="127" y="82"/>
                  <a:pt x="127" y="82"/>
                </a:cubicBezTo>
                <a:cubicBezTo>
                  <a:pt x="128" y="77"/>
                  <a:pt x="128" y="77"/>
                  <a:pt x="128" y="77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37" y="39"/>
                  <a:pt x="137" y="39"/>
                  <a:pt x="137" y="39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0" y="41"/>
                  <a:pt x="107" y="38"/>
                  <a:pt x="103" y="37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99" y="35"/>
                  <a:pt x="99" y="35"/>
                  <a:pt x="99" y="35"/>
                </a:cubicBezTo>
                <a:cubicBezTo>
                  <a:pt x="99" y="14"/>
                  <a:pt x="99" y="14"/>
                  <a:pt x="99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34"/>
                  <a:pt x="65" y="34"/>
                  <a:pt x="65" y="34"/>
                </a:cubicBezTo>
                <a:cubicBezTo>
                  <a:pt x="61" y="36"/>
                  <a:pt x="61" y="36"/>
                  <a:pt x="61" y="36"/>
                </a:cubicBezTo>
                <a:cubicBezTo>
                  <a:pt x="57" y="38"/>
                  <a:pt x="53" y="41"/>
                  <a:pt x="50" y="44"/>
                </a:cubicBezTo>
                <a:cubicBezTo>
                  <a:pt x="50" y="44"/>
                  <a:pt x="50" y="44"/>
                  <a:pt x="50" y="44"/>
                </a:cubicBezTo>
                <a:cubicBezTo>
                  <a:pt x="47" y="47"/>
                  <a:pt x="47" y="47"/>
                  <a:pt x="47" y="47"/>
                </a:cubicBezTo>
                <a:cubicBezTo>
                  <a:pt x="29" y="41"/>
                  <a:pt x="29" y="41"/>
                  <a:pt x="29" y="41"/>
                </a:cubicBezTo>
                <a:cubicBezTo>
                  <a:pt x="19" y="73"/>
                  <a:pt x="19" y="73"/>
                  <a:pt x="19" y="73"/>
                </a:cubicBezTo>
                <a:close/>
                <a:moveTo>
                  <a:pt x="57" y="75"/>
                </a:moveTo>
                <a:cubicBezTo>
                  <a:pt x="57" y="61"/>
                  <a:pt x="69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98" y="50"/>
                  <a:pt x="110" y="61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10" y="90"/>
                  <a:pt x="98" y="101"/>
                  <a:pt x="83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87"/>
                  <a:pt x="83" y="87"/>
                  <a:pt x="83" y="87"/>
                </a:cubicBezTo>
                <a:cubicBezTo>
                  <a:pt x="90" y="87"/>
                  <a:pt x="95" y="82"/>
                  <a:pt x="95" y="75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69"/>
                  <a:pt x="90" y="64"/>
                  <a:pt x="83" y="64"/>
                </a:cubicBezTo>
                <a:cubicBezTo>
                  <a:pt x="83" y="64"/>
                  <a:pt x="83" y="64"/>
                  <a:pt x="83" y="64"/>
                </a:cubicBezTo>
                <a:cubicBezTo>
                  <a:pt x="77" y="64"/>
                  <a:pt x="72" y="69"/>
                  <a:pt x="72" y="75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82"/>
                  <a:pt x="77" y="87"/>
                  <a:pt x="83" y="87"/>
                </a:cubicBezTo>
                <a:cubicBezTo>
                  <a:pt x="83" y="87"/>
                  <a:pt x="83" y="87"/>
                  <a:pt x="83" y="87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9" y="101"/>
                  <a:pt x="57" y="90"/>
                  <a:pt x="57" y="7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696913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01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2801938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OPTION 02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81" name="Rectangle 33"/>
          <p:cNvSpPr>
            <a:spLocks noChangeArrowheads="1"/>
          </p:cNvSpPr>
          <p:nvPr/>
        </p:nvSpPr>
        <p:spPr bwMode="auto">
          <a:xfrm>
            <a:off x="4843463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03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82" name="Rectangle 34"/>
          <p:cNvSpPr>
            <a:spLocks noChangeArrowheads="1"/>
          </p:cNvSpPr>
          <p:nvPr/>
        </p:nvSpPr>
        <p:spPr bwMode="auto">
          <a:xfrm>
            <a:off x="6808788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OPTION 04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8678" name="AutoShape 6"/>
          <p:cNvSpPr>
            <a:spLocks noChangeAspect="1" noChangeArrowheads="1" noTextEdit="1"/>
          </p:cNvSpPr>
          <p:nvPr/>
        </p:nvSpPr>
        <p:spPr bwMode="auto">
          <a:xfrm>
            <a:off x="952500" y="1420813"/>
            <a:ext cx="723900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952500" y="1490663"/>
            <a:ext cx="1447800" cy="145256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0" name="Rectangle 8" descr="318740-130P60HZ091"/>
          <p:cNvSpPr>
            <a:spLocks noChangeArrowheads="1"/>
          </p:cNvSpPr>
          <p:nvPr/>
        </p:nvSpPr>
        <p:spPr bwMode="auto">
          <a:xfrm>
            <a:off x="2400300" y="1490663"/>
            <a:ext cx="1447800" cy="145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3848100" y="1490663"/>
            <a:ext cx="1447800" cy="145256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2" name="Rectangle 10" descr="22"/>
          <p:cNvSpPr>
            <a:spLocks noChangeArrowheads="1"/>
          </p:cNvSpPr>
          <p:nvPr/>
        </p:nvSpPr>
        <p:spPr bwMode="auto">
          <a:xfrm>
            <a:off x="5295900" y="1490663"/>
            <a:ext cx="1447800" cy="145256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6743700" y="1490663"/>
            <a:ext cx="1447800" cy="145256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4" name="Rectangle 12" descr="sy_64934932458副本"/>
          <p:cNvSpPr>
            <a:spLocks noChangeArrowheads="1"/>
          </p:cNvSpPr>
          <p:nvPr/>
        </p:nvSpPr>
        <p:spPr bwMode="auto">
          <a:xfrm>
            <a:off x="952500" y="2943225"/>
            <a:ext cx="1447800" cy="145415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2400300" y="2943225"/>
            <a:ext cx="1447800" cy="1454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6" name="Rectangle 14" descr="image0071-1024x682"/>
          <p:cNvSpPr>
            <a:spLocks noChangeArrowheads="1"/>
          </p:cNvSpPr>
          <p:nvPr/>
        </p:nvSpPr>
        <p:spPr bwMode="auto">
          <a:xfrm>
            <a:off x="3848100" y="2943225"/>
            <a:ext cx="1447800" cy="1454150"/>
          </a:xfrm>
          <a:prstGeom prst="rect">
            <a:avLst/>
          </a:prstGeom>
          <a:blipFill dpi="0" rotWithShape="1">
            <a:blip r:embed="rId7"/>
            <a:srcRect/>
            <a:stretch>
              <a:fillRect r="-5080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5295900" y="2943225"/>
            <a:ext cx="1447800" cy="1454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8" name="Rectangle 16" descr="201107060956141686"/>
          <p:cNvSpPr>
            <a:spLocks noChangeArrowheads="1"/>
          </p:cNvSpPr>
          <p:nvPr/>
        </p:nvSpPr>
        <p:spPr bwMode="auto">
          <a:xfrm>
            <a:off x="6743700" y="2943225"/>
            <a:ext cx="1447800" cy="145415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952500" y="1947863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OPTION 01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848100" y="1947863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OPTION 03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6737350" y="1947863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OPTION 05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2400300" y="3365500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OPTION 02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  <a:endParaRPr lang="en-US" altLang="zh-CN" sz="800">
              <a:solidFill>
                <a:srgbClr val="EF6541"/>
              </a:solidFill>
            </a:endParaRP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5295900" y="3365500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OPTION 04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  <a:endParaRPr lang="en-US" altLang="zh-CN" sz="800">
              <a:solidFill>
                <a:srgbClr val="EF654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9702" name="Freeform 6"/>
          <p:cNvSpPr>
            <a:spLocks/>
          </p:cNvSpPr>
          <p:nvPr/>
        </p:nvSpPr>
        <p:spPr bwMode="auto">
          <a:xfrm>
            <a:off x="1403350" y="0"/>
            <a:ext cx="6650038" cy="5149850"/>
          </a:xfrm>
          <a:custGeom>
            <a:avLst/>
            <a:gdLst>
              <a:gd name="T0" fmla="*/ 3246 w 4189"/>
              <a:gd name="T1" fmla="*/ 0 h 3244"/>
              <a:gd name="T2" fmla="*/ 0 w 4189"/>
              <a:gd name="T3" fmla="*/ 3244 h 3244"/>
              <a:gd name="T4" fmla="*/ 942 w 4189"/>
              <a:gd name="T5" fmla="*/ 3244 h 3244"/>
              <a:gd name="T6" fmla="*/ 4189 w 4189"/>
              <a:gd name="T7" fmla="*/ 0 h 3244"/>
              <a:gd name="T8" fmla="*/ 3246 w 4189"/>
              <a:gd name="T9" fmla="*/ 0 h 3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9" h="3244">
                <a:moveTo>
                  <a:pt x="3246" y="0"/>
                </a:moveTo>
                <a:lnTo>
                  <a:pt x="0" y="3244"/>
                </a:lnTo>
                <a:lnTo>
                  <a:pt x="942" y="3244"/>
                </a:lnTo>
                <a:lnTo>
                  <a:pt x="4189" y="0"/>
                </a:lnTo>
                <a:lnTo>
                  <a:pt x="324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4757738" y="950913"/>
            <a:ext cx="1570037" cy="15684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4681538" y="874713"/>
            <a:ext cx="1722437" cy="1720850"/>
          </a:xfrm>
          <a:prstGeom prst="ellips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314950" y="3421063"/>
            <a:ext cx="3370263" cy="369887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5403850" y="3482975"/>
            <a:ext cx="241300" cy="2428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5314950" y="3871913"/>
            <a:ext cx="3370263" cy="371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5403850" y="3935413"/>
            <a:ext cx="241300" cy="2428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5314950" y="4324350"/>
            <a:ext cx="3370263" cy="369888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0" name="Oval 14"/>
          <p:cNvSpPr>
            <a:spLocks noChangeArrowheads="1"/>
          </p:cNvSpPr>
          <p:nvPr/>
        </p:nvSpPr>
        <p:spPr bwMode="auto">
          <a:xfrm>
            <a:off x="5403850" y="4387850"/>
            <a:ext cx="241300" cy="2413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4995863" y="1733550"/>
            <a:ext cx="10890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4983163" y="1081088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EF6541"/>
                </a:solidFill>
              </a:rPr>
              <a:t>30%</a:t>
            </a:r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5076825" y="1671638"/>
            <a:ext cx="935038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9714" name="Group 18"/>
          <p:cNvGrpSpPr>
            <a:grpSpLocks/>
          </p:cNvGrpSpPr>
          <p:nvPr/>
        </p:nvGrpSpPr>
        <p:grpSpPr bwMode="auto">
          <a:xfrm>
            <a:off x="-476250" y="1255713"/>
            <a:ext cx="4033838" cy="3538537"/>
            <a:chOff x="0" y="0"/>
            <a:chExt cx="2449" cy="2148"/>
          </a:xfrm>
        </p:grpSpPr>
        <p:pic>
          <p:nvPicPr>
            <p:cNvPr id="29715" name="Picture 19" descr="iPhone_5S_freebi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6" name="Rectangle 20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5364163" y="3479800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EF6541"/>
                </a:solidFill>
              </a:rPr>
              <a:t>01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5364163" y="3930650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5364163" y="4387850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EF6541"/>
                </a:solidFill>
              </a:rPr>
              <a:t>03</a:t>
            </a:r>
          </a:p>
        </p:txBody>
      </p:sp>
      <p:sp>
        <p:nvSpPr>
          <p:cNvPr id="29720" name="Rectangle 24"/>
          <p:cNvSpPr>
            <a:spLocks noChangeArrowheads="1"/>
          </p:cNvSpPr>
          <p:nvPr/>
        </p:nvSpPr>
        <p:spPr bwMode="auto">
          <a:xfrm>
            <a:off x="5834063" y="3459163"/>
            <a:ext cx="2592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5834063" y="3911600"/>
            <a:ext cx="2592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  <a:endParaRPr lang="en-US" altLang="zh-CN" sz="800">
              <a:solidFill>
                <a:srgbClr val="EF6541"/>
              </a:solidFill>
            </a:endParaRPr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5834063" y="4364038"/>
            <a:ext cx="2592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grpSp>
        <p:nvGrpSpPr>
          <p:cNvPr id="29723" name="Group 27"/>
          <p:cNvGrpSpPr>
            <a:grpSpLocks/>
          </p:cNvGrpSpPr>
          <p:nvPr/>
        </p:nvGrpSpPr>
        <p:grpSpPr bwMode="auto">
          <a:xfrm>
            <a:off x="890588" y="2001838"/>
            <a:ext cx="3306762" cy="2900362"/>
            <a:chOff x="0" y="0"/>
            <a:chExt cx="2449" cy="2148"/>
          </a:xfrm>
        </p:grpSpPr>
        <p:pic>
          <p:nvPicPr>
            <p:cNvPr id="29724" name="Picture 28" descr="iPhone_5S_freebi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5" name="Rectangle 29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4181475"/>
            <a:ext cx="9144000" cy="960438"/>
          </a:xfrm>
          <a:prstGeom prst="rect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5603" name="Picture 3" descr="卡通遨游太空汇报模板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736600"/>
            <a:ext cx="4364037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456113" y="1635125"/>
            <a:ext cx="43862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EF6541"/>
                </a:solidFill>
              </a:rPr>
              <a:t>THANKS FOR WATCHING</a:t>
            </a:r>
            <a:endParaRPr lang="en-US" altLang="zh-CN" sz="2800">
              <a:solidFill>
                <a:srgbClr val="EF6541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456113" y="2147888"/>
            <a:ext cx="29860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900">
                <a:solidFill>
                  <a:schemeClr val="bg1"/>
                </a:solidFill>
              </a:rPr>
              <a:t>POWERPOINT TEMPLATE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456113" y="2581275"/>
            <a:ext cx="295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书本火箭星球卫星PPT模板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2308</Words>
  <Application>Microsoft Office PowerPoint</Application>
  <PresentationFormat>自定义</PresentationFormat>
  <Paragraphs>235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书本火箭星球卫星PPT模板</dc:title>
  <dc:creator>Administrator</dc:creator>
  <cp:lastModifiedBy>faith123</cp:lastModifiedBy>
  <cp:revision>28</cp:revision>
  <dcterms:created xsi:type="dcterms:W3CDTF">2015-07-19T05:26:05Z</dcterms:created>
  <dcterms:modified xsi:type="dcterms:W3CDTF">2019-12-20T06:18:51Z</dcterms:modified>
</cp:coreProperties>
</file>