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73" r:id="rId3"/>
    <p:sldId id="487" r:id="rId5"/>
    <p:sldId id="466" r:id="rId6"/>
    <p:sldId id="548" r:id="rId7"/>
    <p:sldId id="543" r:id="rId8"/>
    <p:sldId id="550" r:id="rId9"/>
    <p:sldId id="525" r:id="rId10"/>
    <p:sldId id="488" r:id="rId11"/>
    <p:sldId id="542" r:id="rId12"/>
    <p:sldId id="524" r:id="rId13"/>
    <p:sldId id="522" r:id="rId14"/>
    <p:sldId id="546" r:id="rId15"/>
    <p:sldId id="489" r:id="rId16"/>
    <p:sldId id="551" r:id="rId17"/>
    <p:sldId id="515" r:id="rId18"/>
    <p:sldId id="549" r:id="rId19"/>
    <p:sldId id="511" r:id="rId20"/>
    <p:sldId id="532" r:id="rId21"/>
    <p:sldId id="490" r:id="rId22"/>
    <p:sldId id="536" r:id="rId23"/>
    <p:sldId id="504" r:id="rId24"/>
    <p:sldId id="545" r:id="rId25"/>
    <p:sldId id="547" r:id="rId26"/>
    <p:sldId id="544" r:id="rId27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5661"/>
    <a:srgbClr val="DA8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58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AB2D6-7D2D-4045-A876-D8AE1F9EA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B0147-15CD-4249-B4BC-D92A282CE2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0147-15CD-4249-B4BC-D92A282CE2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D5B59-98D8-4D0B-B055-C87E261E63B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645-561F-47F0-9357-72E27DD8C3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0147-15CD-4249-B4BC-D92A282CE2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B96F7-238A-436E-8798-5DD8D861D6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06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FA27EC-ABE9-4DE2-8747-A777288B19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0147-15CD-4249-B4BC-D92A282CE2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E8EDC-1225-47E3-9680-C9FAF722F7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79629-7736-47CF-9DAC-46C211726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3835-5FA0-4497-8FBE-4A089E5F9A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0147-15CD-4249-B4BC-D92A282CE2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7E6E6-A4C1-460E-9506-C91F86776A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4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4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7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85308" y="203130"/>
            <a:ext cx="1061796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algn="r"/>
            <a:r>
              <a:rPr lang="zh-CN" altLang="en-US" sz="18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工作回顾</a:t>
            </a:r>
            <a:endParaRPr lang="zh-CN" altLang="en-US" sz="1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r>
              <a:rPr lang="zh-CN" altLang="en-US" sz="1800" dirty="0">
                <a:solidFill>
                  <a:schemeClr val="accent1"/>
                </a:solidFill>
                <a:ea typeface="微软雅黑" panose="020B0503020204020204" pitchFamily="34" charset="-122"/>
              </a:rPr>
              <a:t>自我评价</a:t>
            </a:r>
            <a:endParaRPr lang="zh-CN" altLang="en-US" sz="1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3" y="203130"/>
            <a:ext cx="1061796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algn="r"/>
            <a:r>
              <a:rPr lang="zh-CN" altLang="en-US" sz="18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工作体会</a:t>
            </a:r>
            <a:endParaRPr lang="zh-CN" altLang="en-US" sz="1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754292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r>
              <a:rPr lang="zh-CN" altLang="en-US" sz="18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工作规划和展望</a:t>
            </a:r>
            <a:endParaRPr lang="zh-CN" altLang="en-US" sz="1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51" y="368823"/>
            <a:ext cx="1292662" cy="300175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lvl="0" algn="ctr"/>
            <a:r>
              <a:rPr lang="zh-CN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5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8" y="710767"/>
            <a:ext cx="2562232" cy="346356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0">
    <p:blinds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" y="0"/>
            <a:ext cx="9141619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9143999" cy="44225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86840"/>
            <a:ext cx="3379272" cy="358628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rgbClr val="678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2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rgbClr val="F7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89" y="4720656"/>
            <a:ext cx="9143999" cy="4422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803"/>
            <a:ext cx="8229600" cy="85751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9D0CC-2592-4809-900B-655FF6BF8FFE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C42DD-752C-4899-AEEF-6B8C8C58ABE5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三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CD629-4DA5-4EAE-B174-69948CAAE2CE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2C926-1AF6-4C84-925A-B6B0211365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AA99D-0B2A-4248-B920-D9E6984CC9C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2" Type="http://schemas.openxmlformats.org/officeDocument/2006/relationships/notesSlide" Target="../notesSlides/notesSlide4.xml"/><Relationship Id="rId31" Type="http://schemas.openxmlformats.org/officeDocument/2006/relationships/slideLayout" Target="../slideLayouts/slideLayout13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14.jpeg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9" y="2222"/>
            <a:ext cx="9142857" cy="5142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8610" y="2859318"/>
            <a:ext cx="4714329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Clear Sans Light" pitchFamily="34" charset="0"/>
              <a:cs typeface="Clear Sans Light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735081" y="2537370"/>
            <a:ext cx="4284476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动态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PPT/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策划方案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总结计划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述职报告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企业策划等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2" name="月亮门 moon ga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51307" y="1293579"/>
            <a:ext cx="574307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40" y="1572260"/>
            <a:ext cx="5727065" cy="10839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教育教学说课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PPT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模板</a:t>
            </a:r>
            <a:endParaRPr lang="id-ID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580454" y="646033"/>
            <a:ext cx="2593731" cy="12872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6000" dirty="0">
                <a:solidFill>
                  <a:schemeClr val="accent1"/>
                </a:solidFill>
                <a:latin typeface="Broadway" panose="04040905080B02020502" pitchFamily="82" charset="0"/>
                <a:ea typeface="微软雅黑" panose="020B0503020204020204" pitchFamily="34" charset="-122"/>
                <a:cs typeface="Clear Sans Light" pitchFamily="34" charset="0"/>
              </a:rPr>
              <a:t>2019</a:t>
            </a:r>
            <a:endParaRPr lang="id-ID" altLang="zh-CN" sz="6000" dirty="0">
              <a:solidFill>
                <a:schemeClr val="accent1"/>
              </a:solidFill>
              <a:latin typeface="Broadway" panose="04040905080B02020502" pitchFamily="82" charset="0"/>
              <a:ea typeface="微软雅黑" panose="020B0503020204020204" pitchFamily="34" charset="-122"/>
              <a:cs typeface="Clear Sans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8" grpId="0"/>
      <p:bldP spid="6" grpId="0" build="p"/>
      <p:bldP spid="1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grpSp>
        <p:nvGrpSpPr>
          <p:cNvPr id="2" name="组合 53"/>
          <p:cNvGrpSpPr/>
          <p:nvPr/>
        </p:nvGrpSpPr>
        <p:grpSpPr>
          <a:xfrm>
            <a:off x="1668019" y="2448744"/>
            <a:ext cx="908076" cy="865101"/>
            <a:chOff x="971600" y="2565539"/>
            <a:chExt cx="1210768" cy="1153112"/>
          </a:xfrm>
        </p:grpSpPr>
        <p:sp>
          <p:nvSpPr>
            <p:cNvPr id="55" name="正五边形 54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299624" y="2956794"/>
              <a:ext cx="554720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3" name="组合 65"/>
          <p:cNvGrpSpPr/>
          <p:nvPr/>
        </p:nvGrpSpPr>
        <p:grpSpPr>
          <a:xfrm>
            <a:off x="3080373" y="2800262"/>
            <a:ext cx="908076" cy="865101"/>
            <a:chOff x="2010514" y="3034085"/>
            <a:chExt cx="1210768" cy="1153112"/>
          </a:xfrm>
          <a:solidFill>
            <a:srgbClr val="FF6F00"/>
          </a:solidFill>
        </p:grpSpPr>
        <p:sp>
          <p:nvSpPr>
            <p:cNvPr id="67" name="正五边形 66"/>
            <p:cNvSpPr/>
            <p:nvPr/>
          </p:nvSpPr>
          <p:spPr>
            <a:xfrm flipV="1">
              <a:off x="2010514" y="3034085"/>
              <a:ext cx="1210768" cy="1153112"/>
            </a:xfrm>
            <a:prstGeom prst="pent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338538" y="3307493"/>
              <a:ext cx="554720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" name="组合 68"/>
          <p:cNvGrpSpPr/>
          <p:nvPr/>
        </p:nvGrpSpPr>
        <p:grpSpPr>
          <a:xfrm>
            <a:off x="4480782" y="2448268"/>
            <a:ext cx="908076" cy="865101"/>
            <a:chOff x="3049428" y="2564904"/>
            <a:chExt cx="1210768" cy="1153112"/>
          </a:xfrm>
          <a:solidFill>
            <a:srgbClr val="C80000"/>
          </a:solidFill>
        </p:grpSpPr>
        <p:sp>
          <p:nvSpPr>
            <p:cNvPr id="70" name="正五边形 69"/>
            <p:cNvSpPr/>
            <p:nvPr/>
          </p:nvSpPr>
          <p:spPr>
            <a:xfrm>
              <a:off x="3049428" y="2564904"/>
              <a:ext cx="1210768" cy="1153112"/>
            </a:xfrm>
            <a:prstGeom prst="pent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377452" y="2959149"/>
              <a:ext cx="554720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5" name="组合 71"/>
          <p:cNvGrpSpPr/>
          <p:nvPr/>
        </p:nvGrpSpPr>
        <p:grpSpPr>
          <a:xfrm>
            <a:off x="5892392" y="2794761"/>
            <a:ext cx="908076" cy="865101"/>
            <a:chOff x="4074952" y="3026752"/>
            <a:chExt cx="1210768" cy="1153112"/>
          </a:xfrm>
          <a:solidFill>
            <a:srgbClr val="FF6F00"/>
          </a:solidFill>
        </p:grpSpPr>
        <p:sp>
          <p:nvSpPr>
            <p:cNvPr id="73" name="正五边形 72"/>
            <p:cNvSpPr/>
            <p:nvPr/>
          </p:nvSpPr>
          <p:spPr>
            <a:xfrm flipV="1">
              <a:off x="4074952" y="3026752"/>
              <a:ext cx="1210768" cy="1153112"/>
            </a:xfrm>
            <a:prstGeom prst="pent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402976" y="3349319"/>
              <a:ext cx="554720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9" name="组合 83"/>
          <p:cNvGrpSpPr/>
          <p:nvPr/>
        </p:nvGrpSpPr>
        <p:grpSpPr>
          <a:xfrm>
            <a:off x="1482900" y="3377122"/>
            <a:ext cx="1319246" cy="983892"/>
            <a:chOff x="724774" y="3802992"/>
            <a:chExt cx="1758994" cy="1311452"/>
          </a:xfrm>
        </p:grpSpPr>
        <p:cxnSp>
          <p:nvCxnSpPr>
            <p:cNvPr id="85" name="直接连接符 84"/>
            <p:cNvCxnSpPr/>
            <p:nvPr/>
          </p:nvCxnSpPr>
          <p:spPr>
            <a:xfrm>
              <a:off x="1216652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1576984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86"/>
            <p:cNvSpPr/>
            <p:nvPr/>
          </p:nvSpPr>
          <p:spPr>
            <a:xfrm>
              <a:off x="724774" y="4581128"/>
              <a:ext cx="1758994" cy="5333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工作回顾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87"/>
          <p:cNvGrpSpPr/>
          <p:nvPr/>
        </p:nvGrpSpPr>
        <p:grpSpPr>
          <a:xfrm>
            <a:off x="4258698" y="3395248"/>
            <a:ext cx="1319246" cy="983891"/>
            <a:chOff x="2804343" y="3802992"/>
            <a:chExt cx="1758994" cy="1311451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3296221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3656553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矩形 90"/>
            <p:cNvSpPr/>
            <p:nvPr/>
          </p:nvSpPr>
          <p:spPr>
            <a:xfrm>
              <a:off x="2804343" y="4581127"/>
              <a:ext cx="1758994" cy="5333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工作体会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99"/>
          <p:cNvGrpSpPr/>
          <p:nvPr/>
        </p:nvGrpSpPr>
        <p:grpSpPr>
          <a:xfrm>
            <a:off x="2939452" y="1709850"/>
            <a:ext cx="1319246" cy="1008531"/>
            <a:chOff x="1822619" y="1580651"/>
            <a:chExt cx="1758994" cy="1344293"/>
          </a:xfrm>
        </p:grpSpPr>
        <p:cxnSp>
          <p:nvCxnSpPr>
            <p:cNvPr id="101" name="直接连接符 100"/>
            <p:cNvCxnSpPr/>
            <p:nvPr/>
          </p:nvCxnSpPr>
          <p:spPr>
            <a:xfrm>
              <a:off x="2255566" y="2919975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2615898" y="2204864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矩形 102"/>
            <p:cNvSpPr/>
            <p:nvPr/>
          </p:nvSpPr>
          <p:spPr>
            <a:xfrm>
              <a:off x="1822619" y="1580651"/>
              <a:ext cx="1758994" cy="533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自我评价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03"/>
          <p:cNvGrpSpPr/>
          <p:nvPr/>
        </p:nvGrpSpPr>
        <p:grpSpPr>
          <a:xfrm>
            <a:off x="5388858" y="1710106"/>
            <a:ext cx="2051333" cy="1032172"/>
            <a:chOff x="3403573" y="1580990"/>
            <a:chExt cx="2735110" cy="1375804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4323331" y="2951825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4683663" y="2236714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矩形 106"/>
            <p:cNvSpPr/>
            <p:nvPr/>
          </p:nvSpPr>
          <p:spPr>
            <a:xfrm>
              <a:off x="3403573" y="1580990"/>
              <a:ext cx="2735110" cy="533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工作规划和展望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TextBox 5"/>
          <p:cNvSpPr txBox="1"/>
          <p:nvPr/>
        </p:nvSpPr>
        <p:spPr>
          <a:xfrm>
            <a:off x="2755656" y="371371"/>
            <a:ext cx="3897911" cy="7848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</a:rPr>
              <a:t>目录</a:t>
            </a:r>
            <a:r>
              <a:rPr lang="en-US" altLang="zh-CN" sz="3375" dirty="0">
                <a:solidFill>
                  <a:schemeClr val="bg1"/>
                </a:solidFill>
              </a:rPr>
              <a:t>/Contents</a:t>
            </a:r>
            <a:endParaRPr lang="zh-CN" altLang="en-US" sz="3375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TextBox 23"/>
          <p:cNvSpPr txBox="1"/>
          <p:nvPr/>
        </p:nvSpPr>
        <p:spPr>
          <a:xfrm>
            <a:off x="4275501" y="2652625"/>
            <a:ext cx="2594880" cy="228380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4427677" y="2217650"/>
            <a:ext cx="1362396" cy="434975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工作回顾</a:t>
            </a:r>
            <a:endParaRPr lang="zh-CN" altLang="en-US" sz="24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" name="组合 53"/>
          <p:cNvGrpSpPr/>
          <p:nvPr/>
        </p:nvGrpSpPr>
        <p:grpSpPr>
          <a:xfrm>
            <a:off x="3449764" y="2002588"/>
            <a:ext cx="908076" cy="865102"/>
            <a:chOff x="971600" y="2565539"/>
            <a:chExt cx="1210768" cy="1153112"/>
          </a:xfrm>
        </p:grpSpPr>
        <p:sp>
          <p:nvSpPr>
            <p:cNvPr id="8" name="正五边形 54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9" name="TextBox 64"/>
            <p:cNvSpPr txBox="1"/>
            <p:nvPr/>
          </p:nvSpPr>
          <p:spPr>
            <a:xfrm>
              <a:off x="1125752" y="2956794"/>
              <a:ext cx="882744" cy="61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 rot="1789234">
            <a:off x="2952935" y="1631905"/>
            <a:ext cx="2976852" cy="2450968"/>
            <a:chOff x="4777672" y="1410621"/>
            <a:chExt cx="2976852" cy="2450968"/>
          </a:xfrm>
        </p:grpSpPr>
        <p:sp>
          <p:nvSpPr>
            <p:cNvPr id="4" name="Freeform: Shape 6"/>
            <p:cNvSpPr/>
            <p:nvPr/>
          </p:nvSpPr>
          <p:spPr>
            <a:xfrm rot="19800000">
              <a:off x="6685726" y="1410621"/>
              <a:ext cx="449580" cy="912863"/>
            </a:xfrm>
            <a:custGeom>
              <a:avLst/>
              <a:gdLst>
                <a:gd name="connsiteX0" fmla="*/ 0 w 899160"/>
                <a:gd name="connsiteY0" fmla="*/ 0 h 1825727"/>
                <a:gd name="connsiteX1" fmla="*/ 169043 w 899160"/>
                <a:gd name="connsiteY1" fmla="*/ 17041 h 1825727"/>
                <a:gd name="connsiteX2" fmla="*/ 899160 w 899160"/>
                <a:gd name="connsiteY2" fmla="*/ 912863 h 1825727"/>
                <a:gd name="connsiteX3" fmla="*/ 169043 w 899160"/>
                <a:gd name="connsiteY3" fmla="*/ 1808686 h 1825727"/>
                <a:gd name="connsiteX4" fmla="*/ 0 w 899160"/>
                <a:gd name="connsiteY4" fmla="*/ 1825727 h 1825727"/>
                <a:gd name="connsiteX5" fmla="*/ 0 w 899160"/>
                <a:gd name="connsiteY5" fmla="*/ 1368527 h 1825727"/>
                <a:gd name="connsiteX6" fmla="*/ 76902 w 899160"/>
                <a:gd name="connsiteY6" fmla="*/ 1360775 h 1825727"/>
                <a:gd name="connsiteX7" fmla="*/ 441960 w 899160"/>
                <a:gd name="connsiteY7" fmla="*/ 912863 h 1825727"/>
                <a:gd name="connsiteX8" fmla="*/ 76902 w 899160"/>
                <a:gd name="connsiteY8" fmla="*/ 464952 h 1825727"/>
                <a:gd name="connsiteX9" fmla="*/ 0 w 899160"/>
                <a:gd name="connsiteY9" fmla="*/ 457200 h 182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9160" h="1825727">
                  <a:moveTo>
                    <a:pt x="0" y="0"/>
                  </a:moveTo>
                  <a:lnTo>
                    <a:pt x="169043" y="17041"/>
                  </a:lnTo>
                  <a:cubicBezTo>
                    <a:pt x="585720" y="102305"/>
                    <a:pt x="899160" y="470980"/>
                    <a:pt x="899160" y="912863"/>
                  </a:cubicBezTo>
                  <a:cubicBezTo>
                    <a:pt x="899160" y="1354746"/>
                    <a:pt x="585720" y="1723421"/>
                    <a:pt x="169043" y="1808686"/>
                  </a:cubicBezTo>
                  <a:lnTo>
                    <a:pt x="0" y="1825727"/>
                  </a:lnTo>
                  <a:lnTo>
                    <a:pt x="0" y="1368527"/>
                  </a:lnTo>
                  <a:lnTo>
                    <a:pt x="76902" y="1360775"/>
                  </a:lnTo>
                  <a:cubicBezTo>
                    <a:pt x="285240" y="1318142"/>
                    <a:pt x="441960" y="1133805"/>
                    <a:pt x="441960" y="912863"/>
                  </a:cubicBezTo>
                  <a:cubicBezTo>
                    <a:pt x="441960" y="691921"/>
                    <a:pt x="285240" y="507584"/>
                    <a:pt x="76902" y="464952"/>
                  </a:cubicBezTo>
                  <a:lnTo>
                    <a:pt x="0" y="45720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Rectangle 7"/>
            <p:cNvSpPr/>
            <p:nvPr/>
          </p:nvSpPr>
          <p:spPr>
            <a:xfrm rot="19800000">
              <a:off x="4777672" y="2040023"/>
              <a:ext cx="1897380" cy="2286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Rectangle 8"/>
            <p:cNvSpPr/>
            <p:nvPr/>
          </p:nvSpPr>
          <p:spPr>
            <a:xfrm rot="19800000">
              <a:off x="5539268" y="2520218"/>
              <a:ext cx="1447800" cy="2286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9"/>
            <p:cNvSpPr/>
            <p:nvPr/>
          </p:nvSpPr>
          <p:spPr>
            <a:xfrm rot="9000000">
              <a:off x="5391029" y="2948726"/>
              <a:ext cx="449580" cy="912863"/>
            </a:xfrm>
            <a:custGeom>
              <a:avLst/>
              <a:gdLst>
                <a:gd name="connsiteX0" fmla="*/ 0 w 899160"/>
                <a:gd name="connsiteY0" fmla="*/ 0 h 1825727"/>
                <a:gd name="connsiteX1" fmla="*/ 169043 w 899160"/>
                <a:gd name="connsiteY1" fmla="*/ 17041 h 1825727"/>
                <a:gd name="connsiteX2" fmla="*/ 899160 w 899160"/>
                <a:gd name="connsiteY2" fmla="*/ 912863 h 1825727"/>
                <a:gd name="connsiteX3" fmla="*/ 169043 w 899160"/>
                <a:gd name="connsiteY3" fmla="*/ 1808686 h 1825727"/>
                <a:gd name="connsiteX4" fmla="*/ 0 w 899160"/>
                <a:gd name="connsiteY4" fmla="*/ 1825727 h 1825727"/>
                <a:gd name="connsiteX5" fmla="*/ 0 w 899160"/>
                <a:gd name="connsiteY5" fmla="*/ 1368527 h 1825727"/>
                <a:gd name="connsiteX6" fmla="*/ 76902 w 899160"/>
                <a:gd name="connsiteY6" fmla="*/ 1360775 h 1825727"/>
                <a:gd name="connsiteX7" fmla="*/ 441960 w 899160"/>
                <a:gd name="connsiteY7" fmla="*/ 912863 h 1825727"/>
                <a:gd name="connsiteX8" fmla="*/ 76902 w 899160"/>
                <a:gd name="connsiteY8" fmla="*/ 464952 h 1825727"/>
                <a:gd name="connsiteX9" fmla="*/ 0 w 899160"/>
                <a:gd name="connsiteY9" fmla="*/ 457200 h 182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9160" h="1825727">
                  <a:moveTo>
                    <a:pt x="0" y="0"/>
                  </a:moveTo>
                  <a:lnTo>
                    <a:pt x="169043" y="17041"/>
                  </a:lnTo>
                  <a:cubicBezTo>
                    <a:pt x="585720" y="102305"/>
                    <a:pt x="899160" y="470980"/>
                    <a:pt x="899160" y="912863"/>
                  </a:cubicBezTo>
                  <a:cubicBezTo>
                    <a:pt x="899160" y="1354746"/>
                    <a:pt x="585720" y="1723421"/>
                    <a:pt x="169043" y="1808686"/>
                  </a:cubicBezTo>
                  <a:lnTo>
                    <a:pt x="0" y="1825727"/>
                  </a:lnTo>
                  <a:lnTo>
                    <a:pt x="0" y="1368527"/>
                  </a:lnTo>
                  <a:lnTo>
                    <a:pt x="76902" y="1360775"/>
                  </a:lnTo>
                  <a:cubicBezTo>
                    <a:pt x="285240" y="1318142"/>
                    <a:pt x="441960" y="1133805"/>
                    <a:pt x="441960" y="912863"/>
                  </a:cubicBezTo>
                  <a:cubicBezTo>
                    <a:pt x="441960" y="691921"/>
                    <a:pt x="285240" y="507584"/>
                    <a:pt x="76902" y="464952"/>
                  </a:cubicBezTo>
                  <a:lnTo>
                    <a:pt x="0" y="45720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Rectangle 10"/>
            <p:cNvSpPr/>
            <p:nvPr/>
          </p:nvSpPr>
          <p:spPr>
            <a:xfrm rot="19800000">
              <a:off x="5851078" y="3001229"/>
              <a:ext cx="1897380" cy="2286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11"/>
            <p:cNvSpPr/>
            <p:nvPr/>
          </p:nvSpPr>
          <p:spPr>
            <a:xfrm rot="19800000">
              <a:off x="6779521" y="1570822"/>
              <a:ext cx="457200" cy="45720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Oval 12"/>
            <p:cNvSpPr/>
            <p:nvPr/>
          </p:nvSpPr>
          <p:spPr>
            <a:xfrm rot="19800000">
              <a:off x="5290398" y="3229477"/>
              <a:ext cx="457200" cy="45720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Oval 13"/>
            <p:cNvSpPr/>
            <p:nvPr/>
          </p:nvSpPr>
          <p:spPr>
            <a:xfrm rot="19800000">
              <a:off x="4777697" y="2341453"/>
              <a:ext cx="457200" cy="4572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Oval 14"/>
            <p:cNvSpPr/>
            <p:nvPr/>
          </p:nvSpPr>
          <p:spPr>
            <a:xfrm rot="19800000">
              <a:off x="7297324" y="2467683"/>
              <a:ext cx="457200" cy="4572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4" name="TextBox 20"/>
          <p:cNvSpPr txBox="1"/>
          <p:nvPr/>
        </p:nvSpPr>
        <p:spPr>
          <a:xfrm flipH="1">
            <a:off x="2484515" y="1191435"/>
            <a:ext cx="1725209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标题文本预设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21"/>
          <p:cNvSpPr txBox="1"/>
          <p:nvPr/>
        </p:nvSpPr>
        <p:spPr>
          <a:xfrm flipH="1">
            <a:off x="2483769" y="1422268"/>
            <a:ext cx="1725955" cy="347595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  <a:t>（建议使用主题字）。 </a:t>
            </a:r>
            <a:endParaRPr lang="zh-CN" altLang="en-US" sz="105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6" name="TextBox 23"/>
          <p:cNvSpPr txBox="1"/>
          <p:nvPr/>
        </p:nvSpPr>
        <p:spPr>
          <a:xfrm flipH="1">
            <a:off x="5840683" y="2155760"/>
            <a:ext cx="1725209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标题文本预设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24"/>
          <p:cNvSpPr txBox="1"/>
          <p:nvPr/>
        </p:nvSpPr>
        <p:spPr>
          <a:xfrm flipH="1">
            <a:off x="5839937" y="2386593"/>
            <a:ext cx="1725955" cy="347595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>（建议使用主题字）。 </a:t>
            </a:r>
            <a:endParaRPr lang="zh-CN" altLang="en-US" sz="105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TextBox 26"/>
          <p:cNvSpPr txBox="1"/>
          <p:nvPr/>
        </p:nvSpPr>
        <p:spPr>
          <a:xfrm flipH="1">
            <a:off x="2571106" y="3848404"/>
            <a:ext cx="1725209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b="1">
                <a:solidFill>
                  <a:schemeClr val="tx1">
                    <a:lumMod val="50000"/>
                    <a:lumOff val="50000"/>
                  </a:schemeClr>
                </a:solidFill>
              </a:rPr>
              <a:t>标题文本预设</a:t>
            </a:r>
            <a:endParaRPr lang="zh-CN" altLang="en-US" sz="14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27"/>
          <p:cNvSpPr txBox="1"/>
          <p:nvPr/>
        </p:nvSpPr>
        <p:spPr>
          <a:xfrm flipH="1">
            <a:off x="2570360" y="4079237"/>
            <a:ext cx="1725955" cy="347595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  <a:t>（建议使用主题字）。 </a:t>
            </a:r>
            <a:endParaRPr lang="zh-CN" altLang="en-US" sz="105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0" name="TextBox 29"/>
          <p:cNvSpPr txBox="1"/>
          <p:nvPr/>
        </p:nvSpPr>
        <p:spPr>
          <a:xfrm flipH="1">
            <a:off x="5840683" y="3385393"/>
            <a:ext cx="1725209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标题文本预设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30"/>
          <p:cNvSpPr txBox="1"/>
          <p:nvPr/>
        </p:nvSpPr>
        <p:spPr>
          <a:xfrm flipH="1">
            <a:off x="5840683" y="3616226"/>
            <a:ext cx="1725955" cy="347595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</a:rPr>
              <a:t>（建议使用主题字）。 </a:t>
            </a:r>
            <a:endParaRPr lang="zh-CN" altLang="en-US" sz="1050">
              <a:solidFill>
                <a:schemeClr val="dk1">
                  <a:lumMod val="10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>
            <a:grpSpLocks noChangeAspect="1"/>
          </p:cNvGrpSpPr>
          <p:nvPr/>
        </p:nvGrpSpPr>
        <p:grpSpPr>
          <a:xfrm>
            <a:off x="1540913" y="2881531"/>
            <a:ext cx="1820471" cy="409548"/>
            <a:chOff x="6630561" y="2371884"/>
            <a:chExt cx="3192362" cy="717959"/>
          </a:xfrm>
          <a:solidFill>
            <a:schemeClr val="bg2">
              <a:lumMod val="75000"/>
            </a:schemeClr>
          </a:solidFill>
        </p:grpSpPr>
        <p:sp>
          <p:nvSpPr>
            <p:cNvPr id="43" name="Freeform 10"/>
            <p:cNvSpPr/>
            <p:nvPr/>
          </p:nvSpPr>
          <p:spPr bwMode="auto">
            <a:xfrm rot="5400000" flipV="1">
              <a:off x="8023469" y="1277624"/>
              <a:ext cx="662035" cy="2936872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6630561" y="2371884"/>
              <a:ext cx="729128" cy="717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3" name="Group 38"/>
          <p:cNvGrpSpPr>
            <a:grpSpLocks noChangeAspect="1"/>
          </p:cNvGrpSpPr>
          <p:nvPr/>
        </p:nvGrpSpPr>
        <p:grpSpPr>
          <a:xfrm>
            <a:off x="5821825" y="3475857"/>
            <a:ext cx="2118193" cy="552176"/>
            <a:chOff x="3368614" y="2371884"/>
            <a:chExt cx="2754998" cy="71795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0" name="Freeform 10"/>
            <p:cNvSpPr/>
            <p:nvPr/>
          </p:nvSpPr>
          <p:spPr bwMode="auto">
            <a:xfrm rot="5400000">
              <a:off x="4291577" y="1492080"/>
              <a:ext cx="662035" cy="2507962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5394483" y="2371884"/>
              <a:ext cx="729129" cy="717959"/>
            </a:xfrm>
            <a:prstGeom prst="ellipse">
              <a:avLst/>
            </a:prstGeom>
            <a:solidFill>
              <a:schemeClr val="bg2"/>
            </a:solidFill>
            <a:ln w="793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4" name="Group 44"/>
          <p:cNvGrpSpPr>
            <a:grpSpLocks noChangeAspect="1"/>
          </p:cNvGrpSpPr>
          <p:nvPr/>
        </p:nvGrpSpPr>
        <p:grpSpPr>
          <a:xfrm>
            <a:off x="5397804" y="2301454"/>
            <a:ext cx="1665892" cy="374195"/>
            <a:chOff x="3368612" y="2371884"/>
            <a:chExt cx="3197297" cy="717959"/>
          </a:xfrm>
          <a:solidFill>
            <a:schemeClr val="bg2">
              <a:lumMod val="90000"/>
            </a:schemeClr>
          </a:solidFill>
        </p:grpSpPr>
        <p:sp>
          <p:nvSpPr>
            <p:cNvPr id="46" name="Freeform 10"/>
            <p:cNvSpPr/>
            <p:nvPr/>
          </p:nvSpPr>
          <p:spPr bwMode="auto">
            <a:xfrm rot="5400000">
              <a:off x="4511583" y="1272074"/>
              <a:ext cx="662034" cy="2947976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5836781" y="2371884"/>
              <a:ext cx="729128" cy="717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5" name="Group 47"/>
          <p:cNvGrpSpPr>
            <a:grpSpLocks noChangeAspect="1"/>
          </p:cNvGrpSpPr>
          <p:nvPr/>
        </p:nvGrpSpPr>
        <p:grpSpPr>
          <a:xfrm>
            <a:off x="2389456" y="1872643"/>
            <a:ext cx="1258593" cy="284792"/>
            <a:chOff x="6630561" y="2371884"/>
            <a:chExt cx="3173892" cy="717959"/>
          </a:xfrm>
          <a:solidFill>
            <a:schemeClr val="accent1">
              <a:lumMod val="50000"/>
            </a:schemeClr>
          </a:solidFill>
        </p:grpSpPr>
        <p:sp>
          <p:nvSpPr>
            <p:cNvPr id="49" name="Freeform 10"/>
            <p:cNvSpPr/>
            <p:nvPr/>
          </p:nvSpPr>
          <p:spPr bwMode="auto">
            <a:xfrm rot="5400000" flipV="1">
              <a:off x="8009930" y="1282491"/>
              <a:ext cx="662038" cy="2927008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6630561" y="2371884"/>
              <a:ext cx="729128" cy="717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7" name="Group 37"/>
          <p:cNvGrpSpPr/>
          <p:nvPr/>
        </p:nvGrpSpPr>
        <p:grpSpPr bwMode="auto">
          <a:xfrm>
            <a:off x="3067314" y="3320357"/>
            <a:ext cx="2754629" cy="920478"/>
            <a:chOff x="2006724" y="3845890"/>
            <a:chExt cx="3673129" cy="1227356"/>
          </a:xfrm>
        </p:grpSpPr>
        <p:sp>
          <p:nvSpPr>
            <p:cNvPr id="37" name="Oval 36"/>
            <p:cNvSpPr/>
            <p:nvPr/>
          </p:nvSpPr>
          <p:spPr>
            <a:xfrm>
              <a:off x="2062282" y="4258713"/>
              <a:ext cx="3482647" cy="676395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000" dirty="0">
                <a:solidFill>
                  <a:srgbClr val="FFFFFF"/>
                </a:solidFill>
              </a:endParaRPr>
            </a:p>
          </p:txBody>
        </p:sp>
        <p:grpSp>
          <p:nvGrpSpPr>
            <p:cNvPr id="30" name="Group 2"/>
            <p:cNvGrpSpPr/>
            <p:nvPr/>
          </p:nvGrpSpPr>
          <p:grpSpPr bwMode="auto">
            <a:xfrm>
              <a:off x="2006724" y="3845890"/>
              <a:ext cx="3673129" cy="1227356"/>
              <a:chOff x="6213792" y="4114590"/>
              <a:chExt cx="3394232" cy="818709"/>
            </a:xfrm>
          </p:grpSpPr>
          <p:sp>
            <p:nvSpPr>
              <p:cNvPr id="24" name="Freeform 23"/>
              <p:cNvSpPr/>
              <p:nvPr/>
            </p:nvSpPr>
            <p:spPr bwMode="auto">
              <a:xfrm>
                <a:off x="8218942" y="4188729"/>
                <a:ext cx="674739" cy="534862"/>
              </a:xfrm>
              <a:custGeom>
                <a:avLst/>
                <a:gdLst>
                  <a:gd name="T0" fmla="*/ 752 w 752"/>
                  <a:gd name="T1" fmla="*/ 88 h 595"/>
                  <a:gd name="T2" fmla="*/ 752 w 752"/>
                  <a:gd name="T3" fmla="*/ 595 h 595"/>
                  <a:gd name="T4" fmla="*/ 0 w 752"/>
                  <a:gd name="T5" fmla="*/ 395 h 595"/>
                  <a:gd name="T6" fmla="*/ 0 w 752"/>
                  <a:gd name="T7" fmla="*/ 0 h 595"/>
                  <a:gd name="T8" fmla="*/ 752 w 752"/>
                  <a:gd name="T9" fmla="*/ 8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595">
                    <a:moveTo>
                      <a:pt x="752" y="88"/>
                    </a:moveTo>
                    <a:lnTo>
                      <a:pt x="752" y="595"/>
                    </a:lnTo>
                    <a:lnTo>
                      <a:pt x="0" y="395"/>
                    </a:lnTo>
                    <a:lnTo>
                      <a:pt x="0" y="0"/>
                    </a:lnTo>
                    <a:lnTo>
                      <a:pt x="752" y="8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6929602" y="4195084"/>
                <a:ext cx="1289339" cy="570872"/>
              </a:xfrm>
              <a:custGeom>
                <a:avLst/>
                <a:gdLst>
                  <a:gd name="T0" fmla="*/ 1437 w 1437"/>
                  <a:gd name="T1" fmla="*/ 0 h 636"/>
                  <a:gd name="T2" fmla="*/ 1437 w 1437"/>
                  <a:gd name="T3" fmla="*/ 395 h 636"/>
                  <a:gd name="T4" fmla="*/ 0 w 1437"/>
                  <a:gd name="T5" fmla="*/ 636 h 636"/>
                  <a:gd name="T6" fmla="*/ 0 w 1437"/>
                  <a:gd name="T7" fmla="*/ 129 h 636"/>
                  <a:gd name="T8" fmla="*/ 1437 w 1437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7" h="636">
                    <a:moveTo>
                      <a:pt x="1437" y="0"/>
                    </a:moveTo>
                    <a:lnTo>
                      <a:pt x="1437" y="395"/>
                    </a:lnTo>
                    <a:lnTo>
                      <a:pt x="0" y="636"/>
                    </a:lnTo>
                    <a:lnTo>
                      <a:pt x="0" y="129"/>
                    </a:lnTo>
                    <a:lnTo>
                      <a:pt x="143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6213792" y="4311588"/>
                <a:ext cx="1389083" cy="618533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7" name="Freeform 26"/>
              <p:cNvSpPr/>
              <p:nvPr/>
            </p:nvSpPr>
            <p:spPr bwMode="auto">
              <a:xfrm>
                <a:off x="7602875" y="4279815"/>
                <a:ext cx="2005149" cy="653484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8" name="Freeform 27"/>
              <p:cNvSpPr>
                <a:spLocks noEditPoints="1"/>
              </p:cNvSpPr>
              <p:nvPr/>
            </p:nvSpPr>
            <p:spPr bwMode="auto">
              <a:xfrm>
                <a:off x="6213792" y="4114590"/>
                <a:ext cx="3394232" cy="363282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auto">
              <a:xfrm>
                <a:off x="6213792" y="4114590"/>
                <a:ext cx="3394232" cy="363282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</p:grpSp>
      </p:grpSp>
      <p:grpSp>
        <p:nvGrpSpPr>
          <p:cNvPr id="31" name="Group 3"/>
          <p:cNvGrpSpPr/>
          <p:nvPr/>
        </p:nvGrpSpPr>
        <p:grpSpPr bwMode="auto">
          <a:xfrm>
            <a:off x="3351822" y="2729730"/>
            <a:ext cx="2153466" cy="715663"/>
            <a:chOff x="6213792" y="4114590"/>
            <a:chExt cx="3394232" cy="814592"/>
          </a:xfrm>
        </p:grpSpPr>
        <p:sp>
          <p:nvSpPr>
            <p:cNvPr id="18" name="Freeform 23"/>
            <p:cNvSpPr/>
            <p:nvPr/>
          </p:nvSpPr>
          <p:spPr bwMode="auto">
            <a:xfrm>
              <a:off x="8219560" y="4189137"/>
              <a:ext cx="675469" cy="534025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9" name="Freeform 24"/>
            <p:cNvSpPr/>
            <p:nvPr/>
          </p:nvSpPr>
          <p:spPr bwMode="auto">
            <a:xfrm>
              <a:off x="6928663" y="4194559"/>
              <a:ext cx="1290897" cy="570620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0" name="Freeform 25"/>
            <p:cNvSpPr/>
            <p:nvPr/>
          </p:nvSpPr>
          <p:spPr bwMode="auto">
            <a:xfrm>
              <a:off x="6213792" y="4300279"/>
              <a:ext cx="1388464" cy="619414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1" name="Freeform 26"/>
            <p:cNvSpPr/>
            <p:nvPr/>
          </p:nvSpPr>
          <p:spPr bwMode="auto">
            <a:xfrm>
              <a:off x="7602256" y="4275882"/>
              <a:ext cx="2005768" cy="653300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2" name="Freeform 27"/>
            <p:cNvSpPr>
              <a:spLocks noEditPoints="1"/>
            </p:cNvSpPr>
            <p:nvPr/>
          </p:nvSpPr>
          <p:spPr bwMode="auto">
            <a:xfrm>
              <a:off x="6213792" y="4114590"/>
              <a:ext cx="3394232" cy="363245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3" name="Freeform 28"/>
            <p:cNvSpPr>
              <a:spLocks noEditPoints="1"/>
            </p:cNvSpPr>
            <p:nvPr/>
          </p:nvSpPr>
          <p:spPr bwMode="auto">
            <a:xfrm>
              <a:off x="6213792" y="4114590"/>
              <a:ext cx="3394232" cy="363245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</p:grpSp>
      <p:grpSp>
        <p:nvGrpSpPr>
          <p:cNvPr id="32" name="Group 4"/>
          <p:cNvGrpSpPr/>
          <p:nvPr/>
        </p:nvGrpSpPr>
        <p:grpSpPr bwMode="auto">
          <a:xfrm>
            <a:off x="3491102" y="2172440"/>
            <a:ext cx="1917764" cy="635880"/>
            <a:chOff x="6213792" y="4114590"/>
            <a:chExt cx="3413610" cy="816016"/>
          </a:xfrm>
        </p:grpSpPr>
        <p:sp>
          <p:nvSpPr>
            <p:cNvPr id="12" name="Freeform 23"/>
            <p:cNvSpPr/>
            <p:nvPr/>
          </p:nvSpPr>
          <p:spPr bwMode="auto">
            <a:xfrm>
              <a:off x="8218307" y="4189468"/>
              <a:ext cx="675942" cy="533313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3" name="Freeform 24"/>
            <p:cNvSpPr/>
            <p:nvPr/>
          </p:nvSpPr>
          <p:spPr bwMode="auto">
            <a:xfrm>
              <a:off x="6929265" y="4193426"/>
              <a:ext cx="1290006" cy="570942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innerShdw blurRad="482600" dist="190500">
                <a:schemeClr val="bg1">
                  <a:lumMod val="95000"/>
                  <a:alpha val="50000"/>
                </a:schemeClr>
              </a:innerShdw>
            </a:effectLst>
          </p:spPr>
          <p:txBody>
            <a:bodyPr lIns="68568" tIns="34284" rIns="68568" bIns="34284"/>
            <a:lstStyle/>
            <a:p>
              <a:pPr eaLnBrk="1" hangingPunct="1"/>
              <a:endParaRPr lang="zh-CN" altLang="zh-CN" sz="1000" dirty="0"/>
            </a:p>
          </p:txBody>
        </p:sp>
        <p:sp>
          <p:nvSpPr>
            <p:cNvPr id="14" name="Freeform 25"/>
            <p:cNvSpPr/>
            <p:nvPr/>
          </p:nvSpPr>
          <p:spPr bwMode="auto">
            <a:xfrm>
              <a:off x="6213792" y="4311718"/>
              <a:ext cx="1387905" cy="618888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5" name="Freeform 26"/>
            <p:cNvSpPr/>
            <p:nvPr/>
          </p:nvSpPr>
          <p:spPr bwMode="auto">
            <a:xfrm>
              <a:off x="7601697" y="4275043"/>
              <a:ext cx="2006634" cy="654035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6232863" y="4128344"/>
              <a:ext cx="3394539" cy="363693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solidFill>
                <a:schemeClr val="bg1">
                  <a:lumMod val="85000"/>
                  <a:alpha val="30000"/>
                </a:schemeClr>
              </a:solidFill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7" name="Freeform 28"/>
            <p:cNvSpPr>
              <a:spLocks noEditPoints="1"/>
            </p:cNvSpPr>
            <p:nvPr/>
          </p:nvSpPr>
          <p:spPr bwMode="auto">
            <a:xfrm>
              <a:off x="6213792" y="4114590"/>
              <a:ext cx="3394539" cy="363693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</p:grpSp>
      <p:sp>
        <p:nvSpPr>
          <p:cNvPr id="6" name="Freeform 28"/>
          <p:cNvSpPr>
            <a:spLocks noEditPoints="1"/>
          </p:cNvSpPr>
          <p:nvPr/>
        </p:nvSpPr>
        <p:spPr bwMode="auto">
          <a:xfrm>
            <a:off x="3610144" y="1728280"/>
            <a:ext cx="1559448" cy="232203"/>
          </a:xfrm>
          <a:custGeom>
            <a:avLst/>
            <a:gdLst>
              <a:gd name="T0" fmla="*/ 2236 w 3781"/>
              <a:gd name="T1" fmla="*/ 0 h 405"/>
              <a:gd name="T2" fmla="*/ 3781 w 3781"/>
              <a:gd name="T3" fmla="*/ 184 h 405"/>
              <a:gd name="T4" fmla="*/ 1547 w 3781"/>
              <a:gd name="T5" fmla="*/ 405 h 405"/>
              <a:gd name="T6" fmla="*/ 0 w 3781"/>
              <a:gd name="T7" fmla="*/ 222 h 405"/>
              <a:gd name="T8" fmla="*/ 2236 w 3781"/>
              <a:gd name="T9" fmla="*/ 0 h 405"/>
              <a:gd name="T10" fmla="*/ 797 w 3781"/>
              <a:gd name="T11" fmla="*/ 222 h 405"/>
              <a:gd name="T12" fmla="*/ 1550 w 3781"/>
              <a:gd name="T13" fmla="*/ 312 h 405"/>
              <a:gd name="T14" fmla="*/ 2986 w 3781"/>
              <a:gd name="T15" fmla="*/ 181 h 405"/>
              <a:gd name="T16" fmla="*/ 2234 w 3781"/>
              <a:gd name="T17" fmla="*/ 93 h 405"/>
              <a:gd name="T18" fmla="*/ 797 w 3781"/>
              <a:gd name="T19" fmla="*/ 22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81" h="405">
                <a:moveTo>
                  <a:pt x="2236" y="0"/>
                </a:moveTo>
                <a:lnTo>
                  <a:pt x="3781" y="184"/>
                </a:lnTo>
                <a:lnTo>
                  <a:pt x="1547" y="405"/>
                </a:lnTo>
                <a:lnTo>
                  <a:pt x="0" y="222"/>
                </a:lnTo>
                <a:lnTo>
                  <a:pt x="2236" y="0"/>
                </a:lnTo>
                <a:moveTo>
                  <a:pt x="797" y="222"/>
                </a:moveTo>
                <a:lnTo>
                  <a:pt x="1550" y="312"/>
                </a:lnTo>
                <a:lnTo>
                  <a:pt x="2986" y="181"/>
                </a:lnTo>
                <a:lnTo>
                  <a:pt x="2234" y="93"/>
                </a:lnTo>
                <a:lnTo>
                  <a:pt x="797" y="2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51433" tIns="25717" rIns="51433" bIns="25717"/>
          <a:lstStyle/>
          <a:p>
            <a:pPr>
              <a:defRPr/>
            </a:pPr>
            <a:endParaRPr lang="id-ID" sz="1000" dirty="0"/>
          </a:p>
        </p:txBody>
      </p:sp>
      <p:grpSp>
        <p:nvGrpSpPr>
          <p:cNvPr id="33" name="Group 6"/>
          <p:cNvGrpSpPr/>
          <p:nvPr/>
        </p:nvGrpSpPr>
        <p:grpSpPr>
          <a:xfrm>
            <a:off x="3648536" y="1727093"/>
            <a:ext cx="1559742" cy="543115"/>
            <a:chOff x="6998409" y="1832696"/>
            <a:chExt cx="2777130" cy="793115"/>
          </a:xfrm>
          <a:solidFill>
            <a:schemeClr val="accent1"/>
          </a:solidFill>
        </p:grpSpPr>
        <p:sp>
          <p:nvSpPr>
            <p:cNvPr id="8" name="Freeform 25"/>
            <p:cNvSpPr/>
            <p:nvPr/>
          </p:nvSpPr>
          <p:spPr bwMode="auto">
            <a:xfrm>
              <a:off x="6998409" y="2047309"/>
              <a:ext cx="1136266" cy="575998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9" name="Freeform 26"/>
            <p:cNvSpPr/>
            <p:nvPr/>
          </p:nvSpPr>
          <p:spPr bwMode="auto">
            <a:xfrm>
              <a:off x="8134675" y="2018091"/>
              <a:ext cx="1640864" cy="607720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grpFill/>
            <a:ln>
              <a:noFill/>
            </a:ln>
            <a:effectLst>
              <a:innerShdw blurRad="63500" dist="50800" dir="10800000">
                <a:schemeClr val="bg2">
                  <a:lumMod val="10000"/>
                  <a:alpha val="22000"/>
                </a:schemeClr>
              </a:inn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0" name="Freeform 27"/>
            <p:cNvSpPr>
              <a:spLocks noEditPoints="1"/>
            </p:cNvSpPr>
            <p:nvPr/>
          </p:nvSpPr>
          <p:spPr bwMode="auto">
            <a:xfrm>
              <a:off x="6998409" y="1832696"/>
              <a:ext cx="2777130" cy="335185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grpFill/>
            <a:ln w="3175"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>
            <a:xfrm>
              <a:off x="7453610" y="1881615"/>
              <a:ext cx="1950722" cy="276036"/>
            </a:xfrm>
            <a:custGeom>
              <a:avLst/>
              <a:gdLst>
                <a:gd name="connsiteX0" fmla="*/ 0 w 1902798"/>
                <a:gd name="connsiteY0" fmla="*/ 121568 h 274849"/>
                <a:gd name="connsiteX1" fmla="*/ 655409 w 1902798"/>
                <a:gd name="connsiteY1" fmla="*/ 274849 h 274849"/>
                <a:gd name="connsiteX2" fmla="*/ 1115251 w 1902798"/>
                <a:gd name="connsiteY2" fmla="*/ 232564 h 274849"/>
                <a:gd name="connsiteX3" fmla="*/ 1902798 w 1902798"/>
                <a:gd name="connsiteY3" fmla="*/ 126853 h 274849"/>
                <a:gd name="connsiteX4" fmla="*/ 1501096 w 1902798"/>
                <a:gd name="connsiteY4" fmla="*/ 52856 h 274849"/>
                <a:gd name="connsiteX5" fmla="*/ 1157536 w 1902798"/>
                <a:gd name="connsiteY5" fmla="*/ 0 h 274849"/>
                <a:gd name="connsiteX6" fmla="*/ 73998 w 1902798"/>
                <a:gd name="connsiteY6" fmla="*/ 121568 h 274849"/>
                <a:gd name="connsiteX7" fmla="*/ 0 w 1902798"/>
                <a:gd name="connsiteY7" fmla="*/ 121568 h 27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2798" h="274849">
                  <a:moveTo>
                    <a:pt x="0" y="121568"/>
                  </a:moveTo>
                  <a:lnTo>
                    <a:pt x="655409" y="274849"/>
                  </a:lnTo>
                  <a:lnTo>
                    <a:pt x="1115251" y="232564"/>
                  </a:lnTo>
                  <a:lnTo>
                    <a:pt x="1902798" y="126853"/>
                  </a:lnTo>
                  <a:lnTo>
                    <a:pt x="1501096" y="52856"/>
                  </a:lnTo>
                  <a:lnTo>
                    <a:pt x="1157536" y="0"/>
                  </a:lnTo>
                  <a:lnTo>
                    <a:pt x="73998" y="121568"/>
                  </a:lnTo>
                  <a:lnTo>
                    <a:pt x="0" y="1215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34" name="Group 31"/>
          <p:cNvGrpSpPr/>
          <p:nvPr/>
        </p:nvGrpSpPr>
        <p:grpSpPr bwMode="auto">
          <a:xfrm>
            <a:off x="2347111" y="1708448"/>
            <a:ext cx="1323745" cy="554614"/>
            <a:chOff x="3128402" y="2277798"/>
            <a:chExt cx="1765170" cy="738560"/>
          </a:xfrm>
        </p:grpSpPr>
        <p:sp>
          <p:nvSpPr>
            <p:cNvPr id="51" name="TextBox 50"/>
            <p:cNvSpPr txBox="1"/>
            <p:nvPr/>
          </p:nvSpPr>
          <p:spPr>
            <a:xfrm>
              <a:off x="3128402" y="2277798"/>
              <a:ext cx="493677" cy="4917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dirty="0">
                  <a:solidFill>
                    <a:srgbClr val="1F4E79"/>
                  </a:solidFill>
                  <a:latin typeface="FontAwesome" pitchFamily="2" charset="0"/>
                </a:rPr>
                <a:t></a:t>
              </a:r>
              <a:endParaRPr lang="id-ID" altLang="zh-CN" sz="1200" dirty="0">
                <a:solidFill>
                  <a:srgbClr val="1F4E79"/>
                </a:solidFill>
                <a:latin typeface="FontAwesome" pitchFamily="2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487202" y="2524617"/>
              <a:ext cx="406370" cy="4917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>
                  <a:solidFill>
                    <a:srgbClr val="F2F2F2"/>
                  </a:solidFill>
                  <a:latin typeface="Arsenal" pitchFamily="50" charset="0"/>
                </a:rPr>
                <a:t>1</a:t>
              </a:r>
              <a:endParaRPr lang="id-ID" altLang="zh-CN">
                <a:solidFill>
                  <a:srgbClr val="F2F2F2"/>
                </a:solidFill>
                <a:latin typeface="Arsenal" pitchFamily="50" charset="0"/>
              </a:endParaRPr>
            </a:p>
          </p:txBody>
        </p:sp>
      </p:grpSp>
      <p:grpSp>
        <p:nvGrpSpPr>
          <p:cNvPr id="35" name="Group 29"/>
          <p:cNvGrpSpPr/>
          <p:nvPr/>
        </p:nvGrpSpPr>
        <p:grpSpPr bwMode="auto">
          <a:xfrm>
            <a:off x="5380295" y="2335581"/>
            <a:ext cx="1689204" cy="331445"/>
            <a:chOff x="7174130" y="3112861"/>
            <a:chExt cx="2252682" cy="441606"/>
          </a:xfrm>
        </p:grpSpPr>
        <p:sp>
          <p:nvSpPr>
            <p:cNvPr id="52" name="TextBox 51"/>
            <p:cNvSpPr txBox="1"/>
            <p:nvPr/>
          </p:nvSpPr>
          <p:spPr>
            <a:xfrm>
              <a:off x="8933096" y="3112861"/>
              <a:ext cx="493716" cy="4304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D0CECE"/>
                  </a:solidFill>
                  <a:latin typeface="FontAwesome" pitchFamily="2" charset="0"/>
                </a:rPr>
                <a:t></a:t>
              </a:r>
              <a:endParaRPr lang="id-ID" altLang="zh-CN" dirty="0">
                <a:solidFill>
                  <a:srgbClr val="D0CECE"/>
                </a:solidFill>
                <a:latin typeface="FontAwesome" pitchFamily="2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174130" y="3123968"/>
              <a:ext cx="406404" cy="4304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F2F2F2"/>
                  </a:solidFill>
                  <a:latin typeface="Arsenal" pitchFamily="50" charset="0"/>
                </a:rPr>
                <a:t>2</a:t>
              </a:r>
              <a:endParaRPr lang="id-ID" altLang="zh-CN" dirty="0">
                <a:solidFill>
                  <a:srgbClr val="F2F2F2"/>
                </a:solidFill>
                <a:latin typeface="Arsenal" pitchFamily="50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 bwMode="auto">
          <a:xfrm>
            <a:off x="1555481" y="2920256"/>
            <a:ext cx="1807055" cy="372840"/>
            <a:chOff x="2073550" y="3891982"/>
            <a:chExt cx="2410081" cy="497768"/>
          </a:xfrm>
        </p:grpSpPr>
        <p:sp>
          <p:nvSpPr>
            <p:cNvPr id="53" name="Rectangle 52"/>
            <p:cNvSpPr/>
            <p:nvPr/>
          </p:nvSpPr>
          <p:spPr>
            <a:xfrm>
              <a:off x="2073550" y="3891982"/>
              <a:ext cx="553960" cy="492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/>
              <a:r>
                <a:rPr lang="id-ID" altLang="zh-CN" dirty="0">
                  <a:solidFill>
                    <a:srgbClr val="AFABAB"/>
                  </a:solidFill>
                  <a:latin typeface="FontAwesome" pitchFamily="2" charset="0"/>
                </a:rPr>
                <a:t></a:t>
              </a:r>
              <a:endParaRPr lang="id-ID" altLang="zh-CN" dirty="0">
                <a:solidFill>
                  <a:srgbClr val="AFABAB"/>
                </a:solidFill>
                <a:latin typeface="FontAwesome" pitchFamily="2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077188" y="3896751"/>
              <a:ext cx="406443" cy="492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dirty="0">
                  <a:solidFill>
                    <a:srgbClr val="F2F2F2"/>
                  </a:solidFill>
                  <a:latin typeface="Arsenal" pitchFamily="50" charset="0"/>
                </a:rPr>
                <a:t>3</a:t>
              </a:r>
              <a:endParaRPr lang="id-ID" altLang="zh-CN" dirty="0">
                <a:solidFill>
                  <a:srgbClr val="F2F2F2"/>
                </a:solidFill>
                <a:latin typeface="Arsenal" pitchFamily="50" charset="0"/>
              </a:endParaRPr>
            </a:p>
          </p:txBody>
        </p:sp>
      </p:grpSp>
      <p:grpSp>
        <p:nvGrpSpPr>
          <p:cNvPr id="38" name="Group 1"/>
          <p:cNvGrpSpPr/>
          <p:nvPr/>
        </p:nvGrpSpPr>
        <p:grpSpPr bwMode="auto">
          <a:xfrm>
            <a:off x="5832655" y="3556131"/>
            <a:ext cx="2030750" cy="415426"/>
            <a:chOff x="7776443" y="4739713"/>
            <a:chExt cx="2709482" cy="554815"/>
          </a:xfrm>
        </p:grpSpPr>
        <p:sp>
          <p:nvSpPr>
            <p:cNvPr id="54" name="Rectangle 53"/>
            <p:cNvSpPr/>
            <p:nvPr/>
          </p:nvSpPr>
          <p:spPr>
            <a:xfrm>
              <a:off x="9931749" y="4773109"/>
              <a:ext cx="554176" cy="493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/>
              <a:r>
                <a:rPr lang="id-ID" altLang="zh-CN" dirty="0">
                  <a:solidFill>
                    <a:srgbClr val="595959"/>
                  </a:solidFill>
                  <a:latin typeface="FontAwesome" pitchFamily="2" charset="0"/>
                </a:rPr>
                <a:t></a:t>
              </a:r>
              <a:endParaRPr lang="id-ID" altLang="zh-CN" sz="1500" dirty="0">
                <a:solidFill>
                  <a:srgbClr val="595959"/>
                </a:solidFill>
                <a:latin typeface="FontAwesome" pitchFamily="2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76443" y="4739713"/>
              <a:ext cx="406602" cy="5548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2100" dirty="0">
                  <a:solidFill>
                    <a:srgbClr val="F2F2F2"/>
                  </a:solidFill>
                  <a:latin typeface="Arsenal" pitchFamily="50" charset="0"/>
                </a:rPr>
                <a:t>4</a:t>
              </a:r>
              <a:endParaRPr lang="id-ID" altLang="zh-CN" dirty="0">
                <a:solidFill>
                  <a:srgbClr val="F2F2F2"/>
                </a:solidFill>
                <a:latin typeface="Arsenal" pitchFamily="50" charset="0"/>
              </a:endParaRPr>
            </a:p>
          </p:txBody>
        </p:sp>
      </p:grpSp>
      <p:sp>
        <p:nvSpPr>
          <p:cNvPr id="80" name="Title 13"/>
          <p:cNvSpPr txBox="1"/>
          <p:nvPr/>
        </p:nvSpPr>
        <p:spPr>
          <a:xfrm>
            <a:off x="7222493" y="2140289"/>
            <a:ext cx="1813229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eaLnBrk="1" hangingPunct="1"/>
            <a:r>
              <a:rPr lang="id-ID" altLang="zh-CN" sz="1100" dirty="0">
                <a:solidFill>
                  <a:srgbClr val="767171"/>
                </a:solidFill>
                <a:ea typeface="Roboto" panose="02000000000000000000" pitchFamily="2" charset="0"/>
                <a:cs typeface="Roboto" panose="02000000000000000000" pitchFamily="2" charset="0"/>
              </a:rPr>
              <a:t>Content 2</a:t>
            </a:r>
            <a:endParaRPr lang="id-ID" altLang="zh-CN" sz="1100" dirty="0">
              <a:solidFill>
                <a:srgbClr val="76717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eaLnBrk="1" hangingPunct="1"/>
            <a:r>
              <a:rPr lang="id-ID" altLang="zh-CN" sz="800" dirty="0">
                <a:solidFill>
                  <a:srgbClr val="A6A6A6"/>
                </a:solidFill>
                <a:ea typeface="Roboto" panose="02000000000000000000" pitchFamily="2" charset="0"/>
                <a:cs typeface="Roboto" panose="02000000000000000000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anose="02000000000000000000" pitchFamily="2" charset="0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1" name="Title 13"/>
          <p:cNvSpPr txBox="1"/>
          <p:nvPr/>
        </p:nvSpPr>
        <p:spPr>
          <a:xfrm>
            <a:off x="6354199" y="4095300"/>
            <a:ext cx="2141556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eaLnBrk="1" hangingPunct="1"/>
            <a:r>
              <a:rPr lang="id-ID" altLang="zh-CN" sz="1100" dirty="0">
                <a:solidFill>
                  <a:srgbClr val="767171"/>
                </a:solidFill>
                <a:ea typeface="Roboto" panose="02000000000000000000" pitchFamily="2" charset="0"/>
                <a:cs typeface="Roboto" panose="02000000000000000000" pitchFamily="2" charset="0"/>
              </a:rPr>
              <a:t>Content 4</a:t>
            </a:r>
            <a:endParaRPr lang="id-ID" altLang="zh-CN" sz="1100" dirty="0">
              <a:solidFill>
                <a:srgbClr val="76717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eaLnBrk="1" hangingPunct="1"/>
            <a:r>
              <a:rPr lang="id-ID" altLang="zh-CN" sz="800" dirty="0">
                <a:solidFill>
                  <a:srgbClr val="A6A6A6"/>
                </a:solidFill>
                <a:ea typeface="Roboto" panose="02000000000000000000" pitchFamily="2" charset="0"/>
                <a:cs typeface="Roboto" panose="02000000000000000000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anose="02000000000000000000" pitchFamily="2" charset="0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2" name="Title 13"/>
          <p:cNvSpPr txBox="1"/>
          <p:nvPr/>
        </p:nvSpPr>
        <p:spPr>
          <a:xfrm>
            <a:off x="375242" y="1777100"/>
            <a:ext cx="1965916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algn="r" eaLnBrk="1" hangingPunct="1"/>
            <a:r>
              <a:rPr lang="id-ID" altLang="zh-CN" sz="1100" dirty="0">
                <a:solidFill>
                  <a:srgbClr val="767171"/>
                </a:solidFill>
                <a:ea typeface="Roboto" panose="02000000000000000000" pitchFamily="2" charset="0"/>
                <a:cs typeface="Roboto" panose="02000000000000000000" pitchFamily="2" charset="0"/>
              </a:rPr>
              <a:t>Content 1</a:t>
            </a:r>
            <a:endParaRPr lang="id-ID" altLang="zh-CN" sz="1100" dirty="0">
              <a:solidFill>
                <a:srgbClr val="76717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 eaLnBrk="1" hangingPunct="1"/>
            <a:r>
              <a:rPr lang="id-ID" altLang="zh-CN" sz="800" dirty="0">
                <a:solidFill>
                  <a:srgbClr val="A6A6A6"/>
                </a:solidFill>
                <a:ea typeface="Roboto" panose="02000000000000000000" pitchFamily="2" charset="0"/>
                <a:cs typeface="Roboto" panose="02000000000000000000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anose="02000000000000000000" pitchFamily="2" charset="0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3" name="Title 13"/>
          <p:cNvSpPr txBox="1"/>
          <p:nvPr/>
        </p:nvSpPr>
        <p:spPr>
          <a:xfrm>
            <a:off x="468258" y="3524576"/>
            <a:ext cx="2249073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algn="r" eaLnBrk="1" hangingPunct="1"/>
            <a:r>
              <a:rPr lang="id-ID" altLang="zh-CN" sz="1100" dirty="0">
                <a:solidFill>
                  <a:srgbClr val="767171"/>
                </a:solidFill>
                <a:ea typeface="Roboto" panose="02000000000000000000" pitchFamily="2" charset="0"/>
                <a:cs typeface="Roboto" panose="02000000000000000000" pitchFamily="2" charset="0"/>
              </a:rPr>
              <a:t>Content 3</a:t>
            </a:r>
            <a:endParaRPr lang="id-ID" altLang="zh-CN" sz="1100" dirty="0">
              <a:solidFill>
                <a:srgbClr val="76717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 eaLnBrk="1" hangingPunct="1"/>
            <a:r>
              <a:rPr lang="id-ID" altLang="zh-CN" sz="800" dirty="0">
                <a:solidFill>
                  <a:srgbClr val="A6A6A6"/>
                </a:solidFill>
                <a:ea typeface="Roboto" panose="02000000000000000000" pitchFamily="2" charset="0"/>
                <a:cs typeface="Roboto" panose="02000000000000000000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anose="02000000000000000000" pitchFamily="2" charset="0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组合 137"/>
          <p:cNvGrpSpPr/>
          <p:nvPr>
            <p:custDataLst>
              <p:tags r:id="rId1"/>
            </p:custDataLst>
          </p:nvPr>
        </p:nvGrpSpPr>
        <p:grpSpPr>
          <a:xfrm>
            <a:off x="4450522" y="1531677"/>
            <a:ext cx="398892" cy="407779"/>
            <a:chOff x="8190203" y="2071649"/>
            <a:chExt cx="2936155" cy="3001563"/>
          </a:xfrm>
          <a:solidFill>
            <a:schemeClr val="accent1"/>
          </a:solidFill>
        </p:grpSpPr>
        <p:sp>
          <p:nvSpPr>
            <p:cNvPr id="139" name="半圆-4"/>
            <p:cNvSpPr/>
            <p:nvPr>
              <p:custDataLst>
                <p:tags r:id="rId2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0" name="半圆-3"/>
            <p:cNvSpPr/>
            <p:nvPr>
              <p:custDataLst>
                <p:tags r:id="rId3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1" name="半圆-2"/>
            <p:cNvSpPr/>
            <p:nvPr>
              <p:custDataLst>
                <p:tags r:id="rId4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2" name="半圆-1"/>
            <p:cNvSpPr/>
            <p:nvPr>
              <p:custDataLst>
                <p:tags r:id="rId5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4849414" y="1493193"/>
            <a:ext cx="31436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145" name="组合 144"/>
          <p:cNvGrpSpPr/>
          <p:nvPr>
            <p:custDataLst>
              <p:tags r:id="rId7"/>
            </p:custDataLst>
          </p:nvPr>
        </p:nvGrpSpPr>
        <p:grpSpPr>
          <a:xfrm>
            <a:off x="4450522" y="2249321"/>
            <a:ext cx="398892" cy="407779"/>
            <a:chOff x="8190203" y="2071649"/>
            <a:chExt cx="2936155" cy="3001563"/>
          </a:xfrm>
          <a:solidFill>
            <a:schemeClr val="accent1"/>
          </a:solidFill>
        </p:grpSpPr>
        <p:sp>
          <p:nvSpPr>
            <p:cNvPr id="146" name="半圆-4"/>
            <p:cNvSpPr/>
            <p:nvPr>
              <p:custDataLst>
                <p:tags r:id="rId8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7" name="半圆-3"/>
            <p:cNvSpPr/>
            <p:nvPr>
              <p:custDataLst>
                <p:tags r:id="rId9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8" name="半圆-2"/>
            <p:cNvSpPr/>
            <p:nvPr>
              <p:custDataLst>
                <p:tags r:id="rId10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9" name="半圆-1"/>
            <p:cNvSpPr/>
            <p:nvPr>
              <p:custDataLst>
                <p:tags r:id="rId11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0" name="椭圆 149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1" name="文本框 150"/>
          <p:cNvSpPr txBox="1"/>
          <p:nvPr>
            <p:custDataLst>
              <p:tags r:id="rId12"/>
            </p:custDataLst>
          </p:nvPr>
        </p:nvSpPr>
        <p:spPr>
          <a:xfrm>
            <a:off x="4849414" y="2210838"/>
            <a:ext cx="31436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152" name="组合 151"/>
          <p:cNvGrpSpPr/>
          <p:nvPr>
            <p:custDataLst>
              <p:tags r:id="rId13"/>
            </p:custDataLst>
          </p:nvPr>
        </p:nvGrpSpPr>
        <p:grpSpPr>
          <a:xfrm>
            <a:off x="4450522" y="2966966"/>
            <a:ext cx="398892" cy="407779"/>
            <a:chOff x="8190203" y="2071649"/>
            <a:chExt cx="2936155" cy="3001563"/>
          </a:xfrm>
          <a:solidFill>
            <a:schemeClr val="accent1"/>
          </a:solidFill>
        </p:grpSpPr>
        <p:sp>
          <p:nvSpPr>
            <p:cNvPr id="153" name="半圆-4"/>
            <p:cNvSpPr/>
            <p:nvPr>
              <p:custDataLst>
                <p:tags r:id="rId14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4" name="半圆-3"/>
            <p:cNvSpPr/>
            <p:nvPr>
              <p:custDataLst>
                <p:tags r:id="rId15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5" name="半圆-2"/>
            <p:cNvSpPr/>
            <p:nvPr>
              <p:custDataLst>
                <p:tags r:id="rId16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6" name="半圆-1"/>
            <p:cNvSpPr/>
            <p:nvPr>
              <p:custDataLst>
                <p:tags r:id="rId17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8" name="文本框 157"/>
          <p:cNvSpPr txBox="1"/>
          <p:nvPr>
            <p:custDataLst>
              <p:tags r:id="rId18"/>
            </p:custDataLst>
          </p:nvPr>
        </p:nvSpPr>
        <p:spPr>
          <a:xfrm>
            <a:off x="4849414" y="2928482"/>
            <a:ext cx="31436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159" name="组合 158"/>
          <p:cNvGrpSpPr/>
          <p:nvPr>
            <p:custDataLst>
              <p:tags r:id="rId19"/>
            </p:custDataLst>
          </p:nvPr>
        </p:nvGrpSpPr>
        <p:grpSpPr>
          <a:xfrm>
            <a:off x="4450522" y="3684609"/>
            <a:ext cx="398892" cy="407779"/>
            <a:chOff x="8190203" y="2071649"/>
            <a:chExt cx="2936155" cy="3001563"/>
          </a:xfrm>
          <a:solidFill>
            <a:schemeClr val="accent1"/>
          </a:solidFill>
        </p:grpSpPr>
        <p:sp>
          <p:nvSpPr>
            <p:cNvPr id="160" name="半圆-4"/>
            <p:cNvSpPr/>
            <p:nvPr>
              <p:custDataLst>
                <p:tags r:id="rId20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1" name="半圆-3"/>
            <p:cNvSpPr/>
            <p:nvPr>
              <p:custDataLst>
                <p:tags r:id="rId21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2" name="半圆-2"/>
            <p:cNvSpPr/>
            <p:nvPr>
              <p:custDataLst>
                <p:tags r:id="rId22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3" name="半圆-1"/>
            <p:cNvSpPr/>
            <p:nvPr>
              <p:custDataLst>
                <p:tags r:id="rId23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3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5" name="文本框 164"/>
          <p:cNvSpPr txBox="1"/>
          <p:nvPr>
            <p:custDataLst>
              <p:tags r:id="rId24"/>
            </p:custDataLst>
          </p:nvPr>
        </p:nvSpPr>
        <p:spPr>
          <a:xfrm>
            <a:off x="4849414" y="3646125"/>
            <a:ext cx="31436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166" name="组合 165"/>
          <p:cNvGrpSpPr/>
          <p:nvPr>
            <p:custDataLst>
              <p:tags r:id="rId25"/>
            </p:custDataLst>
          </p:nvPr>
        </p:nvGrpSpPr>
        <p:grpSpPr>
          <a:xfrm>
            <a:off x="1201373" y="1723718"/>
            <a:ext cx="2278317" cy="2289273"/>
            <a:chOff x="2287443" y="2307114"/>
            <a:chExt cx="3037756" cy="3052364"/>
          </a:xfrm>
        </p:grpSpPr>
        <p:sp>
          <p:nvSpPr>
            <p:cNvPr id="167" name="任意多边形 2"/>
            <p:cNvSpPr/>
            <p:nvPr/>
          </p:nvSpPr>
          <p:spPr>
            <a:xfrm>
              <a:off x="2287443" y="2307114"/>
              <a:ext cx="3037756" cy="3052364"/>
            </a:xfrm>
            <a:custGeom>
              <a:avLst/>
              <a:gdLst/>
              <a:ahLst/>
              <a:cxnLst/>
              <a:rect l="0" t="0" r="0" b="0"/>
              <a:pathLst>
                <a:path w="3037756" h="3052364">
                  <a:moveTo>
                    <a:pt x="0" y="0"/>
                  </a:moveTo>
                  <a:lnTo>
                    <a:pt x="3037755" y="0"/>
                  </a:lnTo>
                  <a:lnTo>
                    <a:pt x="3037755" y="3052363"/>
                  </a:lnTo>
                  <a:lnTo>
                    <a:pt x="0" y="3052363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68" name="PA_组合 5"/>
            <p:cNvGrpSpPr/>
            <p:nvPr>
              <p:custDataLst>
                <p:tags r:id="rId26"/>
              </p:custDataLst>
            </p:nvPr>
          </p:nvGrpSpPr>
          <p:grpSpPr>
            <a:xfrm>
              <a:off x="2287443" y="2357915"/>
              <a:ext cx="2936155" cy="3001563"/>
              <a:chOff x="2287443" y="2357915"/>
              <a:chExt cx="2936155" cy="3001563"/>
            </a:xfrm>
          </p:grpSpPr>
          <p:sp>
            <p:nvSpPr>
              <p:cNvPr id="169" name="MH_Other_1"/>
              <p:cNvSpPr/>
              <p:nvPr>
                <p:custDataLst>
                  <p:tags r:id="rId27"/>
                </p:custDataLst>
              </p:nvPr>
            </p:nvSpPr>
            <p:spPr>
              <a:xfrm rot="5400000">
                <a:off x="2564771" y="4083910"/>
                <a:ext cx="1735630" cy="815505"/>
              </a:xfrm>
              <a:custGeom>
                <a:avLst/>
                <a:gdLst>
                  <a:gd name="connsiteX0" fmla="*/ 0 w 1521440"/>
                  <a:gd name="connsiteY0" fmla="*/ 0 h 749300"/>
                  <a:gd name="connsiteX1" fmla="*/ 1521440 w 1521440"/>
                  <a:gd name="connsiteY1" fmla="*/ 0 h 749300"/>
                  <a:gd name="connsiteX2" fmla="*/ 1507239 w 1521440"/>
                  <a:gd name="connsiteY2" fmla="*/ 140870 h 749300"/>
                  <a:gd name="connsiteX3" fmla="*/ 760720 w 1521440"/>
                  <a:gd name="connsiteY3" fmla="*/ 749300 h 749300"/>
                  <a:gd name="connsiteX4" fmla="*/ 14201 w 1521440"/>
                  <a:gd name="connsiteY4" fmla="*/ 14087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1440" h="749300">
                    <a:moveTo>
                      <a:pt x="0" y="0"/>
                    </a:moveTo>
                    <a:lnTo>
                      <a:pt x="1521440" y="0"/>
                    </a:lnTo>
                    <a:lnTo>
                      <a:pt x="1507239" y="140870"/>
                    </a:lnTo>
                    <a:cubicBezTo>
                      <a:pt x="1436185" y="488100"/>
                      <a:pt x="1128956" y="749300"/>
                      <a:pt x="760720" y="749300"/>
                    </a:cubicBezTo>
                    <a:cubicBezTo>
                      <a:pt x="392484" y="749300"/>
                      <a:pt x="85255" y="488100"/>
                      <a:pt x="14201" y="14087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3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MH_Other_1"/>
              <p:cNvSpPr/>
              <p:nvPr>
                <p:custDataLst>
                  <p:tags r:id="rId28"/>
                </p:custDataLst>
              </p:nvPr>
            </p:nvSpPr>
            <p:spPr>
              <a:xfrm>
                <a:off x="3487968" y="3747737"/>
                <a:ext cx="1735630" cy="815505"/>
              </a:xfrm>
              <a:custGeom>
                <a:avLst/>
                <a:gdLst>
                  <a:gd name="connsiteX0" fmla="*/ 0 w 1521440"/>
                  <a:gd name="connsiteY0" fmla="*/ 0 h 749300"/>
                  <a:gd name="connsiteX1" fmla="*/ 1521440 w 1521440"/>
                  <a:gd name="connsiteY1" fmla="*/ 0 h 749300"/>
                  <a:gd name="connsiteX2" fmla="*/ 1507239 w 1521440"/>
                  <a:gd name="connsiteY2" fmla="*/ 140870 h 749300"/>
                  <a:gd name="connsiteX3" fmla="*/ 760720 w 1521440"/>
                  <a:gd name="connsiteY3" fmla="*/ 749300 h 749300"/>
                  <a:gd name="connsiteX4" fmla="*/ 14201 w 1521440"/>
                  <a:gd name="connsiteY4" fmla="*/ 14087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1440" h="749300">
                    <a:moveTo>
                      <a:pt x="0" y="0"/>
                    </a:moveTo>
                    <a:lnTo>
                      <a:pt x="1521440" y="0"/>
                    </a:lnTo>
                    <a:lnTo>
                      <a:pt x="1507239" y="140870"/>
                    </a:lnTo>
                    <a:cubicBezTo>
                      <a:pt x="1436185" y="488100"/>
                      <a:pt x="1128956" y="749300"/>
                      <a:pt x="760720" y="749300"/>
                    </a:cubicBezTo>
                    <a:cubicBezTo>
                      <a:pt x="392484" y="749300"/>
                      <a:pt x="85255" y="488100"/>
                      <a:pt x="14201" y="14087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3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MH_Other_1"/>
              <p:cNvSpPr/>
              <p:nvPr>
                <p:custDataLst>
                  <p:tags r:id="rId29"/>
                </p:custDataLst>
              </p:nvPr>
            </p:nvSpPr>
            <p:spPr>
              <a:xfrm rot="16200000">
                <a:off x="3155258" y="2817977"/>
                <a:ext cx="1735630" cy="815505"/>
              </a:xfrm>
              <a:custGeom>
                <a:avLst/>
                <a:gdLst>
                  <a:gd name="connsiteX0" fmla="*/ 0 w 1521440"/>
                  <a:gd name="connsiteY0" fmla="*/ 0 h 749300"/>
                  <a:gd name="connsiteX1" fmla="*/ 1521440 w 1521440"/>
                  <a:gd name="connsiteY1" fmla="*/ 0 h 749300"/>
                  <a:gd name="connsiteX2" fmla="*/ 1507239 w 1521440"/>
                  <a:gd name="connsiteY2" fmla="*/ 140870 h 749300"/>
                  <a:gd name="connsiteX3" fmla="*/ 760720 w 1521440"/>
                  <a:gd name="connsiteY3" fmla="*/ 749300 h 749300"/>
                  <a:gd name="connsiteX4" fmla="*/ 14201 w 1521440"/>
                  <a:gd name="connsiteY4" fmla="*/ 14087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1440" h="749300">
                    <a:moveTo>
                      <a:pt x="0" y="0"/>
                    </a:moveTo>
                    <a:lnTo>
                      <a:pt x="1521440" y="0"/>
                    </a:lnTo>
                    <a:lnTo>
                      <a:pt x="1507239" y="140870"/>
                    </a:lnTo>
                    <a:cubicBezTo>
                      <a:pt x="1436185" y="488100"/>
                      <a:pt x="1128956" y="749300"/>
                      <a:pt x="760720" y="749300"/>
                    </a:cubicBezTo>
                    <a:cubicBezTo>
                      <a:pt x="392484" y="749300"/>
                      <a:pt x="85255" y="488100"/>
                      <a:pt x="14201" y="14087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3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MH_Other_1"/>
              <p:cNvSpPr/>
              <p:nvPr>
                <p:custDataLst>
                  <p:tags r:id="rId30"/>
                </p:custDataLst>
              </p:nvPr>
            </p:nvSpPr>
            <p:spPr>
              <a:xfrm rot="10800000">
                <a:off x="2287443" y="3172626"/>
                <a:ext cx="1735630" cy="815505"/>
              </a:xfrm>
              <a:custGeom>
                <a:avLst/>
                <a:gdLst>
                  <a:gd name="connsiteX0" fmla="*/ 0 w 1521440"/>
                  <a:gd name="connsiteY0" fmla="*/ 0 h 749300"/>
                  <a:gd name="connsiteX1" fmla="*/ 1521440 w 1521440"/>
                  <a:gd name="connsiteY1" fmla="*/ 0 h 749300"/>
                  <a:gd name="connsiteX2" fmla="*/ 1507239 w 1521440"/>
                  <a:gd name="connsiteY2" fmla="*/ 140870 h 749300"/>
                  <a:gd name="connsiteX3" fmla="*/ 760720 w 1521440"/>
                  <a:gd name="connsiteY3" fmla="*/ 749300 h 749300"/>
                  <a:gd name="connsiteX4" fmla="*/ 14201 w 1521440"/>
                  <a:gd name="connsiteY4" fmla="*/ 140870 h 74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1440" h="749300">
                    <a:moveTo>
                      <a:pt x="0" y="0"/>
                    </a:moveTo>
                    <a:lnTo>
                      <a:pt x="1521440" y="0"/>
                    </a:lnTo>
                    <a:lnTo>
                      <a:pt x="1507239" y="140870"/>
                    </a:lnTo>
                    <a:cubicBezTo>
                      <a:pt x="1436185" y="488100"/>
                      <a:pt x="1128956" y="749300"/>
                      <a:pt x="760720" y="749300"/>
                    </a:cubicBezTo>
                    <a:cubicBezTo>
                      <a:pt x="392484" y="749300"/>
                      <a:pt x="85255" y="488100"/>
                      <a:pt x="14201" y="14087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3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3488525" y="3620942"/>
                <a:ext cx="534548" cy="53454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chemeClr val="bg1">
                      <a:lumMod val="50000"/>
                    </a:schemeClr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4800000">
                                      <p:cBhvr>
                                        <p:cTn id="11" dur="5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8" dur="7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800" tmFilter="0, 0; .2, .5; .8, .5; 1, 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400" autoRev="1" fill="hold"/>
                                        <p:tgtEl>
                                          <p:spTgt spid="1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1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Rot by="21600000">
                                      <p:cBhvr>
                                        <p:cTn id="44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51" grpId="0"/>
      <p:bldP spid="158" grpId="0"/>
      <p:bldP spid="1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396982" y="1643266"/>
            <a:ext cx="4369417" cy="2730034"/>
          </a:xfrm>
          <a:prstGeom prst="roundRect">
            <a:avLst>
              <a:gd name="adj" fmla="val 9694"/>
            </a:avLst>
          </a:prstGeom>
          <a:noFill/>
          <a:ln w="19050">
            <a:solidFill>
              <a:schemeClr val="accent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7313" tIns="44450" rIns="87313" bIns="44450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PMingLiU" panose="02020500000000000000" pitchFamily="18" charset="-120"/>
            </a:endParaRPr>
          </a:p>
        </p:txBody>
      </p:sp>
      <p:sp>
        <p:nvSpPr>
          <p:cNvPr id="3" name="AutoShape 51"/>
          <p:cNvSpPr>
            <a:spLocks noChangeArrowheads="1"/>
          </p:cNvSpPr>
          <p:nvPr/>
        </p:nvSpPr>
        <p:spPr bwMode="auto">
          <a:xfrm rot="16200000">
            <a:off x="4477561" y="4240754"/>
            <a:ext cx="208259" cy="25923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accent1"/>
            </a:solidFill>
            <a:miter lim="800000"/>
          </a:ln>
        </p:spPr>
        <p:txBody>
          <a:bodyPr vert="eaVert" wrap="none" lIns="87313" tIns="44450" rIns="87313" bIns="44450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PMingLiU" panose="02020500000000000000" pitchFamily="18" charset="-120"/>
            </a:endParaRPr>
          </a:p>
        </p:txBody>
      </p:sp>
      <p:sp>
        <p:nvSpPr>
          <p:cNvPr id="4" name="AutoShape 52"/>
          <p:cNvSpPr>
            <a:spLocks noChangeArrowheads="1"/>
          </p:cNvSpPr>
          <p:nvPr/>
        </p:nvSpPr>
        <p:spPr bwMode="auto">
          <a:xfrm rot="5400000">
            <a:off x="6277443" y="1507602"/>
            <a:ext cx="208260" cy="259236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accent1"/>
            </a:solidFill>
            <a:miter lim="800000"/>
          </a:ln>
        </p:spPr>
        <p:txBody>
          <a:bodyPr rot="10800000" vert="eaVert" wrap="none" lIns="87313" tIns="44450" rIns="87313" bIns="44450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PMingLiU" panose="02020500000000000000" pitchFamily="18" charset="-12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82752" y="843818"/>
            <a:ext cx="2689079" cy="1166254"/>
            <a:chOff x="3015484" y="947682"/>
            <a:chExt cx="2689079" cy="1165894"/>
          </a:xfrm>
        </p:grpSpPr>
        <p:pic>
          <p:nvPicPr>
            <p:cNvPr id="6" name="Picture 8" descr="阴影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484" y="1972540"/>
              <a:ext cx="2689079" cy="14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3034288" y="1378848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Oval 8"/>
            <p:cNvSpPr>
              <a:spLocks noChangeAspect="1" noChangeArrowheads="1"/>
            </p:cNvSpPr>
            <p:nvPr/>
          </p:nvSpPr>
          <p:spPr bwMode="auto">
            <a:xfrm>
              <a:off x="3132342" y="1329150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Arc 9"/>
            <p:cNvSpPr/>
            <p:nvPr/>
          </p:nvSpPr>
          <p:spPr bwMode="auto">
            <a:xfrm>
              <a:off x="3141744" y="1229753"/>
              <a:ext cx="466090" cy="256550"/>
            </a:xfrm>
            <a:custGeom>
              <a:avLst/>
              <a:gdLst>
                <a:gd name="T0" fmla="*/ 550850 w 43195"/>
                <a:gd name="T1" fmla="*/ 33244 h 23732"/>
                <a:gd name="T2" fmla="*/ 275463 w 43195"/>
                <a:gd name="T3" fmla="*/ 303212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4 h 23732"/>
                <a:gd name="T10" fmla="*/ 275463 w 43195"/>
                <a:gd name="T11" fmla="*/ 303212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4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10"/>
            <p:cNvSpPr>
              <a:spLocks noChangeAspect="1" noChangeArrowheads="1"/>
            </p:cNvSpPr>
            <p:nvPr/>
          </p:nvSpPr>
          <p:spPr bwMode="auto">
            <a:xfrm>
              <a:off x="3132342" y="1134386"/>
              <a:ext cx="482207" cy="23506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Group 10"/>
            <p:cNvGrpSpPr/>
            <p:nvPr/>
          </p:nvGrpSpPr>
          <p:grpSpPr bwMode="auto">
            <a:xfrm>
              <a:off x="3321732" y="947682"/>
              <a:ext cx="108799" cy="300876"/>
              <a:chOff x="0" y="0"/>
              <a:chExt cx="203" cy="567"/>
            </a:xfrm>
          </p:grpSpPr>
          <p:grpSp>
            <p:nvGrpSpPr>
              <p:cNvPr id="13" name="Group 11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16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4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AutoShape 19"/>
            <p:cNvSpPr>
              <a:spLocks noChangeArrowheads="1"/>
            </p:cNvSpPr>
            <p:nvPr/>
          </p:nvSpPr>
          <p:spPr bwMode="auto">
            <a:xfrm>
              <a:off x="3750212" y="1201546"/>
              <a:ext cx="1681682" cy="253865"/>
            </a:xfrm>
            <a:prstGeom prst="roundRect">
              <a:avLst>
                <a:gd name="adj" fmla="val 5630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70916" y="1926769"/>
            <a:ext cx="2689079" cy="1166254"/>
            <a:chOff x="1403648" y="2030298"/>
            <a:chExt cx="2689079" cy="1165894"/>
          </a:xfrm>
        </p:grpSpPr>
        <p:pic>
          <p:nvPicPr>
            <p:cNvPr id="19" name="Picture 21" descr="阴影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3055156"/>
              <a:ext cx="2689079" cy="14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AutoShape 22"/>
            <p:cNvSpPr>
              <a:spLocks noChangeArrowheads="1"/>
            </p:cNvSpPr>
            <p:nvPr/>
          </p:nvSpPr>
          <p:spPr bwMode="auto">
            <a:xfrm>
              <a:off x="1422453" y="2461464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8"/>
            <p:cNvSpPr>
              <a:spLocks noChangeAspect="1" noChangeArrowheads="1"/>
            </p:cNvSpPr>
            <p:nvPr/>
          </p:nvSpPr>
          <p:spPr bwMode="auto">
            <a:xfrm>
              <a:off x="1520507" y="2411766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Arc 9"/>
            <p:cNvSpPr/>
            <p:nvPr/>
          </p:nvSpPr>
          <p:spPr bwMode="auto">
            <a:xfrm>
              <a:off x="1529908" y="2312369"/>
              <a:ext cx="466090" cy="256550"/>
            </a:xfrm>
            <a:custGeom>
              <a:avLst/>
              <a:gdLst>
                <a:gd name="T0" fmla="*/ 550850 w 43195"/>
                <a:gd name="T1" fmla="*/ 33244 h 23732"/>
                <a:gd name="T2" fmla="*/ 275463 w 43195"/>
                <a:gd name="T3" fmla="*/ 303212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4 h 23732"/>
                <a:gd name="T10" fmla="*/ 275463 w 43195"/>
                <a:gd name="T11" fmla="*/ 303212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4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10"/>
            <p:cNvSpPr>
              <a:spLocks noChangeAspect="1" noChangeArrowheads="1"/>
            </p:cNvSpPr>
            <p:nvPr/>
          </p:nvSpPr>
          <p:spPr bwMode="auto">
            <a:xfrm>
              <a:off x="1520507" y="2217002"/>
              <a:ext cx="482207" cy="23506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Group 22"/>
            <p:cNvGrpSpPr/>
            <p:nvPr/>
          </p:nvGrpSpPr>
          <p:grpSpPr bwMode="auto">
            <a:xfrm>
              <a:off x="1709897" y="2030298"/>
              <a:ext cx="108799" cy="300876"/>
              <a:chOff x="0" y="0"/>
              <a:chExt cx="203" cy="567"/>
            </a:xfrm>
          </p:grpSpPr>
          <p:grpSp>
            <p:nvGrpSpPr>
              <p:cNvPr id="26" name="Group 23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29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7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AutoShape 32"/>
            <p:cNvSpPr>
              <a:spLocks noChangeArrowheads="1"/>
            </p:cNvSpPr>
            <p:nvPr/>
          </p:nvSpPr>
          <p:spPr bwMode="auto">
            <a:xfrm>
              <a:off x="2138377" y="2284162"/>
              <a:ext cx="1681682" cy="253865"/>
            </a:xfrm>
            <a:prstGeom prst="roundRect">
              <a:avLst>
                <a:gd name="adj" fmla="val 563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570916" y="3145424"/>
            <a:ext cx="2689079" cy="1166254"/>
            <a:chOff x="1403648" y="3248577"/>
            <a:chExt cx="2689079" cy="1165894"/>
          </a:xfrm>
        </p:grpSpPr>
        <p:pic>
          <p:nvPicPr>
            <p:cNvPr id="32" name="Picture 34" descr="阴影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4273436"/>
              <a:ext cx="2689079" cy="14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AutoShape 35"/>
            <p:cNvSpPr>
              <a:spLocks noChangeArrowheads="1"/>
            </p:cNvSpPr>
            <p:nvPr/>
          </p:nvSpPr>
          <p:spPr bwMode="auto">
            <a:xfrm>
              <a:off x="1422453" y="3679743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8"/>
            <p:cNvSpPr>
              <a:spLocks noChangeAspect="1" noChangeArrowheads="1"/>
            </p:cNvSpPr>
            <p:nvPr/>
          </p:nvSpPr>
          <p:spPr bwMode="auto">
            <a:xfrm>
              <a:off x="1520507" y="3630044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Arc 9"/>
            <p:cNvSpPr/>
            <p:nvPr/>
          </p:nvSpPr>
          <p:spPr bwMode="auto">
            <a:xfrm>
              <a:off x="1529908" y="3530648"/>
              <a:ext cx="466090" cy="256551"/>
            </a:xfrm>
            <a:custGeom>
              <a:avLst/>
              <a:gdLst>
                <a:gd name="T0" fmla="*/ 550850 w 43195"/>
                <a:gd name="T1" fmla="*/ 33245 h 23732"/>
                <a:gd name="T2" fmla="*/ 275463 w 43195"/>
                <a:gd name="T3" fmla="*/ 303213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5 h 23732"/>
                <a:gd name="T10" fmla="*/ 275463 w 43195"/>
                <a:gd name="T11" fmla="*/ 303213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5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10"/>
            <p:cNvSpPr>
              <a:spLocks noChangeAspect="1" noChangeArrowheads="1"/>
            </p:cNvSpPr>
            <p:nvPr/>
          </p:nvSpPr>
          <p:spPr bwMode="auto">
            <a:xfrm>
              <a:off x="1520507" y="3435281"/>
              <a:ext cx="482207" cy="23505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Group 34"/>
            <p:cNvGrpSpPr/>
            <p:nvPr/>
          </p:nvGrpSpPr>
          <p:grpSpPr bwMode="auto">
            <a:xfrm>
              <a:off x="1709897" y="3248577"/>
              <a:ext cx="108799" cy="300876"/>
              <a:chOff x="0" y="0"/>
              <a:chExt cx="203" cy="567"/>
            </a:xfrm>
          </p:grpSpPr>
          <p:grpSp>
            <p:nvGrpSpPr>
              <p:cNvPr id="39" name="Group 35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42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AutoShape 45"/>
            <p:cNvSpPr>
              <a:spLocks noChangeArrowheads="1"/>
            </p:cNvSpPr>
            <p:nvPr/>
          </p:nvSpPr>
          <p:spPr bwMode="auto">
            <a:xfrm>
              <a:off x="2138377" y="3502441"/>
              <a:ext cx="1681682" cy="253864"/>
            </a:xfrm>
            <a:prstGeom prst="roundRect">
              <a:avLst>
                <a:gd name="adj" fmla="val 5630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23534" y="1926769"/>
            <a:ext cx="2689079" cy="1166254"/>
            <a:chOff x="4756266" y="2030298"/>
            <a:chExt cx="2689079" cy="1165894"/>
          </a:xfrm>
        </p:grpSpPr>
        <p:pic>
          <p:nvPicPr>
            <p:cNvPr id="45" name="Picture 47" descr="阴影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266" y="3055156"/>
              <a:ext cx="2689079" cy="14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AutoShape 48"/>
            <p:cNvSpPr>
              <a:spLocks noChangeArrowheads="1"/>
            </p:cNvSpPr>
            <p:nvPr/>
          </p:nvSpPr>
          <p:spPr bwMode="auto">
            <a:xfrm>
              <a:off x="4775071" y="2461464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8"/>
            <p:cNvSpPr>
              <a:spLocks noChangeAspect="1" noChangeArrowheads="1"/>
            </p:cNvSpPr>
            <p:nvPr/>
          </p:nvSpPr>
          <p:spPr bwMode="auto">
            <a:xfrm>
              <a:off x="4873124" y="2411766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Arc 9"/>
            <p:cNvSpPr/>
            <p:nvPr/>
          </p:nvSpPr>
          <p:spPr bwMode="auto">
            <a:xfrm>
              <a:off x="4882526" y="2312369"/>
              <a:ext cx="466090" cy="256550"/>
            </a:xfrm>
            <a:custGeom>
              <a:avLst/>
              <a:gdLst>
                <a:gd name="T0" fmla="*/ 550850 w 43195"/>
                <a:gd name="T1" fmla="*/ 33244 h 23732"/>
                <a:gd name="T2" fmla="*/ 275463 w 43195"/>
                <a:gd name="T3" fmla="*/ 303212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4 h 23732"/>
                <a:gd name="T10" fmla="*/ 275463 w 43195"/>
                <a:gd name="T11" fmla="*/ 303212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4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Oval 10"/>
            <p:cNvSpPr>
              <a:spLocks noChangeAspect="1" noChangeArrowheads="1"/>
            </p:cNvSpPr>
            <p:nvPr/>
          </p:nvSpPr>
          <p:spPr bwMode="auto">
            <a:xfrm>
              <a:off x="4873124" y="2217002"/>
              <a:ext cx="482207" cy="23506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46"/>
            <p:cNvGrpSpPr/>
            <p:nvPr/>
          </p:nvGrpSpPr>
          <p:grpSpPr bwMode="auto">
            <a:xfrm>
              <a:off x="5062515" y="2030298"/>
              <a:ext cx="108799" cy="300876"/>
              <a:chOff x="0" y="0"/>
              <a:chExt cx="203" cy="567"/>
            </a:xfrm>
          </p:grpSpPr>
          <p:grpSp>
            <p:nvGrpSpPr>
              <p:cNvPr id="52" name="Group 47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55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3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" name="AutoShape 58"/>
            <p:cNvSpPr>
              <a:spLocks noChangeArrowheads="1"/>
            </p:cNvSpPr>
            <p:nvPr/>
          </p:nvSpPr>
          <p:spPr bwMode="auto">
            <a:xfrm>
              <a:off x="5490995" y="2284162"/>
              <a:ext cx="1681682" cy="253865"/>
            </a:xfrm>
            <a:prstGeom prst="roundRect">
              <a:avLst>
                <a:gd name="adj" fmla="val 5630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923534" y="3145424"/>
            <a:ext cx="2689079" cy="1166254"/>
            <a:chOff x="4756266" y="3248577"/>
            <a:chExt cx="2689079" cy="1165894"/>
          </a:xfrm>
        </p:grpSpPr>
        <p:pic>
          <p:nvPicPr>
            <p:cNvPr id="58" name="Picture 60" descr="阴影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266" y="4273436"/>
              <a:ext cx="2689079" cy="14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AutoShape 61"/>
            <p:cNvSpPr>
              <a:spLocks noChangeArrowheads="1"/>
            </p:cNvSpPr>
            <p:nvPr/>
          </p:nvSpPr>
          <p:spPr bwMode="auto">
            <a:xfrm>
              <a:off x="4775071" y="3679743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8"/>
            <p:cNvSpPr>
              <a:spLocks noChangeAspect="1" noChangeArrowheads="1"/>
            </p:cNvSpPr>
            <p:nvPr/>
          </p:nvSpPr>
          <p:spPr bwMode="auto">
            <a:xfrm>
              <a:off x="4873124" y="3630044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Arc 9"/>
            <p:cNvSpPr/>
            <p:nvPr/>
          </p:nvSpPr>
          <p:spPr bwMode="auto">
            <a:xfrm>
              <a:off x="4882526" y="3530648"/>
              <a:ext cx="466090" cy="256551"/>
            </a:xfrm>
            <a:custGeom>
              <a:avLst/>
              <a:gdLst>
                <a:gd name="T0" fmla="*/ 550850 w 43195"/>
                <a:gd name="T1" fmla="*/ 33245 h 23732"/>
                <a:gd name="T2" fmla="*/ 275463 w 43195"/>
                <a:gd name="T3" fmla="*/ 303213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5 h 23732"/>
                <a:gd name="T10" fmla="*/ 275463 w 43195"/>
                <a:gd name="T11" fmla="*/ 303213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5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10"/>
            <p:cNvSpPr>
              <a:spLocks noChangeAspect="1" noChangeArrowheads="1"/>
            </p:cNvSpPr>
            <p:nvPr/>
          </p:nvSpPr>
          <p:spPr bwMode="auto">
            <a:xfrm>
              <a:off x="4873124" y="3435281"/>
              <a:ext cx="482207" cy="23505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txBody>
            <a:bodyPr vert="eaVert" wrap="none" anchor="ctr"/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" name="Group 58"/>
            <p:cNvGrpSpPr/>
            <p:nvPr/>
          </p:nvGrpSpPr>
          <p:grpSpPr bwMode="auto">
            <a:xfrm>
              <a:off x="5062515" y="3248577"/>
              <a:ext cx="108799" cy="300876"/>
              <a:chOff x="0" y="0"/>
              <a:chExt cx="203" cy="567"/>
            </a:xfrm>
          </p:grpSpPr>
          <p:grpSp>
            <p:nvGrpSpPr>
              <p:cNvPr id="65" name="Group 59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68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6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marL="0" marR="0" lvl="0" indent="0" algn="ctr" defTabSz="914400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AutoShape 71"/>
            <p:cNvSpPr>
              <a:spLocks noChangeArrowheads="1"/>
            </p:cNvSpPr>
            <p:nvPr/>
          </p:nvSpPr>
          <p:spPr bwMode="auto">
            <a:xfrm>
              <a:off x="5490995" y="3502441"/>
              <a:ext cx="1681682" cy="253864"/>
            </a:xfrm>
            <a:prstGeom prst="roundRect">
              <a:avLst>
                <a:gd name="adj" fmla="val 5630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spcBef>
                  <a:spcPct val="20000"/>
                </a:spcBef>
                <a:spcAft>
                  <a:spcPts val="0"/>
                </a:spcAft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AutoShape 52"/>
          <p:cNvSpPr>
            <a:spLocks noChangeArrowheads="1"/>
          </p:cNvSpPr>
          <p:nvPr/>
        </p:nvSpPr>
        <p:spPr bwMode="auto">
          <a:xfrm rot="5400000">
            <a:off x="2708570" y="1507603"/>
            <a:ext cx="208260" cy="25923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accent1"/>
            </a:solidFill>
            <a:miter lim="800000"/>
          </a:ln>
        </p:spPr>
        <p:txBody>
          <a:bodyPr rot="10800000" vert="eaVert" wrap="none" lIns="87313" tIns="44450" rIns="87313" bIns="44450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TextBox 23"/>
          <p:cNvSpPr txBox="1"/>
          <p:nvPr/>
        </p:nvSpPr>
        <p:spPr>
          <a:xfrm>
            <a:off x="4007682" y="2475506"/>
            <a:ext cx="2594880" cy="228380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4159858" y="2040531"/>
            <a:ext cx="1362396" cy="434975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自我评价</a:t>
            </a:r>
            <a:endParaRPr lang="zh-CN" altLang="en-US" sz="24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" name="组合 53"/>
          <p:cNvGrpSpPr/>
          <p:nvPr/>
        </p:nvGrpSpPr>
        <p:grpSpPr>
          <a:xfrm>
            <a:off x="3181945" y="1825467"/>
            <a:ext cx="908076" cy="865101"/>
            <a:chOff x="971600" y="2565539"/>
            <a:chExt cx="1210768" cy="1153112"/>
          </a:xfrm>
        </p:grpSpPr>
        <p:sp>
          <p:nvSpPr>
            <p:cNvPr id="8" name="正五边形 54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9" name="TextBox 64"/>
            <p:cNvSpPr txBox="1"/>
            <p:nvPr/>
          </p:nvSpPr>
          <p:spPr>
            <a:xfrm>
              <a:off x="1117445" y="2956794"/>
              <a:ext cx="882744" cy="61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8850"/>
            <a:ext cx="2057400" cy="273050"/>
          </a:xfrm>
        </p:spPr>
        <p:txBody>
          <a:bodyPr/>
          <a:lstStyle/>
          <a:p>
            <a:fld id="{F3481812-CA6E-4CF7-A597-B03BE0D22F0C}" type="slidenum">
              <a:rPr lang="en-GB" smtClean="0"/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389445" y="1448016"/>
            <a:ext cx="2283619" cy="1246969"/>
            <a:chOff x="4551363" y="1903898"/>
            <a:chExt cx="3044825" cy="1662112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551363" y="1903898"/>
              <a:ext cx="3044825" cy="1662112"/>
            </a:xfrm>
            <a:custGeom>
              <a:avLst/>
              <a:gdLst>
                <a:gd name="T0" fmla="*/ 1731 w 2394"/>
                <a:gd name="T1" fmla="*/ 273 h 1308"/>
                <a:gd name="T2" fmla="*/ 1036 w 2394"/>
                <a:gd name="T3" fmla="*/ 76 h 1308"/>
                <a:gd name="T4" fmla="*/ 393 w 2394"/>
                <a:gd name="T5" fmla="*/ 358 h 1308"/>
                <a:gd name="T6" fmla="*/ 333 w 2394"/>
                <a:gd name="T7" fmla="*/ 1019 h 1308"/>
                <a:gd name="T8" fmla="*/ 480 w 2394"/>
                <a:gd name="T9" fmla="*/ 1103 h 1308"/>
                <a:gd name="T10" fmla="*/ 745 w 2394"/>
                <a:gd name="T11" fmla="*/ 1158 h 1308"/>
                <a:gd name="T12" fmla="*/ 900 w 2394"/>
                <a:gd name="T13" fmla="*/ 1151 h 1308"/>
                <a:gd name="T14" fmla="*/ 1237 w 2394"/>
                <a:gd name="T15" fmla="*/ 1308 h 1308"/>
                <a:gd name="T16" fmla="*/ 1534 w 2394"/>
                <a:gd name="T17" fmla="*/ 1180 h 1308"/>
                <a:gd name="T18" fmla="*/ 2127 w 2394"/>
                <a:gd name="T19" fmla="*/ 1029 h 1308"/>
                <a:gd name="T20" fmla="*/ 2149 w 2394"/>
                <a:gd name="T21" fmla="*/ 503 h 1308"/>
                <a:gd name="T22" fmla="*/ 1740 w 2394"/>
                <a:gd name="T23" fmla="*/ 1167 h 1308"/>
                <a:gd name="T24" fmla="*/ 938 w 2394"/>
                <a:gd name="T25" fmla="*/ 1051 h 1308"/>
                <a:gd name="T26" fmla="*/ 333 w 2394"/>
                <a:gd name="T27" fmla="*/ 959 h 1308"/>
                <a:gd name="T28" fmla="*/ 306 w 2394"/>
                <a:gd name="T29" fmla="*/ 957 h 1308"/>
                <a:gd name="T30" fmla="*/ 288 w 2394"/>
                <a:gd name="T31" fmla="*/ 955 h 1308"/>
                <a:gd name="T32" fmla="*/ 267 w 2394"/>
                <a:gd name="T33" fmla="*/ 951 h 1308"/>
                <a:gd name="T34" fmla="*/ 249 w 2394"/>
                <a:gd name="T35" fmla="*/ 946 h 1308"/>
                <a:gd name="T36" fmla="*/ 231 w 2394"/>
                <a:gd name="T37" fmla="*/ 939 h 1308"/>
                <a:gd name="T38" fmla="*/ 214 w 2394"/>
                <a:gd name="T39" fmla="*/ 931 h 1308"/>
                <a:gd name="T40" fmla="*/ 192 w 2394"/>
                <a:gd name="T41" fmla="*/ 920 h 1308"/>
                <a:gd name="T42" fmla="*/ 176 w 2394"/>
                <a:gd name="T43" fmla="*/ 909 h 1308"/>
                <a:gd name="T44" fmla="*/ 161 w 2394"/>
                <a:gd name="T45" fmla="*/ 898 h 1308"/>
                <a:gd name="T46" fmla="*/ 147 w 2394"/>
                <a:gd name="T47" fmla="*/ 885 h 1308"/>
                <a:gd name="T48" fmla="*/ 134 w 2394"/>
                <a:gd name="T49" fmla="*/ 873 h 1308"/>
                <a:gd name="T50" fmla="*/ 121 w 2394"/>
                <a:gd name="T51" fmla="*/ 858 h 1308"/>
                <a:gd name="T52" fmla="*/ 113 w 2394"/>
                <a:gd name="T53" fmla="*/ 847 h 1308"/>
                <a:gd name="T54" fmla="*/ 84 w 2394"/>
                <a:gd name="T55" fmla="*/ 798 h 1308"/>
                <a:gd name="T56" fmla="*/ 78 w 2394"/>
                <a:gd name="T57" fmla="*/ 783 h 1308"/>
                <a:gd name="T58" fmla="*/ 71 w 2394"/>
                <a:gd name="T59" fmla="*/ 763 h 1308"/>
                <a:gd name="T60" fmla="*/ 67 w 2394"/>
                <a:gd name="T61" fmla="*/ 748 h 1308"/>
                <a:gd name="T62" fmla="*/ 63 w 2394"/>
                <a:gd name="T63" fmla="*/ 725 h 1308"/>
                <a:gd name="T64" fmla="*/ 60 w 2394"/>
                <a:gd name="T65" fmla="*/ 686 h 1308"/>
                <a:gd name="T66" fmla="*/ 745 w 2394"/>
                <a:gd name="T67" fmla="*/ 263 h 1308"/>
                <a:gd name="T68" fmla="*/ 1693 w 2394"/>
                <a:gd name="T69" fmla="*/ 335 h 1308"/>
                <a:gd name="T70" fmla="*/ 2131 w 2394"/>
                <a:gd name="T71" fmla="*/ 563 h 1308"/>
                <a:gd name="T72" fmla="*/ 2273 w 2394"/>
                <a:gd name="T73" fmla="*/ 621 h 1308"/>
                <a:gd name="T74" fmla="*/ 2309 w 2394"/>
                <a:gd name="T75" fmla="*/ 668 h 1308"/>
                <a:gd name="T76" fmla="*/ 2314 w 2394"/>
                <a:gd name="T77" fmla="*/ 677 h 1308"/>
                <a:gd name="T78" fmla="*/ 2321 w 2394"/>
                <a:gd name="T79" fmla="*/ 694 h 1308"/>
                <a:gd name="T80" fmla="*/ 2325 w 2394"/>
                <a:gd name="T81" fmla="*/ 705 h 1308"/>
                <a:gd name="T82" fmla="*/ 2329 w 2394"/>
                <a:gd name="T83" fmla="*/ 722 h 1308"/>
                <a:gd name="T84" fmla="*/ 2332 w 2394"/>
                <a:gd name="T85" fmla="*/ 735 h 1308"/>
                <a:gd name="T86" fmla="*/ 2334 w 2394"/>
                <a:gd name="T87" fmla="*/ 753 h 1308"/>
                <a:gd name="T88" fmla="*/ 2131 w 2394"/>
                <a:gd name="T89" fmla="*/ 969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94" h="1308">
                  <a:moveTo>
                    <a:pt x="2149" y="503"/>
                  </a:moveTo>
                  <a:cubicBezTo>
                    <a:pt x="2063" y="360"/>
                    <a:pt x="1909" y="273"/>
                    <a:pt x="1740" y="273"/>
                  </a:cubicBezTo>
                  <a:cubicBezTo>
                    <a:pt x="1737" y="273"/>
                    <a:pt x="1734" y="273"/>
                    <a:pt x="1731" y="273"/>
                  </a:cubicBezTo>
                  <a:cubicBezTo>
                    <a:pt x="1696" y="199"/>
                    <a:pt x="1642" y="136"/>
                    <a:pt x="1575" y="88"/>
                  </a:cubicBezTo>
                  <a:cubicBezTo>
                    <a:pt x="1493" y="30"/>
                    <a:pt x="1397" y="0"/>
                    <a:pt x="1296" y="0"/>
                  </a:cubicBezTo>
                  <a:cubicBezTo>
                    <a:pt x="1204" y="0"/>
                    <a:pt x="1114" y="26"/>
                    <a:pt x="1036" y="76"/>
                  </a:cubicBezTo>
                  <a:cubicBezTo>
                    <a:pt x="976" y="114"/>
                    <a:pt x="926" y="165"/>
                    <a:pt x="888" y="225"/>
                  </a:cubicBezTo>
                  <a:cubicBezTo>
                    <a:pt x="842" y="210"/>
                    <a:pt x="794" y="203"/>
                    <a:pt x="745" y="203"/>
                  </a:cubicBezTo>
                  <a:cubicBezTo>
                    <a:pt x="609" y="203"/>
                    <a:pt x="483" y="259"/>
                    <a:pt x="393" y="358"/>
                  </a:cubicBezTo>
                  <a:cubicBezTo>
                    <a:pt x="373" y="355"/>
                    <a:pt x="353" y="353"/>
                    <a:pt x="333" y="353"/>
                  </a:cubicBezTo>
                  <a:cubicBezTo>
                    <a:pt x="149" y="353"/>
                    <a:pt x="0" y="502"/>
                    <a:pt x="0" y="686"/>
                  </a:cubicBezTo>
                  <a:cubicBezTo>
                    <a:pt x="0" y="869"/>
                    <a:pt x="149" y="1019"/>
                    <a:pt x="333" y="1019"/>
                  </a:cubicBezTo>
                  <a:cubicBezTo>
                    <a:pt x="356" y="1019"/>
                    <a:pt x="379" y="1016"/>
                    <a:pt x="401" y="1012"/>
                  </a:cubicBezTo>
                  <a:cubicBezTo>
                    <a:pt x="426" y="1038"/>
                    <a:pt x="454" y="1061"/>
                    <a:pt x="484" y="1081"/>
                  </a:cubicBezTo>
                  <a:cubicBezTo>
                    <a:pt x="483" y="1088"/>
                    <a:pt x="481" y="1095"/>
                    <a:pt x="480" y="1103"/>
                  </a:cubicBezTo>
                  <a:cubicBezTo>
                    <a:pt x="499" y="1107"/>
                    <a:pt x="499" y="1107"/>
                    <a:pt x="499" y="1107"/>
                  </a:cubicBezTo>
                  <a:cubicBezTo>
                    <a:pt x="500" y="1102"/>
                    <a:pt x="502" y="1097"/>
                    <a:pt x="503" y="1092"/>
                  </a:cubicBezTo>
                  <a:cubicBezTo>
                    <a:pt x="575" y="1135"/>
                    <a:pt x="658" y="1158"/>
                    <a:pt x="745" y="1158"/>
                  </a:cubicBezTo>
                  <a:cubicBezTo>
                    <a:pt x="791" y="1158"/>
                    <a:pt x="837" y="1151"/>
                    <a:pt x="881" y="1138"/>
                  </a:cubicBezTo>
                  <a:cubicBezTo>
                    <a:pt x="881" y="1142"/>
                    <a:pt x="881" y="1146"/>
                    <a:pt x="880" y="1150"/>
                  </a:cubicBezTo>
                  <a:cubicBezTo>
                    <a:pt x="900" y="1151"/>
                    <a:pt x="900" y="1151"/>
                    <a:pt x="900" y="1151"/>
                  </a:cubicBezTo>
                  <a:cubicBezTo>
                    <a:pt x="901" y="1145"/>
                    <a:pt x="901" y="1138"/>
                    <a:pt x="901" y="1132"/>
                  </a:cubicBezTo>
                  <a:cubicBezTo>
                    <a:pt x="905" y="1130"/>
                    <a:pt x="908" y="1129"/>
                    <a:pt x="911" y="1128"/>
                  </a:cubicBezTo>
                  <a:cubicBezTo>
                    <a:pt x="981" y="1239"/>
                    <a:pt x="1103" y="1308"/>
                    <a:pt x="1237" y="1308"/>
                  </a:cubicBezTo>
                  <a:cubicBezTo>
                    <a:pt x="1347" y="1308"/>
                    <a:pt x="1449" y="1262"/>
                    <a:pt x="1521" y="1183"/>
                  </a:cubicBezTo>
                  <a:cubicBezTo>
                    <a:pt x="1534" y="1184"/>
                    <a:pt x="1534" y="1184"/>
                    <a:pt x="1534" y="1184"/>
                  </a:cubicBezTo>
                  <a:cubicBezTo>
                    <a:pt x="1534" y="1183"/>
                    <a:pt x="1534" y="1181"/>
                    <a:pt x="1534" y="1180"/>
                  </a:cubicBezTo>
                  <a:cubicBezTo>
                    <a:pt x="1598" y="1211"/>
                    <a:pt x="1668" y="1227"/>
                    <a:pt x="1740" y="1227"/>
                  </a:cubicBezTo>
                  <a:cubicBezTo>
                    <a:pt x="1824" y="1227"/>
                    <a:pt x="1906" y="1206"/>
                    <a:pt x="1978" y="1164"/>
                  </a:cubicBezTo>
                  <a:cubicBezTo>
                    <a:pt x="2037" y="1130"/>
                    <a:pt x="2088" y="1084"/>
                    <a:pt x="2127" y="1029"/>
                  </a:cubicBezTo>
                  <a:cubicBezTo>
                    <a:pt x="2129" y="1029"/>
                    <a:pt x="2130" y="1029"/>
                    <a:pt x="2131" y="1029"/>
                  </a:cubicBezTo>
                  <a:cubicBezTo>
                    <a:pt x="2276" y="1029"/>
                    <a:pt x="2394" y="911"/>
                    <a:pt x="2394" y="766"/>
                  </a:cubicBezTo>
                  <a:cubicBezTo>
                    <a:pt x="2394" y="627"/>
                    <a:pt x="2286" y="513"/>
                    <a:pt x="2149" y="503"/>
                  </a:cubicBezTo>
                  <a:close/>
                  <a:moveTo>
                    <a:pt x="2131" y="969"/>
                  </a:moveTo>
                  <a:cubicBezTo>
                    <a:pt x="2119" y="969"/>
                    <a:pt x="2108" y="968"/>
                    <a:pt x="2097" y="967"/>
                  </a:cubicBezTo>
                  <a:cubicBezTo>
                    <a:pt x="2024" y="1087"/>
                    <a:pt x="1891" y="1167"/>
                    <a:pt x="1740" y="1167"/>
                  </a:cubicBezTo>
                  <a:cubicBezTo>
                    <a:pt x="1656" y="1167"/>
                    <a:pt x="1577" y="1142"/>
                    <a:pt x="1511" y="1099"/>
                  </a:cubicBezTo>
                  <a:cubicBezTo>
                    <a:pt x="1453" y="1188"/>
                    <a:pt x="1352" y="1248"/>
                    <a:pt x="1237" y="1248"/>
                  </a:cubicBezTo>
                  <a:cubicBezTo>
                    <a:pt x="1103" y="1248"/>
                    <a:pt x="988" y="1167"/>
                    <a:pt x="938" y="1051"/>
                  </a:cubicBezTo>
                  <a:cubicBezTo>
                    <a:pt x="880" y="1081"/>
                    <a:pt x="814" y="1098"/>
                    <a:pt x="745" y="1098"/>
                  </a:cubicBezTo>
                  <a:cubicBezTo>
                    <a:pt x="614" y="1098"/>
                    <a:pt x="498" y="1038"/>
                    <a:pt x="421" y="944"/>
                  </a:cubicBezTo>
                  <a:cubicBezTo>
                    <a:pt x="394" y="954"/>
                    <a:pt x="364" y="959"/>
                    <a:pt x="333" y="959"/>
                  </a:cubicBezTo>
                  <a:cubicBezTo>
                    <a:pt x="328" y="959"/>
                    <a:pt x="324" y="959"/>
                    <a:pt x="319" y="958"/>
                  </a:cubicBezTo>
                  <a:cubicBezTo>
                    <a:pt x="318" y="958"/>
                    <a:pt x="317" y="958"/>
                    <a:pt x="315" y="958"/>
                  </a:cubicBezTo>
                  <a:cubicBezTo>
                    <a:pt x="312" y="958"/>
                    <a:pt x="309" y="958"/>
                    <a:pt x="306" y="957"/>
                  </a:cubicBezTo>
                  <a:cubicBezTo>
                    <a:pt x="304" y="957"/>
                    <a:pt x="303" y="957"/>
                    <a:pt x="301" y="957"/>
                  </a:cubicBezTo>
                  <a:cubicBezTo>
                    <a:pt x="298" y="957"/>
                    <a:pt x="296" y="956"/>
                    <a:pt x="293" y="956"/>
                  </a:cubicBezTo>
                  <a:cubicBezTo>
                    <a:pt x="291" y="956"/>
                    <a:pt x="289" y="955"/>
                    <a:pt x="288" y="955"/>
                  </a:cubicBezTo>
                  <a:cubicBezTo>
                    <a:pt x="285" y="954"/>
                    <a:pt x="283" y="954"/>
                    <a:pt x="280" y="954"/>
                  </a:cubicBezTo>
                  <a:cubicBezTo>
                    <a:pt x="278" y="953"/>
                    <a:pt x="276" y="953"/>
                    <a:pt x="275" y="952"/>
                  </a:cubicBezTo>
                  <a:cubicBezTo>
                    <a:pt x="272" y="952"/>
                    <a:pt x="270" y="951"/>
                    <a:pt x="267" y="951"/>
                  </a:cubicBezTo>
                  <a:cubicBezTo>
                    <a:pt x="266" y="950"/>
                    <a:pt x="264" y="950"/>
                    <a:pt x="262" y="949"/>
                  </a:cubicBezTo>
                  <a:cubicBezTo>
                    <a:pt x="260" y="949"/>
                    <a:pt x="257" y="948"/>
                    <a:pt x="255" y="947"/>
                  </a:cubicBezTo>
                  <a:cubicBezTo>
                    <a:pt x="253" y="947"/>
                    <a:pt x="251" y="946"/>
                    <a:pt x="249" y="946"/>
                  </a:cubicBezTo>
                  <a:cubicBezTo>
                    <a:pt x="247" y="945"/>
                    <a:pt x="245" y="944"/>
                    <a:pt x="243" y="943"/>
                  </a:cubicBezTo>
                  <a:cubicBezTo>
                    <a:pt x="241" y="943"/>
                    <a:pt x="239" y="942"/>
                    <a:pt x="237" y="941"/>
                  </a:cubicBezTo>
                  <a:cubicBezTo>
                    <a:pt x="235" y="941"/>
                    <a:pt x="233" y="940"/>
                    <a:pt x="231" y="939"/>
                  </a:cubicBezTo>
                  <a:cubicBezTo>
                    <a:pt x="229" y="938"/>
                    <a:pt x="227" y="937"/>
                    <a:pt x="225" y="937"/>
                  </a:cubicBezTo>
                  <a:cubicBezTo>
                    <a:pt x="223" y="936"/>
                    <a:pt x="221" y="935"/>
                    <a:pt x="219" y="934"/>
                  </a:cubicBezTo>
                  <a:cubicBezTo>
                    <a:pt x="217" y="933"/>
                    <a:pt x="215" y="932"/>
                    <a:pt x="214" y="931"/>
                  </a:cubicBezTo>
                  <a:cubicBezTo>
                    <a:pt x="211" y="930"/>
                    <a:pt x="209" y="929"/>
                    <a:pt x="207" y="928"/>
                  </a:cubicBezTo>
                  <a:cubicBezTo>
                    <a:pt x="205" y="927"/>
                    <a:pt x="203" y="926"/>
                    <a:pt x="200" y="924"/>
                  </a:cubicBezTo>
                  <a:cubicBezTo>
                    <a:pt x="198" y="923"/>
                    <a:pt x="195" y="921"/>
                    <a:pt x="192" y="920"/>
                  </a:cubicBezTo>
                  <a:cubicBezTo>
                    <a:pt x="190" y="918"/>
                    <a:pt x="188" y="917"/>
                    <a:pt x="187" y="916"/>
                  </a:cubicBezTo>
                  <a:cubicBezTo>
                    <a:pt x="185" y="915"/>
                    <a:pt x="183" y="914"/>
                    <a:pt x="181" y="913"/>
                  </a:cubicBezTo>
                  <a:cubicBezTo>
                    <a:pt x="180" y="912"/>
                    <a:pt x="178" y="910"/>
                    <a:pt x="176" y="909"/>
                  </a:cubicBezTo>
                  <a:cubicBezTo>
                    <a:pt x="174" y="908"/>
                    <a:pt x="173" y="907"/>
                    <a:pt x="171" y="906"/>
                  </a:cubicBezTo>
                  <a:cubicBezTo>
                    <a:pt x="169" y="904"/>
                    <a:pt x="168" y="903"/>
                    <a:pt x="166" y="901"/>
                  </a:cubicBezTo>
                  <a:cubicBezTo>
                    <a:pt x="164" y="900"/>
                    <a:pt x="163" y="899"/>
                    <a:pt x="161" y="898"/>
                  </a:cubicBezTo>
                  <a:cubicBezTo>
                    <a:pt x="160" y="897"/>
                    <a:pt x="158" y="895"/>
                    <a:pt x="156" y="894"/>
                  </a:cubicBezTo>
                  <a:cubicBezTo>
                    <a:pt x="155" y="892"/>
                    <a:pt x="153" y="891"/>
                    <a:pt x="152" y="890"/>
                  </a:cubicBezTo>
                  <a:cubicBezTo>
                    <a:pt x="150" y="888"/>
                    <a:pt x="148" y="887"/>
                    <a:pt x="147" y="885"/>
                  </a:cubicBezTo>
                  <a:cubicBezTo>
                    <a:pt x="145" y="884"/>
                    <a:pt x="144" y="883"/>
                    <a:pt x="143" y="882"/>
                  </a:cubicBezTo>
                  <a:cubicBezTo>
                    <a:pt x="141" y="880"/>
                    <a:pt x="139" y="878"/>
                    <a:pt x="138" y="876"/>
                  </a:cubicBezTo>
                  <a:cubicBezTo>
                    <a:pt x="137" y="875"/>
                    <a:pt x="135" y="874"/>
                    <a:pt x="134" y="873"/>
                  </a:cubicBezTo>
                  <a:cubicBezTo>
                    <a:pt x="133" y="871"/>
                    <a:pt x="131" y="869"/>
                    <a:pt x="129" y="867"/>
                  </a:cubicBezTo>
                  <a:cubicBezTo>
                    <a:pt x="128" y="866"/>
                    <a:pt x="127" y="865"/>
                    <a:pt x="126" y="864"/>
                  </a:cubicBezTo>
                  <a:cubicBezTo>
                    <a:pt x="124" y="862"/>
                    <a:pt x="123" y="860"/>
                    <a:pt x="121" y="858"/>
                  </a:cubicBezTo>
                  <a:cubicBezTo>
                    <a:pt x="120" y="857"/>
                    <a:pt x="120" y="856"/>
                    <a:pt x="119" y="855"/>
                  </a:cubicBezTo>
                  <a:cubicBezTo>
                    <a:pt x="117" y="853"/>
                    <a:pt x="115" y="850"/>
                    <a:pt x="113" y="848"/>
                  </a:cubicBezTo>
                  <a:cubicBezTo>
                    <a:pt x="113" y="847"/>
                    <a:pt x="113" y="847"/>
                    <a:pt x="113" y="847"/>
                  </a:cubicBezTo>
                  <a:cubicBezTo>
                    <a:pt x="104" y="835"/>
                    <a:pt x="96" y="822"/>
                    <a:pt x="89" y="808"/>
                  </a:cubicBezTo>
                  <a:cubicBezTo>
                    <a:pt x="89" y="808"/>
                    <a:pt x="88" y="807"/>
                    <a:pt x="88" y="806"/>
                  </a:cubicBezTo>
                  <a:cubicBezTo>
                    <a:pt x="87" y="804"/>
                    <a:pt x="85" y="801"/>
                    <a:pt x="84" y="798"/>
                  </a:cubicBezTo>
                  <a:cubicBezTo>
                    <a:pt x="84" y="797"/>
                    <a:pt x="83" y="796"/>
                    <a:pt x="83" y="795"/>
                  </a:cubicBezTo>
                  <a:cubicBezTo>
                    <a:pt x="82" y="792"/>
                    <a:pt x="80" y="789"/>
                    <a:pt x="79" y="786"/>
                  </a:cubicBezTo>
                  <a:cubicBezTo>
                    <a:pt x="79" y="785"/>
                    <a:pt x="78" y="784"/>
                    <a:pt x="78" y="783"/>
                  </a:cubicBezTo>
                  <a:cubicBezTo>
                    <a:pt x="77" y="781"/>
                    <a:pt x="76" y="778"/>
                    <a:pt x="75" y="775"/>
                  </a:cubicBezTo>
                  <a:cubicBezTo>
                    <a:pt x="75" y="774"/>
                    <a:pt x="74" y="773"/>
                    <a:pt x="74" y="772"/>
                  </a:cubicBezTo>
                  <a:cubicBezTo>
                    <a:pt x="73" y="769"/>
                    <a:pt x="72" y="766"/>
                    <a:pt x="71" y="763"/>
                  </a:cubicBezTo>
                  <a:cubicBezTo>
                    <a:pt x="71" y="762"/>
                    <a:pt x="71" y="761"/>
                    <a:pt x="70" y="760"/>
                  </a:cubicBezTo>
                  <a:cubicBezTo>
                    <a:pt x="69" y="757"/>
                    <a:pt x="69" y="754"/>
                    <a:pt x="68" y="751"/>
                  </a:cubicBezTo>
                  <a:cubicBezTo>
                    <a:pt x="68" y="750"/>
                    <a:pt x="67" y="749"/>
                    <a:pt x="67" y="748"/>
                  </a:cubicBezTo>
                  <a:cubicBezTo>
                    <a:pt x="66" y="744"/>
                    <a:pt x="66" y="741"/>
                    <a:pt x="65" y="738"/>
                  </a:cubicBezTo>
                  <a:cubicBezTo>
                    <a:pt x="65" y="737"/>
                    <a:pt x="65" y="737"/>
                    <a:pt x="65" y="736"/>
                  </a:cubicBezTo>
                  <a:cubicBezTo>
                    <a:pt x="64" y="732"/>
                    <a:pt x="63" y="729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1" y="712"/>
                    <a:pt x="60" y="699"/>
                    <a:pt x="60" y="686"/>
                  </a:cubicBezTo>
                  <a:cubicBezTo>
                    <a:pt x="60" y="535"/>
                    <a:pt x="182" y="413"/>
                    <a:pt x="333" y="413"/>
                  </a:cubicBezTo>
                  <a:cubicBezTo>
                    <a:pt x="361" y="413"/>
                    <a:pt x="389" y="417"/>
                    <a:pt x="415" y="425"/>
                  </a:cubicBezTo>
                  <a:cubicBezTo>
                    <a:pt x="491" y="327"/>
                    <a:pt x="611" y="263"/>
                    <a:pt x="745" y="263"/>
                  </a:cubicBezTo>
                  <a:cubicBezTo>
                    <a:pt x="806" y="263"/>
                    <a:pt x="863" y="276"/>
                    <a:pt x="915" y="299"/>
                  </a:cubicBezTo>
                  <a:cubicBezTo>
                    <a:pt x="983" y="158"/>
                    <a:pt x="1128" y="60"/>
                    <a:pt x="1296" y="60"/>
                  </a:cubicBezTo>
                  <a:cubicBezTo>
                    <a:pt x="1478" y="60"/>
                    <a:pt x="1633" y="174"/>
                    <a:pt x="1693" y="335"/>
                  </a:cubicBezTo>
                  <a:cubicBezTo>
                    <a:pt x="1708" y="334"/>
                    <a:pt x="1724" y="333"/>
                    <a:pt x="1740" y="333"/>
                  </a:cubicBezTo>
                  <a:cubicBezTo>
                    <a:pt x="1904" y="333"/>
                    <a:pt x="2045" y="427"/>
                    <a:pt x="2114" y="564"/>
                  </a:cubicBezTo>
                  <a:cubicBezTo>
                    <a:pt x="2119" y="563"/>
                    <a:pt x="2125" y="563"/>
                    <a:pt x="2131" y="563"/>
                  </a:cubicBezTo>
                  <a:cubicBezTo>
                    <a:pt x="2186" y="563"/>
                    <a:pt x="2237" y="585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85" y="633"/>
                    <a:pt x="2295" y="646"/>
                    <a:pt x="2304" y="660"/>
                  </a:cubicBezTo>
                  <a:cubicBezTo>
                    <a:pt x="2304" y="660"/>
                    <a:pt x="2304" y="660"/>
                    <a:pt x="2304" y="660"/>
                  </a:cubicBezTo>
                  <a:cubicBezTo>
                    <a:pt x="2306" y="662"/>
                    <a:pt x="2307" y="665"/>
                    <a:pt x="2309" y="668"/>
                  </a:cubicBezTo>
                  <a:cubicBezTo>
                    <a:pt x="2309" y="668"/>
                    <a:pt x="2309" y="668"/>
                    <a:pt x="2309" y="668"/>
                  </a:cubicBezTo>
                  <a:cubicBezTo>
                    <a:pt x="2311" y="671"/>
                    <a:pt x="2312" y="674"/>
                    <a:pt x="2313" y="677"/>
                  </a:cubicBezTo>
                  <a:cubicBezTo>
                    <a:pt x="2314" y="677"/>
                    <a:pt x="2314" y="677"/>
                    <a:pt x="2314" y="677"/>
                  </a:cubicBezTo>
                  <a:cubicBezTo>
                    <a:pt x="2315" y="680"/>
                    <a:pt x="2316" y="683"/>
                    <a:pt x="2318" y="685"/>
                  </a:cubicBezTo>
                  <a:cubicBezTo>
                    <a:pt x="2318" y="686"/>
                    <a:pt x="2318" y="686"/>
                    <a:pt x="2318" y="686"/>
                  </a:cubicBezTo>
                  <a:cubicBezTo>
                    <a:pt x="2319" y="689"/>
                    <a:pt x="2320" y="692"/>
                    <a:pt x="2321" y="694"/>
                  </a:cubicBezTo>
                  <a:cubicBezTo>
                    <a:pt x="2321" y="695"/>
                    <a:pt x="2321" y="695"/>
                    <a:pt x="2322" y="696"/>
                  </a:cubicBezTo>
                  <a:cubicBezTo>
                    <a:pt x="2323" y="698"/>
                    <a:pt x="2324" y="701"/>
                    <a:pt x="2324" y="704"/>
                  </a:cubicBezTo>
                  <a:cubicBezTo>
                    <a:pt x="2325" y="704"/>
                    <a:pt x="2325" y="705"/>
                    <a:pt x="2325" y="705"/>
                  </a:cubicBezTo>
                  <a:cubicBezTo>
                    <a:pt x="2326" y="708"/>
                    <a:pt x="2326" y="710"/>
                    <a:pt x="2327" y="713"/>
                  </a:cubicBezTo>
                  <a:cubicBezTo>
                    <a:pt x="2327" y="714"/>
                    <a:pt x="2328" y="714"/>
                    <a:pt x="2328" y="715"/>
                  </a:cubicBezTo>
                  <a:cubicBezTo>
                    <a:pt x="2328" y="717"/>
                    <a:pt x="2329" y="720"/>
                    <a:pt x="2329" y="722"/>
                  </a:cubicBezTo>
                  <a:cubicBezTo>
                    <a:pt x="2330" y="723"/>
                    <a:pt x="2330" y="724"/>
                    <a:pt x="2330" y="725"/>
                  </a:cubicBezTo>
                  <a:cubicBezTo>
                    <a:pt x="2331" y="727"/>
                    <a:pt x="2331" y="730"/>
                    <a:pt x="2331" y="732"/>
                  </a:cubicBezTo>
                  <a:cubicBezTo>
                    <a:pt x="2332" y="733"/>
                    <a:pt x="2332" y="734"/>
                    <a:pt x="2332" y="735"/>
                  </a:cubicBezTo>
                  <a:cubicBezTo>
                    <a:pt x="2332" y="737"/>
                    <a:pt x="2332" y="740"/>
                    <a:pt x="2333" y="742"/>
                  </a:cubicBezTo>
                  <a:cubicBezTo>
                    <a:pt x="2333" y="743"/>
                    <a:pt x="2333" y="744"/>
                    <a:pt x="2333" y="745"/>
                  </a:cubicBezTo>
                  <a:cubicBezTo>
                    <a:pt x="2333" y="748"/>
                    <a:pt x="2334" y="750"/>
                    <a:pt x="2334" y="753"/>
                  </a:cubicBezTo>
                  <a:cubicBezTo>
                    <a:pt x="2334" y="754"/>
                    <a:pt x="2334" y="755"/>
                    <a:pt x="2334" y="756"/>
                  </a:cubicBezTo>
                  <a:cubicBezTo>
                    <a:pt x="2334" y="759"/>
                    <a:pt x="2334" y="763"/>
                    <a:pt x="2334" y="766"/>
                  </a:cubicBezTo>
                  <a:cubicBezTo>
                    <a:pt x="2334" y="878"/>
                    <a:pt x="2243" y="969"/>
                    <a:pt x="2131" y="96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Freeform 39"/>
            <p:cNvSpPr>
              <a:spLocks noEditPoints="1"/>
            </p:cNvSpPr>
            <p:nvPr/>
          </p:nvSpPr>
          <p:spPr bwMode="auto">
            <a:xfrm>
              <a:off x="4627563" y="1980098"/>
              <a:ext cx="2814638" cy="1336675"/>
            </a:xfrm>
            <a:custGeom>
              <a:avLst/>
              <a:gdLst>
                <a:gd name="T0" fmla="*/ 212 w 2214"/>
                <a:gd name="T1" fmla="*/ 763 h 1052"/>
                <a:gd name="T2" fmla="*/ 301 w 2214"/>
                <a:gd name="T3" fmla="*/ 748 h 1052"/>
                <a:gd name="T4" fmla="*/ 624 w 2214"/>
                <a:gd name="T5" fmla="*/ 902 h 1052"/>
                <a:gd name="T6" fmla="*/ 817 w 2214"/>
                <a:gd name="T7" fmla="*/ 855 h 1052"/>
                <a:gd name="T8" fmla="*/ 1117 w 2214"/>
                <a:gd name="T9" fmla="*/ 1052 h 1052"/>
                <a:gd name="T10" fmla="*/ 1390 w 2214"/>
                <a:gd name="T11" fmla="*/ 903 h 1052"/>
                <a:gd name="T12" fmla="*/ 1620 w 2214"/>
                <a:gd name="T13" fmla="*/ 972 h 1052"/>
                <a:gd name="T14" fmla="*/ 1976 w 2214"/>
                <a:gd name="T15" fmla="*/ 771 h 1052"/>
                <a:gd name="T16" fmla="*/ 2010 w 2214"/>
                <a:gd name="T17" fmla="*/ 774 h 1052"/>
                <a:gd name="T18" fmla="*/ 2214 w 2214"/>
                <a:gd name="T19" fmla="*/ 571 h 1052"/>
                <a:gd name="T20" fmla="*/ 2213 w 2214"/>
                <a:gd name="T21" fmla="*/ 561 h 1052"/>
                <a:gd name="T22" fmla="*/ 2071 w 2214"/>
                <a:gd name="T23" fmla="*/ 503 h 1052"/>
                <a:gd name="T24" fmla="*/ 2054 w 2214"/>
                <a:gd name="T25" fmla="*/ 504 h 1052"/>
                <a:gd name="T26" fmla="*/ 1680 w 2214"/>
                <a:gd name="T27" fmla="*/ 273 h 1052"/>
                <a:gd name="T28" fmla="*/ 1633 w 2214"/>
                <a:gd name="T29" fmla="*/ 275 h 1052"/>
                <a:gd name="T30" fmla="*/ 1236 w 2214"/>
                <a:gd name="T31" fmla="*/ 0 h 1052"/>
                <a:gd name="T32" fmla="*/ 855 w 2214"/>
                <a:gd name="T33" fmla="*/ 239 h 1052"/>
                <a:gd name="T34" fmla="*/ 685 w 2214"/>
                <a:gd name="T35" fmla="*/ 203 h 1052"/>
                <a:gd name="T36" fmla="*/ 355 w 2214"/>
                <a:gd name="T37" fmla="*/ 365 h 1052"/>
                <a:gd name="T38" fmla="*/ 273 w 2214"/>
                <a:gd name="T39" fmla="*/ 353 h 1052"/>
                <a:gd name="T40" fmla="*/ 0 w 2214"/>
                <a:gd name="T41" fmla="*/ 626 h 1052"/>
                <a:gd name="T42" fmla="*/ 3 w 2214"/>
                <a:gd name="T43" fmla="*/ 665 h 1052"/>
                <a:gd name="T44" fmla="*/ 212 w 2214"/>
                <a:gd name="T45" fmla="*/ 763 h 1052"/>
                <a:gd name="T46" fmla="*/ 379 w 2214"/>
                <a:gd name="T47" fmla="*/ 404 h 1052"/>
                <a:gd name="T48" fmla="*/ 723 w 2214"/>
                <a:gd name="T49" fmla="*/ 245 h 1052"/>
                <a:gd name="T50" fmla="*/ 395 w 2214"/>
                <a:gd name="T51" fmla="*/ 452 h 1052"/>
                <a:gd name="T52" fmla="*/ 39 w 2214"/>
                <a:gd name="T53" fmla="*/ 585 h 1052"/>
                <a:gd name="T54" fmla="*/ 379 w 2214"/>
                <a:gd name="T55" fmla="*/ 404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052">
                  <a:moveTo>
                    <a:pt x="212" y="763"/>
                  </a:moveTo>
                  <a:cubicBezTo>
                    <a:pt x="243" y="763"/>
                    <a:pt x="273" y="758"/>
                    <a:pt x="301" y="748"/>
                  </a:cubicBezTo>
                  <a:cubicBezTo>
                    <a:pt x="377" y="842"/>
                    <a:pt x="494" y="902"/>
                    <a:pt x="624" y="902"/>
                  </a:cubicBezTo>
                  <a:cubicBezTo>
                    <a:pt x="694" y="902"/>
                    <a:pt x="759" y="885"/>
                    <a:pt x="817" y="855"/>
                  </a:cubicBezTo>
                  <a:cubicBezTo>
                    <a:pt x="867" y="971"/>
                    <a:pt x="982" y="1052"/>
                    <a:pt x="1117" y="1052"/>
                  </a:cubicBezTo>
                  <a:cubicBezTo>
                    <a:pt x="1231" y="1052"/>
                    <a:pt x="1332" y="993"/>
                    <a:pt x="1390" y="903"/>
                  </a:cubicBezTo>
                  <a:cubicBezTo>
                    <a:pt x="1456" y="947"/>
                    <a:pt x="1535" y="972"/>
                    <a:pt x="1620" y="972"/>
                  </a:cubicBezTo>
                  <a:cubicBezTo>
                    <a:pt x="1771" y="972"/>
                    <a:pt x="1903" y="891"/>
                    <a:pt x="1976" y="771"/>
                  </a:cubicBezTo>
                  <a:cubicBezTo>
                    <a:pt x="1987" y="773"/>
                    <a:pt x="1999" y="774"/>
                    <a:pt x="2010" y="774"/>
                  </a:cubicBezTo>
                  <a:cubicBezTo>
                    <a:pt x="2123" y="774"/>
                    <a:pt x="2214" y="683"/>
                    <a:pt x="2214" y="571"/>
                  </a:cubicBezTo>
                  <a:cubicBezTo>
                    <a:pt x="2214" y="567"/>
                    <a:pt x="2213" y="564"/>
                    <a:pt x="2213" y="561"/>
                  </a:cubicBezTo>
                  <a:cubicBezTo>
                    <a:pt x="2177" y="525"/>
                    <a:pt x="2126" y="503"/>
                    <a:pt x="2071" y="503"/>
                  </a:cubicBezTo>
                  <a:cubicBezTo>
                    <a:pt x="2065" y="503"/>
                    <a:pt x="2059" y="503"/>
                    <a:pt x="2054" y="504"/>
                  </a:cubicBezTo>
                  <a:cubicBezTo>
                    <a:pt x="1985" y="367"/>
                    <a:pt x="1844" y="273"/>
                    <a:pt x="1680" y="273"/>
                  </a:cubicBezTo>
                  <a:cubicBezTo>
                    <a:pt x="1664" y="273"/>
                    <a:pt x="1648" y="274"/>
                    <a:pt x="1633" y="275"/>
                  </a:cubicBezTo>
                  <a:cubicBezTo>
                    <a:pt x="1573" y="114"/>
                    <a:pt x="1418" y="0"/>
                    <a:pt x="1236" y="0"/>
                  </a:cubicBezTo>
                  <a:cubicBezTo>
                    <a:pt x="1068" y="0"/>
                    <a:pt x="923" y="98"/>
                    <a:pt x="855" y="239"/>
                  </a:cubicBezTo>
                  <a:cubicBezTo>
                    <a:pt x="803" y="216"/>
                    <a:pt x="746" y="203"/>
                    <a:pt x="685" y="203"/>
                  </a:cubicBezTo>
                  <a:cubicBezTo>
                    <a:pt x="551" y="203"/>
                    <a:pt x="431" y="267"/>
                    <a:pt x="355" y="365"/>
                  </a:cubicBezTo>
                  <a:cubicBezTo>
                    <a:pt x="329" y="357"/>
                    <a:pt x="301" y="353"/>
                    <a:pt x="273" y="353"/>
                  </a:cubicBezTo>
                  <a:cubicBezTo>
                    <a:pt x="122" y="353"/>
                    <a:pt x="0" y="475"/>
                    <a:pt x="0" y="626"/>
                  </a:cubicBezTo>
                  <a:cubicBezTo>
                    <a:pt x="0" y="639"/>
                    <a:pt x="1" y="652"/>
                    <a:pt x="3" y="665"/>
                  </a:cubicBezTo>
                  <a:cubicBezTo>
                    <a:pt x="53" y="725"/>
                    <a:pt x="128" y="763"/>
                    <a:pt x="212" y="763"/>
                  </a:cubicBezTo>
                  <a:close/>
                  <a:moveTo>
                    <a:pt x="379" y="404"/>
                  </a:moveTo>
                  <a:cubicBezTo>
                    <a:pt x="498" y="214"/>
                    <a:pt x="723" y="245"/>
                    <a:pt x="723" y="245"/>
                  </a:cubicBezTo>
                  <a:cubicBezTo>
                    <a:pt x="457" y="269"/>
                    <a:pt x="395" y="452"/>
                    <a:pt x="395" y="452"/>
                  </a:cubicBezTo>
                  <a:cubicBezTo>
                    <a:pt x="172" y="333"/>
                    <a:pt x="39" y="585"/>
                    <a:pt x="39" y="585"/>
                  </a:cubicBezTo>
                  <a:cubicBezTo>
                    <a:pt x="119" y="321"/>
                    <a:pt x="379" y="404"/>
                    <a:pt x="379" y="40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56"/>
            <p:cNvSpPr/>
            <p:nvPr/>
          </p:nvSpPr>
          <p:spPr bwMode="auto">
            <a:xfrm>
              <a:off x="4632326" y="2692885"/>
              <a:ext cx="2886075" cy="796925"/>
            </a:xfrm>
            <a:custGeom>
              <a:avLst/>
              <a:gdLst>
                <a:gd name="T0" fmla="*/ 2270 w 2271"/>
                <a:gd name="T1" fmla="*/ 124 h 627"/>
                <a:gd name="T2" fmla="*/ 2269 w 2271"/>
                <a:gd name="T3" fmla="*/ 114 h 627"/>
                <a:gd name="T4" fmla="*/ 2267 w 2271"/>
                <a:gd name="T5" fmla="*/ 104 h 627"/>
                <a:gd name="T6" fmla="*/ 2265 w 2271"/>
                <a:gd name="T7" fmla="*/ 94 h 627"/>
                <a:gd name="T8" fmla="*/ 2262 w 2271"/>
                <a:gd name="T9" fmla="*/ 84 h 627"/>
                <a:gd name="T10" fmla="*/ 2259 w 2271"/>
                <a:gd name="T11" fmla="*/ 75 h 627"/>
                <a:gd name="T12" fmla="*/ 2255 w 2271"/>
                <a:gd name="T13" fmla="*/ 65 h 627"/>
                <a:gd name="T14" fmla="*/ 2251 w 2271"/>
                <a:gd name="T15" fmla="*/ 56 h 627"/>
                <a:gd name="T16" fmla="*/ 2246 w 2271"/>
                <a:gd name="T17" fmla="*/ 47 h 627"/>
                <a:gd name="T18" fmla="*/ 2241 w 2271"/>
                <a:gd name="T19" fmla="*/ 39 h 627"/>
                <a:gd name="T20" fmla="*/ 2210 w 2271"/>
                <a:gd name="T21" fmla="*/ 0 h 627"/>
                <a:gd name="T22" fmla="*/ 2210 w 2271"/>
                <a:gd name="T23" fmla="*/ 0 h 627"/>
                <a:gd name="T24" fmla="*/ 2007 w 2271"/>
                <a:gd name="T25" fmla="*/ 213 h 627"/>
                <a:gd name="T26" fmla="*/ 1617 w 2271"/>
                <a:gd name="T27" fmla="*/ 411 h 627"/>
                <a:gd name="T28" fmla="*/ 1114 w 2271"/>
                <a:gd name="T29" fmla="*/ 491 h 627"/>
                <a:gd name="T30" fmla="*/ 621 w 2271"/>
                <a:gd name="T31" fmla="*/ 341 h 627"/>
                <a:gd name="T32" fmla="*/ 209 w 2271"/>
                <a:gd name="T33" fmla="*/ 202 h 627"/>
                <a:gd name="T34" fmla="*/ 0 w 2271"/>
                <a:gd name="T35" fmla="*/ 104 h 627"/>
                <a:gd name="T36" fmla="*/ 2 w 2271"/>
                <a:gd name="T37" fmla="*/ 115 h 627"/>
                <a:gd name="T38" fmla="*/ 4 w 2271"/>
                <a:gd name="T39" fmla="*/ 127 h 627"/>
                <a:gd name="T40" fmla="*/ 7 w 2271"/>
                <a:gd name="T41" fmla="*/ 139 h 627"/>
                <a:gd name="T42" fmla="*/ 11 w 2271"/>
                <a:gd name="T43" fmla="*/ 151 h 627"/>
                <a:gd name="T44" fmla="*/ 15 w 2271"/>
                <a:gd name="T45" fmla="*/ 162 h 627"/>
                <a:gd name="T46" fmla="*/ 20 w 2271"/>
                <a:gd name="T47" fmla="*/ 174 h 627"/>
                <a:gd name="T48" fmla="*/ 25 w 2271"/>
                <a:gd name="T49" fmla="*/ 185 h 627"/>
                <a:gd name="T50" fmla="*/ 50 w 2271"/>
                <a:gd name="T51" fmla="*/ 226 h 627"/>
                <a:gd name="T52" fmla="*/ 56 w 2271"/>
                <a:gd name="T53" fmla="*/ 234 h 627"/>
                <a:gd name="T54" fmla="*/ 63 w 2271"/>
                <a:gd name="T55" fmla="*/ 243 h 627"/>
                <a:gd name="T56" fmla="*/ 71 w 2271"/>
                <a:gd name="T57" fmla="*/ 252 h 627"/>
                <a:gd name="T58" fmla="*/ 80 w 2271"/>
                <a:gd name="T59" fmla="*/ 261 h 627"/>
                <a:gd name="T60" fmla="*/ 89 w 2271"/>
                <a:gd name="T61" fmla="*/ 269 h 627"/>
                <a:gd name="T62" fmla="*/ 98 w 2271"/>
                <a:gd name="T63" fmla="*/ 277 h 627"/>
                <a:gd name="T64" fmla="*/ 108 w 2271"/>
                <a:gd name="T65" fmla="*/ 285 h 627"/>
                <a:gd name="T66" fmla="*/ 118 w 2271"/>
                <a:gd name="T67" fmla="*/ 292 h 627"/>
                <a:gd name="T68" fmla="*/ 129 w 2271"/>
                <a:gd name="T69" fmla="*/ 299 h 627"/>
                <a:gd name="T70" fmla="*/ 144 w 2271"/>
                <a:gd name="T71" fmla="*/ 307 h 627"/>
                <a:gd name="T72" fmla="*/ 156 w 2271"/>
                <a:gd name="T73" fmla="*/ 313 h 627"/>
                <a:gd name="T74" fmla="*/ 168 w 2271"/>
                <a:gd name="T75" fmla="*/ 318 h 627"/>
                <a:gd name="T76" fmla="*/ 180 w 2271"/>
                <a:gd name="T77" fmla="*/ 322 h 627"/>
                <a:gd name="T78" fmla="*/ 192 w 2271"/>
                <a:gd name="T79" fmla="*/ 326 h 627"/>
                <a:gd name="T80" fmla="*/ 204 w 2271"/>
                <a:gd name="T81" fmla="*/ 330 h 627"/>
                <a:gd name="T82" fmla="*/ 217 w 2271"/>
                <a:gd name="T83" fmla="*/ 333 h 627"/>
                <a:gd name="T84" fmla="*/ 230 w 2271"/>
                <a:gd name="T85" fmla="*/ 335 h 627"/>
                <a:gd name="T86" fmla="*/ 243 w 2271"/>
                <a:gd name="T87" fmla="*/ 336 h 627"/>
                <a:gd name="T88" fmla="*/ 256 w 2271"/>
                <a:gd name="T89" fmla="*/ 337 h 627"/>
                <a:gd name="T90" fmla="*/ 358 w 2271"/>
                <a:gd name="T91" fmla="*/ 323 h 627"/>
                <a:gd name="T92" fmla="*/ 875 w 2271"/>
                <a:gd name="T93" fmla="*/ 430 h 627"/>
                <a:gd name="T94" fmla="*/ 1448 w 2271"/>
                <a:gd name="T95" fmla="*/ 478 h 627"/>
                <a:gd name="T96" fmla="*/ 2034 w 2271"/>
                <a:gd name="T97" fmla="*/ 346 h 627"/>
                <a:gd name="T98" fmla="*/ 2271 w 2271"/>
                <a:gd name="T99" fmla="*/ 145 h 627"/>
                <a:gd name="T100" fmla="*/ 2271 w 2271"/>
                <a:gd name="T101" fmla="*/ 13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71" h="627">
                  <a:moveTo>
                    <a:pt x="2271" y="132"/>
                  </a:moveTo>
                  <a:cubicBezTo>
                    <a:pt x="2271" y="129"/>
                    <a:pt x="2270" y="127"/>
                    <a:pt x="2270" y="124"/>
                  </a:cubicBezTo>
                  <a:cubicBezTo>
                    <a:pt x="2270" y="123"/>
                    <a:pt x="2270" y="122"/>
                    <a:pt x="2270" y="121"/>
                  </a:cubicBezTo>
                  <a:cubicBezTo>
                    <a:pt x="2269" y="119"/>
                    <a:pt x="2269" y="116"/>
                    <a:pt x="2269" y="114"/>
                  </a:cubicBezTo>
                  <a:cubicBezTo>
                    <a:pt x="2269" y="113"/>
                    <a:pt x="2269" y="112"/>
                    <a:pt x="2268" y="111"/>
                  </a:cubicBezTo>
                  <a:cubicBezTo>
                    <a:pt x="2268" y="109"/>
                    <a:pt x="2268" y="106"/>
                    <a:pt x="2267" y="104"/>
                  </a:cubicBezTo>
                  <a:cubicBezTo>
                    <a:pt x="2267" y="103"/>
                    <a:pt x="2267" y="102"/>
                    <a:pt x="2266" y="101"/>
                  </a:cubicBezTo>
                  <a:cubicBezTo>
                    <a:pt x="2266" y="99"/>
                    <a:pt x="2265" y="96"/>
                    <a:pt x="2265" y="94"/>
                  </a:cubicBezTo>
                  <a:cubicBezTo>
                    <a:pt x="2265" y="93"/>
                    <a:pt x="2264" y="93"/>
                    <a:pt x="2264" y="92"/>
                  </a:cubicBezTo>
                  <a:cubicBezTo>
                    <a:pt x="2263" y="89"/>
                    <a:pt x="2263" y="87"/>
                    <a:pt x="2262" y="84"/>
                  </a:cubicBezTo>
                  <a:cubicBezTo>
                    <a:pt x="2262" y="84"/>
                    <a:pt x="2262" y="83"/>
                    <a:pt x="2261" y="83"/>
                  </a:cubicBezTo>
                  <a:cubicBezTo>
                    <a:pt x="2261" y="80"/>
                    <a:pt x="2260" y="77"/>
                    <a:pt x="2259" y="75"/>
                  </a:cubicBezTo>
                  <a:cubicBezTo>
                    <a:pt x="2258" y="74"/>
                    <a:pt x="2258" y="74"/>
                    <a:pt x="2258" y="73"/>
                  </a:cubicBezTo>
                  <a:cubicBezTo>
                    <a:pt x="2257" y="71"/>
                    <a:pt x="2256" y="68"/>
                    <a:pt x="2255" y="65"/>
                  </a:cubicBezTo>
                  <a:cubicBezTo>
                    <a:pt x="2255" y="65"/>
                    <a:pt x="2255" y="65"/>
                    <a:pt x="2255" y="64"/>
                  </a:cubicBezTo>
                  <a:cubicBezTo>
                    <a:pt x="2253" y="62"/>
                    <a:pt x="2252" y="59"/>
                    <a:pt x="2251" y="56"/>
                  </a:cubicBezTo>
                  <a:cubicBezTo>
                    <a:pt x="2251" y="56"/>
                    <a:pt x="2251" y="56"/>
                    <a:pt x="2250" y="56"/>
                  </a:cubicBezTo>
                  <a:cubicBezTo>
                    <a:pt x="2249" y="53"/>
                    <a:pt x="2248" y="50"/>
                    <a:pt x="2246" y="47"/>
                  </a:cubicBezTo>
                  <a:cubicBezTo>
                    <a:pt x="2246" y="47"/>
                    <a:pt x="2246" y="47"/>
                    <a:pt x="2246" y="47"/>
                  </a:cubicBezTo>
                  <a:cubicBezTo>
                    <a:pt x="2244" y="44"/>
                    <a:pt x="2243" y="41"/>
                    <a:pt x="2241" y="39"/>
                  </a:cubicBezTo>
                  <a:cubicBezTo>
                    <a:pt x="2241" y="39"/>
                    <a:pt x="2241" y="39"/>
                    <a:pt x="2241" y="39"/>
                  </a:cubicBezTo>
                  <a:cubicBezTo>
                    <a:pt x="2232" y="25"/>
                    <a:pt x="2222" y="12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3"/>
                    <a:pt x="2211" y="6"/>
                    <a:pt x="2211" y="10"/>
                  </a:cubicBezTo>
                  <a:cubicBezTo>
                    <a:pt x="2211" y="122"/>
                    <a:pt x="2120" y="213"/>
                    <a:pt x="2007" y="213"/>
                  </a:cubicBezTo>
                  <a:cubicBezTo>
                    <a:pt x="1996" y="213"/>
                    <a:pt x="1984" y="212"/>
                    <a:pt x="1973" y="210"/>
                  </a:cubicBezTo>
                  <a:cubicBezTo>
                    <a:pt x="1900" y="330"/>
                    <a:pt x="1768" y="411"/>
                    <a:pt x="1617" y="411"/>
                  </a:cubicBezTo>
                  <a:cubicBezTo>
                    <a:pt x="1532" y="411"/>
                    <a:pt x="1453" y="386"/>
                    <a:pt x="1387" y="342"/>
                  </a:cubicBezTo>
                  <a:cubicBezTo>
                    <a:pt x="1329" y="432"/>
                    <a:pt x="1228" y="491"/>
                    <a:pt x="1114" y="491"/>
                  </a:cubicBezTo>
                  <a:cubicBezTo>
                    <a:pt x="979" y="491"/>
                    <a:pt x="864" y="410"/>
                    <a:pt x="814" y="294"/>
                  </a:cubicBezTo>
                  <a:cubicBezTo>
                    <a:pt x="756" y="324"/>
                    <a:pt x="691" y="341"/>
                    <a:pt x="621" y="341"/>
                  </a:cubicBezTo>
                  <a:cubicBezTo>
                    <a:pt x="491" y="341"/>
                    <a:pt x="374" y="281"/>
                    <a:pt x="298" y="187"/>
                  </a:cubicBezTo>
                  <a:cubicBezTo>
                    <a:pt x="270" y="197"/>
                    <a:pt x="240" y="202"/>
                    <a:pt x="209" y="202"/>
                  </a:cubicBezTo>
                  <a:cubicBezTo>
                    <a:pt x="125" y="202"/>
                    <a:pt x="50" y="16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8"/>
                    <a:pt x="1" y="111"/>
                    <a:pt x="2" y="115"/>
                  </a:cubicBezTo>
                  <a:cubicBezTo>
                    <a:pt x="2" y="116"/>
                    <a:pt x="2" y="116"/>
                    <a:pt x="2" y="117"/>
                  </a:cubicBezTo>
                  <a:cubicBezTo>
                    <a:pt x="3" y="120"/>
                    <a:pt x="3" y="123"/>
                    <a:pt x="4" y="127"/>
                  </a:cubicBezTo>
                  <a:cubicBezTo>
                    <a:pt x="4" y="128"/>
                    <a:pt x="5" y="129"/>
                    <a:pt x="5" y="130"/>
                  </a:cubicBezTo>
                  <a:cubicBezTo>
                    <a:pt x="6" y="133"/>
                    <a:pt x="6" y="136"/>
                    <a:pt x="7" y="139"/>
                  </a:cubicBezTo>
                  <a:cubicBezTo>
                    <a:pt x="8" y="140"/>
                    <a:pt x="8" y="141"/>
                    <a:pt x="8" y="142"/>
                  </a:cubicBezTo>
                  <a:cubicBezTo>
                    <a:pt x="9" y="145"/>
                    <a:pt x="10" y="148"/>
                    <a:pt x="11" y="151"/>
                  </a:cubicBezTo>
                  <a:cubicBezTo>
                    <a:pt x="11" y="152"/>
                    <a:pt x="12" y="153"/>
                    <a:pt x="12" y="154"/>
                  </a:cubicBezTo>
                  <a:cubicBezTo>
                    <a:pt x="13" y="157"/>
                    <a:pt x="14" y="160"/>
                    <a:pt x="15" y="162"/>
                  </a:cubicBezTo>
                  <a:cubicBezTo>
                    <a:pt x="15" y="163"/>
                    <a:pt x="16" y="164"/>
                    <a:pt x="16" y="165"/>
                  </a:cubicBezTo>
                  <a:cubicBezTo>
                    <a:pt x="17" y="168"/>
                    <a:pt x="19" y="171"/>
                    <a:pt x="20" y="174"/>
                  </a:cubicBezTo>
                  <a:cubicBezTo>
                    <a:pt x="20" y="175"/>
                    <a:pt x="21" y="176"/>
                    <a:pt x="21" y="177"/>
                  </a:cubicBezTo>
                  <a:cubicBezTo>
                    <a:pt x="22" y="180"/>
                    <a:pt x="24" y="183"/>
                    <a:pt x="25" y="185"/>
                  </a:cubicBezTo>
                  <a:cubicBezTo>
                    <a:pt x="25" y="186"/>
                    <a:pt x="26" y="187"/>
                    <a:pt x="26" y="187"/>
                  </a:cubicBezTo>
                  <a:cubicBezTo>
                    <a:pt x="33" y="201"/>
                    <a:pt x="41" y="214"/>
                    <a:pt x="50" y="226"/>
                  </a:cubicBezTo>
                  <a:cubicBezTo>
                    <a:pt x="50" y="226"/>
                    <a:pt x="50" y="226"/>
                    <a:pt x="50" y="227"/>
                  </a:cubicBezTo>
                  <a:cubicBezTo>
                    <a:pt x="52" y="229"/>
                    <a:pt x="54" y="232"/>
                    <a:pt x="56" y="234"/>
                  </a:cubicBezTo>
                  <a:cubicBezTo>
                    <a:pt x="57" y="235"/>
                    <a:pt x="57" y="236"/>
                    <a:pt x="58" y="237"/>
                  </a:cubicBezTo>
                  <a:cubicBezTo>
                    <a:pt x="60" y="239"/>
                    <a:pt x="61" y="241"/>
                    <a:pt x="63" y="243"/>
                  </a:cubicBezTo>
                  <a:cubicBezTo>
                    <a:pt x="64" y="244"/>
                    <a:pt x="65" y="245"/>
                    <a:pt x="66" y="246"/>
                  </a:cubicBezTo>
                  <a:cubicBezTo>
                    <a:pt x="68" y="248"/>
                    <a:pt x="70" y="250"/>
                    <a:pt x="71" y="252"/>
                  </a:cubicBezTo>
                  <a:cubicBezTo>
                    <a:pt x="72" y="253"/>
                    <a:pt x="74" y="254"/>
                    <a:pt x="75" y="255"/>
                  </a:cubicBezTo>
                  <a:cubicBezTo>
                    <a:pt x="76" y="257"/>
                    <a:pt x="78" y="259"/>
                    <a:pt x="80" y="261"/>
                  </a:cubicBezTo>
                  <a:cubicBezTo>
                    <a:pt x="81" y="262"/>
                    <a:pt x="82" y="263"/>
                    <a:pt x="84" y="264"/>
                  </a:cubicBezTo>
                  <a:cubicBezTo>
                    <a:pt x="85" y="266"/>
                    <a:pt x="87" y="267"/>
                    <a:pt x="89" y="269"/>
                  </a:cubicBezTo>
                  <a:cubicBezTo>
                    <a:pt x="90" y="270"/>
                    <a:pt x="92" y="271"/>
                    <a:pt x="93" y="273"/>
                  </a:cubicBezTo>
                  <a:cubicBezTo>
                    <a:pt x="95" y="274"/>
                    <a:pt x="97" y="276"/>
                    <a:pt x="98" y="277"/>
                  </a:cubicBezTo>
                  <a:cubicBezTo>
                    <a:pt x="100" y="278"/>
                    <a:pt x="101" y="279"/>
                    <a:pt x="103" y="280"/>
                  </a:cubicBezTo>
                  <a:cubicBezTo>
                    <a:pt x="105" y="282"/>
                    <a:pt x="106" y="283"/>
                    <a:pt x="108" y="285"/>
                  </a:cubicBezTo>
                  <a:cubicBezTo>
                    <a:pt x="110" y="286"/>
                    <a:pt x="111" y="287"/>
                    <a:pt x="113" y="288"/>
                  </a:cubicBezTo>
                  <a:cubicBezTo>
                    <a:pt x="115" y="289"/>
                    <a:pt x="117" y="291"/>
                    <a:pt x="118" y="292"/>
                  </a:cubicBezTo>
                  <a:cubicBezTo>
                    <a:pt x="120" y="293"/>
                    <a:pt x="122" y="294"/>
                    <a:pt x="124" y="295"/>
                  </a:cubicBezTo>
                  <a:cubicBezTo>
                    <a:pt x="125" y="296"/>
                    <a:pt x="127" y="297"/>
                    <a:pt x="129" y="299"/>
                  </a:cubicBezTo>
                  <a:cubicBezTo>
                    <a:pt x="132" y="300"/>
                    <a:pt x="135" y="302"/>
                    <a:pt x="137" y="303"/>
                  </a:cubicBezTo>
                  <a:cubicBezTo>
                    <a:pt x="140" y="305"/>
                    <a:pt x="142" y="306"/>
                    <a:pt x="144" y="307"/>
                  </a:cubicBezTo>
                  <a:cubicBezTo>
                    <a:pt x="146" y="308"/>
                    <a:pt x="148" y="309"/>
                    <a:pt x="151" y="310"/>
                  </a:cubicBezTo>
                  <a:cubicBezTo>
                    <a:pt x="152" y="311"/>
                    <a:pt x="154" y="312"/>
                    <a:pt x="156" y="313"/>
                  </a:cubicBezTo>
                  <a:cubicBezTo>
                    <a:pt x="158" y="314"/>
                    <a:pt x="160" y="315"/>
                    <a:pt x="162" y="316"/>
                  </a:cubicBezTo>
                  <a:cubicBezTo>
                    <a:pt x="164" y="316"/>
                    <a:pt x="166" y="317"/>
                    <a:pt x="168" y="318"/>
                  </a:cubicBezTo>
                  <a:cubicBezTo>
                    <a:pt x="170" y="319"/>
                    <a:pt x="172" y="320"/>
                    <a:pt x="174" y="320"/>
                  </a:cubicBezTo>
                  <a:cubicBezTo>
                    <a:pt x="176" y="321"/>
                    <a:pt x="178" y="322"/>
                    <a:pt x="180" y="322"/>
                  </a:cubicBezTo>
                  <a:cubicBezTo>
                    <a:pt x="182" y="323"/>
                    <a:pt x="184" y="324"/>
                    <a:pt x="186" y="325"/>
                  </a:cubicBezTo>
                  <a:cubicBezTo>
                    <a:pt x="188" y="325"/>
                    <a:pt x="190" y="326"/>
                    <a:pt x="192" y="326"/>
                  </a:cubicBezTo>
                  <a:cubicBezTo>
                    <a:pt x="194" y="327"/>
                    <a:pt x="197" y="328"/>
                    <a:pt x="199" y="328"/>
                  </a:cubicBezTo>
                  <a:cubicBezTo>
                    <a:pt x="201" y="329"/>
                    <a:pt x="203" y="329"/>
                    <a:pt x="204" y="330"/>
                  </a:cubicBezTo>
                  <a:cubicBezTo>
                    <a:pt x="207" y="330"/>
                    <a:pt x="209" y="331"/>
                    <a:pt x="212" y="331"/>
                  </a:cubicBezTo>
                  <a:cubicBezTo>
                    <a:pt x="213" y="332"/>
                    <a:pt x="215" y="332"/>
                    <a:pt x="217" y="333"/>
                  </a:cubicBezTo>
                  <a:cubicBezTo>
                    <a:pt x="220" y="333"/>
                    <a:pt x="222" y="333"/>
                    <a:pt x="225" y="334"/>
                  </a:cubicBezTo>
                  <a:cubicBezTo>
                    <a:pt x="226" y="334"/>
                    <a:pt x="228" y="335"/>
                    <a:pt x="230" y="335"/>
                  </a:cubicBezTo>
                  <a:cubicBezTo>
                    <a:pt x="233" y="335"/>
                    <a:pt x="235" y="336"/>
                    <a:pt x="238" y="336"/>
                  </a:cubicBezTo>
                  <a:cubicBezTo>
                    <a:pt x="240" y="336"/>
                    <a:pt x="241" y="336"/>
                    <a:pt x="243" y="336"/>
                  </a:cubicBezTo>
                  <a:cubicBezTo>
                    <a:pt x="246" y="337"/>
                    <a:pt x="249" y="337"/>
                    <a:pt x="252" y="337"/>
                  </a:cubicBezTo>
                  <a:cubicBezTo>
                    <a:pt x="254" y="337"/>
                    <a:pt x="255" y="337"/>
                    <a:pt x="256" y="337"/>
                  </a:cubicBezTo>
                  <a:cubicBezTo>
                    <a:pt x="261" y="338"/>
                    <a:pt x="265" y="338"/>
                    <a:pt x="270" y="338"/>
                  </a:cubicBezTo>
                  <a:cubicBezTo>
                    <a:pt x="301" y="338"/>
                    <a:pt x="331" y="333"/>
                    <a:pt x="358" y="323"/>
                  </a:cubicBezTo>
                  <a:cubicBezTo>
                    <a:pt x="435" y="417"/>
                    <a:pt x="551" y="477"/>
                    <a:pt x="682" y="477"/>
                  </a:cubicBezTo>
                  <a:cubicBezTo>
                    <a:pt x="751" y="477"/>
                    <a:pt x="817" y="460"/>
                    <a:pt x="875" y="430"/>
                  </a:cubicBezTo>
                  <a:cubicBezTo>
                    <a:pt x="925" y="546"/>
                    <a:pt x="1040" y="627"/>
                    <a:pt x="1174" y="627"/>
                  </a:cubicBezTo>
                  <a:cubicBezTo>
                    <a:pt x="1289" y="627"/>
                    <a:pt x="1390" y="567"/>
                    <a:pt x="1448" y="478"/>
                  </a:cubicBezTo>
                  <a:cubicBezTo>
                    <a:pt x="1514" y="521"/>
                    <a:pt x="1593" y="546"/>
                    <a:pt x="1677" y="546"/>
                  </a:cubicBezTo>
                  <a:cubicBezTo>
                    <a:pt x="1828" y="546"/>
                    <a:pt x="1961" y="466"/>
                    <a:pt x="2034" y="346"/>
                  </a:cubicBezTo>
                  <a:cubicBezTo>
                    <a:pt x="2045" y="347"/>
                    <a:pt x="2056" y="348"/>
                    <a:pt x="2068" y="348"/>
                  </a:cubicBezTo>
                  <a:cubicBezTo>
                    <a:pt x="2180" y="348"/>
                    <a:pt x="2271" y="257"/>
                    <a:pt x="2271" y="145"/>
                  </a:cubicBezTo>
                  <a:cubicBezTo>
                    <a:pt x="2271" y="142"/>
                    <a:pt x="2271" y="138"/>
                    <a:pt x="2271" y="135"/>
                  </a:cubicBezTo>
                  <a:cubicBezTo>
                    <a:pt x="2271" y="134"/>
                    <a:pt x="2271" y="133"/>
                    <a:pt x="2271" y="13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57"/>
            <p:cNvSpPr/>
            <p:nvPr/>
          </p:nvSpPr>
          <p:spPr bwMode="auto">
            <a:xfrm>
              <a:off x="4678363" y="2251560"/>
              <a:ext cx="868363" cy="471487"/>
            </a:xfrm>
            <a:custGeom>
              <a:avLst/>
              <a:gdLst>
                <a:gd name="T0" fmla="*/ 356 w 684"/>
                <a:gd name="T1" fmla="*/ 238 h 371"/>
                <a:gd name="T2" fmla="*/ 684 w 684"/>
                <a:gd name="T3" fmla="*/ 31 h 371"/>
                <a:gd name="T4" fmla="*/ 340 w 684"/>
                <a:gd name="T5" fmla="*/ 190 h 371"/>
                <a:gd name="T6" fmla="*/ 0 w 684"/>
                <a:gd name="T7" fmla="*/ 371 h 371"/>
                <a:gd name="T8" fmla="*/ 356 w 684"/>
                <a:gd name="T9" fmla="*/ 23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371">
                  <a:moveTo>
                    <a:pt x="356" y="238"/>
                  </a:moveTo>
                  <a:cubicBezTo>
                    <a:pt x="356" y="238"/>
                    <a:pt x="418" y="55"/>
                    <a:pt x="684" y="31"/>
                  </a:cubicBezTo>
                  <a:cubicBezTo>
                    <a:pt x="684" y="31"/>
                    <a:pt x="459" y="0"/>
                    <a:pt x="340" y="190"/>
                  </a:cubicBezTo>
                  <a:cubicBezTo>
                    <a:pt x="340" y="190"/>
                    <a:pt x="80" y="107"/>
                    <a:pt x="0" y="371"/>
                  </a:cubicBezTo>
                  <a:cubicBezTo>
                    <a:pt x="0" y="371"/>
                    <a:pt x="133" y="119"/>
                    <a:pt x="356" y="2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15564" y="3379806"/>
            <a:ext cx="445294" cy="677674"/>
            <a:chOff x="3786188" y="4478823"/>
            <a:chExt cx="593725" cy="903287"/>
          </a:xfrm>
        </p:grpSpPr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786188" y="4478823"/>
              <a:ext cx="593725" cy="903287"/>
            </a:xfrm>
            <a:custGeom>
              <a:avLst/>
              <a:gdLst>
                <a:gd name="T0" fmla="*/ 360 w 468"/>
                <a:gd name="T1" fmla="*/ 0 h 710"/>
                <a:gd name="T2" fmla="*/ 108 w 468"/>
                <a:gd name="T3" fmla="*/ 0 h 710"/>
                <a:gd name="T4" fmla="*/ 0 w 468"/>
                <a:gd name="T5" fmla="*/ 108 h 710"/>
                <a:gd name="T6" fmla="*/ 0 w 468"/>
                <a:gd name="T7" fmla="*/ 602 h 710"/>
                <a:gd name="T8" fmla="*/ 108 w 468"/>
                <a:gd name="T9" fmla="*/ 710 h 710"/>
                <a:gd name="T10" fmla="*/ 360 w 468"/>
                <a:gd name="T11" fmla="*/ 710 h 710"/>
                <a:gd name="T12" fmla="*/ 468 w 468"/>
                <a:gd name="T13" fmla="*/ 602 h 710"/>
                <a:gd name="T14" fmla="*/ 468 w 468"/>
                <a:gd name="T15" fmla="*/ 108 h 710"/>
                <a:gd name="T16" fmla="*/ 360 w 468"/>
                <a:gd name="T17" fmla="*/ 0 h 710"/>
                <a:gd name="T18" fmla="*/ 408 w 468"/>
                <a:gd name="T19" fmla="*/ 602 h 710"/>
                <a:gd name="T20" fmla="*/ 360 w 468"/>
                <a:gd name="T21" fmla="*/ 650 h 710"/>
                <a:gd name="T22" fmla="*/ 108 w 468"/>
                <a:gd name="T23" fmla="*/ 650 h 710"/>
                <a:gd name="T24" fmla="*/ 60 w 468"/>
                <a:gd name="T25" fmla="*/ 602 h 710"/>
                <a:gd name="T26" fmla="*/ 60 w 468"/>
                <a:gd name="T27" fmla="*/ 108 h 710"/>
                <a:gd name="T28" fmla="*/ 108 w 468"/>
                <a:gd name="T29" fmla="*/ 60 h 710"/>
                <a:gd name="T30" fmla="*/ 360 w 468"/>
                <a:gd name="T31" fmla="*/ 60 h 710"/>
                <a:gd name="T32" fmla="*/ 408 w 468"/>
                <a:gd name="T33" fmla="*/ 108 h 710"/>
                <a:gd name="T34" fmla="*/ 408 w 468"/>
                <a:gd name="T35" fmla="*/ 60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8" h="710">
                  <a:moveTo>
                    <a:pt x="36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0" y="661"/>
                    <a:pt x="49" y="710"/>
                    <a:pt x="108" y="710"/>
                  </a:cubicBezTo>
                  <a:cubicBezTo>
                    <a:pt x="360" y="710"/>
                    <a:pt x="360" y="710"/>
                    <a:pt x="360" y="710"/>
                  </a:cubicBezTo>
                  <a:cubicBezTo>
                    <a:pt x="419" y="710"/>
                    <a:pt x="468" y="661"/>
                    <a:pt x="468" y="602"/>
                  </a:cubicBezTo>
                  <a:cubicBezTo>
                    <a:pt x="468" y="108"/>
                    <a:pt x="468" y="108"/>
                    <a:pt x="468" y="108"/>
                  </a:cubicBezTo>
                  <a:cubicBezTo>
                    <a:pt x="468" y="49"/>
                    <a:pt x="419" y="0"/>
                    <a:pt x="360" y="0"/>
                  </a:cubicBezTo>
                  <a:close/>
                  <a:moveTo>
                    <a:pt x="408" y="602"/>
                  </a:moveTo>
                  <a:cubicBezTo>
                    <a:pt x="408" y="628"/>
                    <a:pt x="386" y="650"/>
                    <a:pt x="360" y="650"/>
                  </a:cubicBezTo>
                  <a:cubicBezTo>
                    <a:pt x="108" y="650"/>
                    <a:pt x="108" y="650"/>
                    <a:pt x="108" y="650"/>
                  </a:cubicBezTo>
                  <a:cubicBezTo>
                    <a:pt x="82" y="650"/>
                    <a:pt x="60" y="628"/>
                    <a:pt x="60" y="6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82"/>
                    <a:pt x="82" y="60"/>
                    <a:pt x="108" y="60"/>
                  </a:cubicBezTo>
                  <a:cubicBezTo>
                    <a:pt x="360" y="60"/>
                    <a:pt x="360" y="60"/>
                    <a:pt x="360" y="60"/>
                  </a:cubicBezTo>
                  <a:cubicBezTo>
                    <a:pt x="386" y="60"/>
                    <a:pt x="408" y="82"/>
                    <a:pt x="408" y="108"/>
                  </a:cubicBezTo>
                  <a:lnTo>
                    <a:pt x="408" y="60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58"/>
            <p:cNvSpPr>
              <a:spLocks noEditPoints="1"/>
            </p:cNvSpPr>
            <p:nvPr/>
          </p:nvSpPr>
          <p:spPr bwMode="auto">
            <a:xfrm>
              <a:off x="3862388" y="4555023"/>
              <a:ext cx="441325" cy="750887"/>
            </a:xfrm>
            <a:custGeom>
              <a:avLst/>
              <a:gdLst>
                <a:gd name="T0" fmla="*/ 300 w 348"/>
                <a:gd name="T1" fmla="*/ 0 h 590"/>
                <a:gd name="T2" fmla="*/ 48 w 348"/>
                <a:gd name="T3" fmla="*/ 0 h 590"/>
                <a:gd name="T4" fmla="*/ 0 w 348"/>
                <a:gd name="T5" fmla="*/ 48 h 590"/>
                <a:gd name="T6" fmla="*/ 0 w 348"/>
                <a:gd name="T7" fmla="*/ 542 h 590"/>
                <a:gd name="T8" fmla="*/ 48 w 348"/>
                <a:gd name="T9" fmla="*/ 590 h 590"/>
                <a:gd name="T10" fmla="*/ 300 w 348"/>
                <a:gd name="T11" fmla="*/ 590 h 590"/>
                <a:gd name="T12" fmla="*/ 348 w 348"/>
                <a:gd name="T13" fmla="*/ 542 h 590"/>
                <a:gd name="T14" fmla="*/ 348 w 348"/>
                <a:gd name="T15" fmla="*/ 48 h 590"/>
                <a:gd name="T16" fmla="*/ 300 w 348"/>
                <a:gd name="T17" fmla="*/ 0 h 590"/>
                <a:gd name="T18" fmla="*/ 174 w 348"/>
                <a:gd name="T19" fmla="*/ 571 h 590"/>
                <a:gd name="T20" fmla="*/ 147 w 348"/>
                <a:gd name="T21" fmla="*/ 545 h 590"/>
                <a:gd name="T22" fmla="*/ 174 w 348"/>
                <a:gd name="T23" fmla="*/ 518 h 590"/>
                <a:gd name="T24" fmla="*/ 200 w 348"/>
                <a:gd name="T25" fmla="*/ 545 h 590"/>
                <a:gd name="T26" fmla="*/ 174 w 348"/>
                <a:gd name="T27" fmla="*/ 571 h 590"/>
                <a:gd name="T28" fmla="*/ 323 w 348"/>
                <a:gd name="T29" fmla="*/ 504 h 590"/>
                <a:gd name="T30" fmla="*/ 25 w 348"/>
                <a:gd name="T31" fmla="*/ 504 h 590"/>
                <a:gd name="T32" fmla="*/ 25 w 348"/>
                <a:gd name="T33" fmla="*/ 86 h 590"/>
                <a:gd name="T34" fmla="*/ 323 w 348"/>
                <a:gd name="T35" fmla="*/ 86 h 590"/>
                <a:gd name="T36" fmla="*/ 323 w 348"/>
                <a:gd name="T37" fmla="*/ 50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590">
                  <a:moveTo>
                    <a:pt x="3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568"/>
                    <a:pt x="22" y="590"/>
                    <a:pt x="48" y="590"/>
                  </a:cubicBezTo>
                  <a:cubicBezTo>
                    <a:pt x="300" y="590"/>
                    <a:pt x="300" y="590"/>
                    <a:pt x="300" y="590"/>
                  </a:cubicBezTo>
                  <a:cubicBezTo>
                    <a:pt x="326" y="590"/>
                    <a:pt x="348" y="568"/>
                    <a:pt x="348" y="542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22"/>
                    <a:pt x="326" y="0"/>
                    <a:pt x="300" y="0"/>
                  </a:cubicBezTo>
                  <a:close/>
                  <a:moveTo>
                    <a:pt x="174" y="571"/>
                  </a:moveTo>
                  <a:cubicBezTo>
                    <a:pt x="159" y="571"/>
                    <a:pt x="147" y="559"/>
                    <a:pt x="147" y="545"/>
                  </a:cubicBezTo>
                  <a:cubicBezTo>
                    <a:pt x="147" y="530"/>
                    <a:pt x="159" y="518"/>
                    <a:pt x="174" y="518"/>
                  </a:cubicBezTo>
                  <a:cubicBezTo>
                    <a:pt x="189" y="518"/>
                    <a:pt x="200" y="530"/>
                    <a:pt x="200" y="545"/>
                  </a:cubicBezTo>
                  <a:cubicBezTo>
                    <a:pt x="200" y="559"/>
                    <a:pt x="189" y="571"/>
                    <a:pt x="174" y="571"/>
                  </a:cubicBezTo>
                  <a:close/>
                  <a:moveTo>
                    <a:pt x="323" y="504"/>
                  </a:moveTo>
                  <a:cubicBezTo>
                    <a:pt x="25" y="504"/>
                    <a:pt x="25" y="504"/>
                    <a:pt x="25" y="504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323" y="86"/>
                    <a:pt x="323" y="86"/>
                    <a:pt x="323" y="86"/>
                  </a:cubicBezTo>
                  <a:lnTo>
                    <a:pt x="323" y="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59"/>
            <p:cNvSpPr>
              <a:spLocks noEditPoints="1"/>
            </p:cNvSpPr>
            <p:nvPr/>
          </p:nvSpPr>
          <p:spPr bwMode="auto">
            <a:xfrm>
              <a:off x="3894138" y="4664560"/>
              <a:ext cx="377825" cy="531812"/>
            </a:xfrm>
            <a:custGeom>
              <a:avLst/>
              <a:gdLst>
                <a:gd name="T0" fmla="*/ 0 w 238"/>
                <a:gd name="T1" fmla="*/ 335 h 335"/>
                <a:gd name="T2" fmla="*/ 238 w 238"/>
                <a:gd name="T3" fmla="*/ 335 h 335"/>
                <a:gd name="T4" fmla="*/ 238 w 238"/>
                <a:gd name="T5" fmla="*/ 0 h 335"/>
                <a:gd name="T6" fmla="*/ 0 w 238"/>
                <a:gd name="T7" fmla="*/ 0 h 335"/>
                <a:gd name="T8" fmla="*/ 0 w 238"/>
                <a:gd name="T9" fmla="*/ 335 h 335"/>
                <a:gd name="T10" fmla="*/ 12 w 238"/>
                <a:gd name="T11" fmla="*/ 13 h 335"/>
                <a:gd name="T12" fmla="*/ 94 w 238"/>
                <a:gd name="T13" fmla="*/ 13 h 335"/>
                <a:gd name="T14" fmla="*/ 27 w 238"/>
                <a:gd name="T15" fmla="*/ 28 h 335"/>
                <a:gd name="T16" fmla="*/ 12 w 238"/>
                <a:gd name="T17" fmla="*/ 172 h 335"/>
                <a:gd name="T18" fmla="*/ 12 w 238"/>
                <a:gd name="T19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335">
                  <a:moveTo>
                    <a:pt x="0" y="335"/>
                  </a:moveTo>
                  <a:lnTo>
                    <a:pt x="238" y="33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335"/>
                  </a:lnTo>
                  <a:close/>
                  <a:moveTo>
                    <a:pt x="12" y="13"/>
                  </a:moveTo>
                  <a:lnTo>
                    <a:pt x="94" y="13"/>
                  </a:lnTo>
                  <a:lnTo>
                    <a:pt x="27" y="28"/>
                  </a:lnTo>
                  <a:lnTo>
                    <a:pt x="12" y="172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Oval 60"/>
            <p:cNvSpPr>
              <a:spLocks noChangeArrowheads="1"/>
            </p:cNvSpPr>
            <p:nvPr/>
          </p:nvSpPr>
          <p:spPr bwMode="auto">
            <a:xfrm>
              <a:off x="4048126" y="5213835"/>
              <a:ext cx="68263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04948" y="3347649"/>
            <a:ext cx="776288" cy="743179"/>
            <a:chOff x="4838701" y="4435960"/>
            <a:chExt cx="1035050" cy="990600"/>
          </a:xfrm>
        </p:grpSpPr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4838701" y="4435960"/>
              <a:ext cx="1035050" cy="990600"/>
            </a:xfrm>
            <a:custGeom>
              <a:avLst/>
              <a:gdLst>
                <a:gd name="T0" fmla="*/ 757 w 815"/>
                <a:gd name="T1" fmla="*/ 440 h 779"/>
                <a:gd name="T2" fmla="*/ 757 w 815"/>
                <a:gd name="T3" fmla="*/ 60 h 779"/>
                <a:gd name="T4" fmla="*/ 697 w 815"/>
                <a:gd name="T5" fmla="*/ 0 h 779"/>
                <a:gd name="T6" fmla="*/ 118 w 815"/>
                <a:gd name="T7" fmla="*/ 0 h 779"/>
                <a:gd name="T8" fmla="*/ 58 w 815"/>
                <a:gd name="T9" fmla="*/ 60 h 779"/>
                <a:gd name="T10" fmla="*/ 58 w 815"/>
                <a:gd name="T11" fmla="*/ 440 h 779"/>
                <a:gd name="T12" fmla="*/ 2 w 815"/>
                <a:gd name="T13" fmla="*/ 672 h 779"/>
                <a:gd name="T14" fmla="*/ 0 w 815"/>
                <a:gd name="T15" fmla="*/ 686 h 779"/>
                <a:gd name="T16" fmla="*/ 0 w 815"/>
                <a:gd name="T17" fmla="*/ 719 h 779"/>
                <a:gd name="T18" fmla="*/ 60 w 815"/>
                <a:gd name="T19" fmla="*/ 779 h 779"/>
                <a:gd name="T20" fmla="*/ 755 w 815"/>
                <a:gd name="T21" fmla="*/ 779 h 779"/>
                <a:gd name="T22" fmla="*/ 815 w 815"/>
                <a:gd name="T23" fmla="*/ 719 h 779"/>
                <a:gd name="T24" fmla="*/ 815 w 815"/>
                <a:gd name="T25" fmla="*/ 686 h 779"/>
                <a:gd name="T26" fmla="*/ 813 w 815"/>
                <a:gd name="T27" fmla="*/ 672 h 779"/>
                <a:gd name="T28" fmla="*/ 757 w 815"/>
                <a:gd name="T29" fmla="*/ 440 h 779"/>
                <a:gd name="T30" fmla="*/ 755 w 815"/>
                <a:gd name="T31" fmla="*/ 719 h 779"/>
                <a:gd name="T32" fmla="*/ 60 w 815"/>
                <a:gd name="T33" fmla="*/ 719 h 779"/>
                <a:gd name="T34" fmla="*/ 60 w 815"/>
                <a:gd name="T35" fmla="*/ 686 h 779"/>
                <a:gd name="T36" fmla="*/ 118 w 815"/>
                <a:gd name="T37" fmla="*/ 447 h 779"/>
                <a:gd name="T38" fmla="*/ 118 w 815"/>
                <a:gd name="T39" fmla="*/ 60 h 779"/>
                <a:gd name="T40" fmla="*/ 697 w 815"/>
                <a:gd name="T41" fmla="*/ 60 h 779"/>
                <a:gd name="T42" fmla="*/ 697 w 815"/>
                <a:gd name="T43" fmla="*/ 447 h 779"/>
                <a:gd name="T44" fmla="*/ 755 w 815"/>
                <a:gd name="T45" fmla="*/ 686 h 779"/>
                <a:gd name="T46" fmla="*/ 755 w 815"/>
                <a:gd name="T47" fmla="*/ 71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5" h="779">
                  <a:moveTo>
                    <a:pt x="757" y="440"/>
                  </a:moveTo>
                  <a:cubicBezTo>
                    <a:pt x="757" y="60"/>
                    <a:pt x="757" y="60"/>
                    <a:pt x="757" y="60"/>
                  </a:cubicBezTo>
                  <a:cubicBezTo>
                    <a:pt x="757" y="26"/>
                    <a:pt x="730" y="0"/>
                    <a:pt x="69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5" y="0"/>
                    <a:pt x="58" y="26"/>
                    <a:pt x="58" y="60"/>
                  </a:cubicBezTo>
                  <a:cubicBezTo>
                    <a:pt x="58" y="440"/>
                    <a:pt x="58" y="440"/>
                    <a:pt x="58" y="440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0" y="676"/>
                    <a:pt x="0" y="681"/>
                    <a:pt x="0" y="686"/>
                  </a:cubicBezTo>
                  <a:cubicBezTo>
                    <a:pt x="0" y="719"/>
                    <a:pt x="0" y="719"/>
                    <a:pt x="0" y="719"/>
                  </a:cubicBezTo>
                  <a:cubicBezTo>
                    <a:pt x="0" y="752"/>
                    <a:pt x="27" y="779"/>
                    <a:pt x="60" y="779"/>
                  </a:cubicBezTo>
                  <a:cubicBezTo>
                    <a:pt x="755" y="779"/>
                    <a:pt x="755" y="779"/>
                    <a:pt x="755" y="779"/>
                  </a:cubicBezTo>
                  <a:cubicBezTo>
                    <a:pt x="788" y="779"/>
                    <a:pt x="815" y="752"/>
                    <a:pt x="815" y="719"/>
                  </a:cubicBezTo>
                  <a:cubicBezTo>
                    <a:pt x="815" y="686"/>
                    <a:pt x="815" y="686"/>
                    <a:pt x="815" y="686"/>
                  </a:cubicBezTo>
                  <a:cubicBezTo>
                    <a:pt x="815" y="681"/>
                    <a:pt x="814" y="676"/>
                    <a:pt x="813" y="672"/>
                  </a:cubicBezTo>
                  <a:lnTo>
                    <a:pt x="757" y="440"/>
                  </a:lnTo>
                  <a:close/>
                  <a:moveTo>
                    <a:pt x="755" y="719"/>
                  </a:moveTo>
                  <a:cubicBezTo>
                    <a:pt x="60" y="719"/>
                    <a:pt x="60" y="719"/>
                    <a:pt x="60" y="719"/>
                  </a:cubicBezTo>
                  <a:cubicBezTo>
                    <a:pt x="60" y="686"/>
                    <a:pt x="60" y="686"/>
                    <a:pt x="60" y="686"/>
                  </a:cubicBezTo>
                  <a:cubicBezTo>
                    <a:pt x="118" y="447"/>
                    <a:pt x="118" y="447"/>
                    <a:pt x="118" y="447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697" y="60"/>
                    <a:pt x="697" y="60"/>
                    <a:pt x="697" y="60"/>
                  </a:cubicBezTo>
                  <a:cubicBezTo>
                    <a:pt x="697" y="447"/>
                    <a:pt x="697" y="447"/>
                    <a:pt x="697" y="447"/>
                  </a:cubicBezTo>
                  <a:cubicBezTo>
                    <a:pt x="755" y="686"/>
                    <a:pt x="755" y="686"/>
                    <a:pt x="755" y="686"/>
                  </a:cubicBezTo>
                  <a:lnTo>
                    <a:pt x="755" y="7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64"/>
            <p:cNvSpPr>
              <a:spLocks noEditPoints="1"/>
            </p:cNvSpPr>
            <p:nvPr/>
          </p:nvSpPr>
          <p:spPr bwMode="auto">
            <a:xfrm>
              <a:off x="4914901" y="4512160"/>
              <a:ext cx="882650" cy="796925"/>
            </a:xfrm>
            <a:custGeom>
              <a:avLst/>
              <a:gdLst>
                <a:gd name="T0" fmla="*/ 510 w 556"/>
                <a:gd name="T1" fmla="*/ 0 h 502"/>
                <a:gd name="T2" fmla="*/ 46 w 556"/>
                <a:gd name="T3" fmla="*/ 0 h 502"/>
                <a:gd name="T4" fmla="*/ 46 w 556"/>
                <a:gd name="T5" fmla="*/ 310 h 502"/>
                <a:gd name="T6" fmla="*/ 0 w 556"/>
                <a:gd name="T7" fmla="*/ 502 h 502"/>
                <a:gd name="T8" fmla="*/ 556 w 556"/>
                <a:gd name="T9" fmla="*/ 502 h 502"/>
                <a:gd name="T10" fmla="*/ 510 w 556"/>
                <a:gd name="T11" fmla="*/ 310 h 502"/>
                <a:gd name="T12" fmla="*/ 510 w 556"/>
                <a:gd name="T13" fmla="*/ 0 h 502"/>
                <a:gd name="T14" fmla="*/ 209 w 556"/>
                <a:gd name="T15" fmla="*/ 492 h 502"/>
                <a:gd name="T16" fmla="*/ 220 w 556"/>
                <a:gd name="T17" fmla="*/ 451 h 502"/>
                <a:gd name="T18" fmla="*/ 335 w 556"/>
                <a:gd name="T19" fmla="*/ 451 h 502"/>
                <a:gd name="T20" fmla="*/ 347 w 556"/>
                <a:gd name="T21" fmla="*/ 492 h 502"/>
                <a:gd name="T22" fmla="*/ 209 w 556"/>
                <a:gd name="T23" fmla="*/ 492 h 502"/>
                <a:gd name="T24" fmla="*/ 512 w 556"/>
                <a:gd name="T25" fmla="*/ 438 h 502"/>
                <a:gd name="T26" fmla="*/ 44 w 556"/>
                <a:gd name="T27" fmla="*/ 438 h 502"/>
                <a:gd name="T28" fmla="*/ 83 w 556"/>
                <a:gd name="T29" fmla="*/ 328 h 502"/>
                <a:gd name="T30" fmla="*/ 473 w 556"/>
                <a:gd name="T31" fmla="*/ 328 h 502"/>
                <a:gd name="T32" fmla="*/ 512 w 556"/>
                <a:gd name="T33" fmla="*/ 438 h 502"/>
                <a:gd name="T34" fmla="*/ 65 w 556"/>
                <a:gd name="T35" fmla="*/ 20 h 502"/>
                <a:gd name="T36" fmla="*/ 491 w 556"/>
                <a:gd name="T37" fmla="*/ 20 h 502"/>
                <a:gd name="T38" fmla="*/ 491 w 556"/>
                <a:gd name="T39" fmla="*/ 290 h 502"/>
                <a:gd name="T40" fmla="*/ 65 w 556"/>
                <a:gd name="T41" fmla="*/ 290 h 502"/>
                <a:gd name="T42" fmla="*/ 65 w 556"/>
                <a:gd name="T43" fmla="*/ 2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6" h="502">
                  <a:moveTo>
                    <a:pt x="510" y="0"/>
                  </a:moveTo>
                  <a:lnTo>
                    <a:pt x="46" y="0"/>
                  </a:lnTo>
                  <a:lnTo>
                    <a:pt x="46" y="310"/>
                  </a:lnTo>
                  <a:lnTo>
                    <a:pt x="0" y="502"/>
                  </a:lnTo>
                  <a:lnTo>
                    <a:pt x="556" y="502"/>
                  </a:lnTo>
                  <a:lnTo>
                    <a:pt x="510" y="310"/>
                  </a:lnTo>
                  <a:lnTo>
                    <a:pt x="510" y="0"/>
                  </a:lnTo>
                  <a:close/>
                  <a:moveTo>
                    <a:pt x="209" y="492"/>
                  </a:moveTo>
                  <a:lnTo>
                    <a:pt x="220" y="451"/>
                  </a:lnTo>
                  <a:lnTo>
                    <a:pt x="335" y="451"/>
                  </a:lnTo>
                  <a:lnTo>
                    <a:pt x="347" y="492"/>
                  </a:lnTo>
                  <a:lnTo>
                    <a:pt x="209" y="492"/>
                  </a:lnTo>
                  <a:close/>
                  <a:moveTo>
                    <a:pt x="512" y="438"/>
                  </a:moveTo>
                  <a:lnTo>
                    <a:pt x="44" y="438"/>
                  </a:lnTo>
                  <a:lnTo>
                    <a:pt x="83" y="328"/>
                  </a:lnTo>
                  <a:lnTo>
                    <a:pt x="473" y="328"/>
                  </a:lnTo>
                  <a:lnTo>
                    <a:pt x="512" y="438"/>
                  </a:lnTo>
                  <a:close/>
                  <a:moveTo>
                    <a:pt x="65" y="20"/>
                  </a:moveTo>
                  <a:lnTo>
                    <a:pt x="491" y="20"/>
                  </a:lnTo>
                  <a:lnTo>
                    <a:pt x="491" y="290"/>
                  </a:lnTo>
                  <a:lnTo>
                    <a:pt x="65" y="290"/>
                  </a:lnTo>
                  <a:lnTo>
                    <a:pt x="65" y="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65"/>
            <p:cNvSpPr/>
            <p:nvPr/>
          </p:nvSpPr>
          <p:spPr bwMode="auto">
            <a:xfrm>
              <a:off x="4984751" y="5032860"/>
              <a:ext cx="742950" cy="174625"/>
            </a:xfrm>
            <a:custGeom>
              <a:avLst/>
              <a:gdLst>
                <a:gd name="T0" fmla="*/ 39 w 468"/>
                <a:gd name="T1" fmla="*/ 0 h 110"/>
                <a:gd name="T2" fmla="*/ 0 w 468"/>
                <a:gd name="T3" fmla="*/ 110 h 110"/>
                <a:gd name="T4" fmla="*/ 468 w 468"/>
                <a:gd name="T5" fmla="*/ 110 h 110"/>
                <a:gd name="T6" fmla="*/ 429 w 468"/>
                <a:gd name="T7" fmla="*/ 0 h 110"/>
                <a:gd name="T8" fmla="*/ 39 w 46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110">
                  <a:moveTo>
                    <a:pt x="39" y="0"/>
                  </a:moveTo>
                  <a:lnTo>
                    <a:pt x="0" y="110"/>
                  </a:lnTo>
                  <a:lnTo>
                    <a:pt x="468" y="110"/>
                  </a:lnTo>
                  <a:lnTo>
                    <a:pt x="42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66"/>
            <p:cNvSpPr/>
            <p:nvPr/>
          </p:nvSpPr>
          <p:spPr bwMode="auto">
            <a:xfrm>
              <a:off x="5246688" y="5228123"/>
              <a:ext cx="219075" cy="65087"/>
            </a:xfrm>
            <a:custGeom>
              <a:avLst/>
              <a:gdLst>
                <a:gd name="T0" fmla="*/ 11 w 138"/>
                <a:gd name="T1" fmla="*/ 0 h 41"/>
                <a:gd name="T2" fmla="*/ 0 w 138"/>
                <a:gd name="T3" fmla="*/ 41 h 41"/>
                <a:gd name="T4" fmla="*/ 138 w 138"/>
                <a:gd name="T5" fmla="*/ 41 h 41"/>
                <a:gd name="T6" fmla="*/ 126 w 138"/>
                <a:gd name="T7" fmla="*/ 0 h 41"/>
                <a:gd name="T8" fmla="*/ 11 w 13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41">
                  <a:moveTo>
                    <a:pt x="11" y="0"/>
                  </a:moveTo>
                  <a:lnTo>
                    <a:pt x="0" y="41"/>
                  </a:lnTo>
                  <a:lnTo>
                    <a:pt x="138" y="41"/>
                  </a:lnTo>
                  <a:lnTo>
                    <a:pt x="126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67"/>
            <p:cNvSpPr>
              <a:spLocks noEditPoints="1"/>
            </p:cNvSpPr>
            <p:nvPr/>
          </p:nvSpPr>
          <p:spPr bwMode="auto">
            <a:xfrm>
              <a:off x="5018088" y="4543910"/>
              <a:ext cx="676275" cy="428625"/>
            </a:xfrm>
            <a:custGeom>
              <a:avLst/>
              <a:gdLst>
                <a:gd name="T0" fmla="*/ 426 w 426"/>
                <a:gd name="T1" fmla="*/ 0 h 270"/>
                <a:gd name="T2" fmla="*/ 0 w 426"/>
                <a:gd name="T3" fmla="*/ 0 h 270"/>
                <a:gd name="T4" fmla="*/ 0 w 426"/>
                <a:gd name="T5" fmla="*/ 270 h 270"/>
                <a:gd name="T6" fmla="*/ 426 w 426"/>
                <a:gd name="T7" fmla="*/ 270 h 270"/>
                <a:gd name="T8" fmla="*/ 426 w 426"/>
                <a:gd name="T9" fmla="*/ 0 h 270"/>
                <a:gd name="T10" fmla="*/ 24 w 426"/>
                <a:gd name="T11" fmla="*/ 25 h 270"/>
                <a:gd name="T12" fmla="*/ 11 w 426"/>
                <a:gd name="T13" fmla="*/ 139 h 270"/>
                <a:gd name="T14" fmla="*/ 11 w 426"/>
                <a:gd name="T15" fmla="*/ 14 h 270"/>
                <a:gd name="T16" fmla="*/ 150 w 426"/>
                <a:gd name="T17" fmla="*/ 14 h 270"/>
                <a:gd name="T18" fmla="*/ 24 w 426"/>
                <a:gd name="T19" fmla="*/ 2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270">
                  <a:moveTo>
                    <a:pt x="426" y="0"/>
                  </a:moveTo>
                  <a:lnTo>
                    <a:pt x="0" y="0"/>
                  </a:lnTo>
                  <a:lnTo>
                    <a:pt x="0" y="270"/>
                  </a:lnTo>
                  <a:lnTo>
                    <a:pt x="426" y="270"/>
                  </a:lnTo>
                  <a:lnTo>
                    <a:pt x="426" y="0"/>
                  </a:lnTo>
                  <a:close/>
                  <a:moveTo>
                    <a:pt x="24" y="25"/>
                  </a:moveTo>
                  <a:lnTo>
                    <a:pt x="11" y="139"/>
                  </a:lnTo>
                  <a:lnTo>
                    <a:pt x="11" y="14"/>
                  </a:lnTo>
                  <a:lnTo>
                    <a:pt x="150" y="14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Rectangle 68"/>
            <p:cNvSpPr>
              <a:spLocks noChangeArrowheads="1"/>
            </p:cNvSpPr>
            <p:nvPr/>
          </p:nvSpPr>
          <p:spPr bwMode="auto">
            <a:xfrm>
              <a:off x="4914901" y="5309085"/>
              <a:ext cx="882650" cy="412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72"/>
            <p:cNvSpPr/>
            <p:nvPr/>
          </p:nvSpPr>
          <p:spPr bwMode="auto">
            <a:xfrm>
              <a:off x="5035551" y="4566135"/>
              <a:ext cx="220663" cy="198437"/>
            </a:xfrm>
            <a:custGeom>
              <a:avLst/>
              <a:gdLst>
                <a:gd name="T0" fmla="*/ 0 w 139"/>
                <a:gd name="T1" fmla="*/ 125 h 125"/>
                <a:gd name="T2" fmla="*/ 13 w 139"/>
                <a:gd name="T3" fmla="*/ 11 h 125"/>
                <a:gd name="T4" fmla="*/ 139 w 139"/>
                <a:gd name="T5" fmla="*/ 0 h 125"/>
                <a:gd name="T6" fmla="*/ 0 w 139"/>
                <a:gd name="T7" fmla="*/ 0 h 125"/>
                <a:gd name="T8" fmla="*/ 0 w 139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5">
                  <a:moveTo>
                    <a:pt x="0" y="125"/>
                  </a:moveTo>
                  <a:lnTo>
                    <a:pt x="13" y="11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581260" y="3341694"/>
            <a:ext cx="900113" cy="747943"/>
            <a:chOff x="6140451" y="4428023"/>
            <a:chExt cx="1200150" cy="996950"/>
          </a:xfrm>
        </p:grpSpPr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6140451" y="4428023"/>
              <a:ext cx="1200150" cy="996950"/>
            </a:xfrm>
            <a:custGeom>
              <a:avLst/>
              <a:gdLst>
                <a:gd name="T0" fmla="*/ 884 w 944"/>
                <a:gd name="T1" fmla="*/ 8 h 784"/>
                <a:gd name="T2" fmla="*/ 503 w 944"/>
                <a:gd name="T3" fmla="*/ 8 h 784"/>
                <a:gd name="T4" fmla="*/ 504 w 944"/>
                <a:gd name="T5" fmla="*/ 6 h 784"/>
                <a:gd name="T6" fmla="*/ 485 w 944"/>
                <a:gd name="T7" fmla="*/ 0 h 784"/>
                <a:gd name="T8" fmla="*/ 482 w 944"/>
                <a:gd name="T9" fmla="*/ 8 h 784"/>
                <a:gd name="T10" fmla="*/ 60 w 944"/>
                <a:gd name="T11" fmla="*/ 8 h 784"/>
                <a:gd name="T12" fmla="*/ 0 w 944"/>
                <a:gd name="T13" fmla="*/ 68 h 784"/>
                <a:gd name="T14" fmla="*/ 0 w 944"/>
                <a:gd name="T15" fmla="*/ 620 h 784"/>
                <a:gd name="T16" fmla="*/ 60 w 944"/>
                <a:gd name="T17" fmla="*/ 680 h 784"/>
                <a:gd name="T18" fmla="*/ 238 w 944"/>
                <a:gd name="T19" fmla="*/ 680 h 784"/>
                <a:gd name="T20" fmla="*/ 238 w 944"/>
                <a:gd name="T21" fmla="*/ 724 h 784"/>
                <a:gd name="T22" fmla="*/ 298 w 944"/>
                <a:gd name="T23" fmla="*/ 784 h 784"/>
                <a:gd name="T24" fmla="*/ 647 w 944"/>
                <a:gd name="T25" fmla="*/ 784 h 784"/>
                <a:gd name="T26" fmla="*/ 707 w 944"/>
                <a:gd name="T27" fmla="*/ 724 h 784"/>
                <a:gd name="T28" fmla="*/ 707 w 944"/>
                <a:gd name="T29" fmla="*/ 680 h 784"/>
                <a:gd name="T30" fmla="*/ 884 w 944"/>
                <a:gd name="T31" fmla="*/ 680 h 784"/>
                <a:gd name="T32" fmla="*/ 944 w 944"/>
                <a:gd name="T33" fmla="*/ 620 h 784"/>
                <a:gd name="T34" fmla="*/ 944 w 944"/>
                <a:gd name="T35" fmla="*/ 68 h 784"/>
                <a:gd name="T36" fmla="*/ 884 w 944"/>
                <a:gd name="T37" fmla="*/ 8 h 784"/>
                <a:gd name="T38" fmla="*/ 884 w 944"/>
                <a:gd name="T39" fmla="*/ 620 h 784"/>
                <a:gd name="T40" fmla="*/ 496 w 944"/>
                <a:gd name="T41" fmla="*/ 620 h 784"/>
                <a:gd name="T42" fmla="*/ 496 w 944"/>
                <a:gd name="T43" fmla="*/ 667 h 784"/>
                <a:gd name="T44" fmla="*/ 647 w 944"/>
                <a:gd name="T45" fmla="*/ 667 h 784"/>
                <a:gd name="T46" fmla="*/ 647 w 944"/>
                <a:gd name="T47" fmla="*/ 724 h 784"/>
                <a:gd name="T48" fmla="*/ 298 w 944"/>
                <a:gd name="T49" fmla="*/ 724 h 784"/>
                <a:gd name="T50" fmla="*/ 298 w 944"/>
                <a:gd name="T51" fmla="*/ 667 h 784"/>
                <a:gd name="T52" fmla="*/ 448 w 944"/>
                <a:gd name="T53" fmla="*/ 667 h 784"/>
                <a:gd name="T54" fmla="*/ 448 w 944"/>
                <a:gd name="T55" fmla="*/ 620 h 784"/>
                <a:gd name="T56" fmla="*/ 60 w 944"/>
                <a:gd name="T57" fmla="*/ 620 h 784"/>
                <a:gd name="T58" fmla="*/ 60 w 944"/>
                <a:gd name="T59" fmla="*/ 68 h 784"/>
                <a:gd name="T60" fmla="*/ 884 w 944"/>
                <a:gd name="T61" fmla="*/ 68 h 784"/>
                <a:gd name="T62" fmla="*/ 884 w 944"/>
                <a:gd name="T63" fmla="*/ 62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4" h="784">
                  <a:moveTo>
                    <a:pt x="884" y="8"/>
                  </a:moveTo>
                  <a:cubicBezTo>
                    <a:pt x="503" y="8"/>
                    <a:pt x="503" y="8"/>
                    <a:pt x="503" y="8"/>
                  </a:cubicBezTo>
                  <a:cubicBezTo>
                    <a:pt x="503" y="7"/>
                    <a:pt x="503" y="7"/>
                    <a:pt x="504" y="6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484" y="3"/>
                    <a:pt x="483" y="5"/>
                    <a:pt x="482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27" y="8"/>
                    <a:pt x="0" y="35"/>
                    <a:pt x="0" y="68"/>
                  </a:cubicBezTo>
                  <a:cubicBezTo>
                    <a:pt x="0" y="620"/>
                    <a:pt x="0" y="620"/>
                    <a:pt x="0" y="620"/>
                  </a:cubicBezTo>
                  <a:cubicBezTo>
                    <a:pt x="0" y="653"/>
                    <a:pt x="27" y="680"/>
                    <a:pt x="60" y="680"/>
                  </a:cubicBezTo>
                  <a:cubicBezTo>
                    <a:pt x="238" y="680"/>
                    <a:pt x="238" y="680"/>
                    <a:pt x="238" y="680"/>
                  </a:cubicBezTo>
                  <a:cubicBezTo>
                    <a:pt x="238" y="724"/>
                    <a:pt x="238" y="724"/>
                    <a:pt x="238" y="724"/>
                  </a:cubicBezTo>
                  <a:cubicBezTo>
                    <a:pt x="238" y="757"/>
                    <a:pt x="265" y="784"/>
                    <a:pt x="298" y="784"/>
                  </a:cubicBezTo>
                  <a:cubicBezTo>
                    <a:pt x="647" y="784"/>
                    <a:pt x="647" y="784"/>
                    <a:pt x="647" y="784"/>
                  </a:cubicBezTo>
                  <a:cubicBezTo>
                    <a:pt x="680" y="784"/>
                    <a:pt x="707" y="757"/>
                    <a:pt x="707" y="724"/>
                  </a:cubicBezTo>
                  <a:cubicBezTo>
                    <a:pt x="707" y="680"/>
                    <a:pt x="707" y="680"/>
                    <a:pt x="707" y="680"/>
                  </a:cubicBezTo>
                  <a:cubicBezTo>
                    <a:pt x="884" y="680"/>
                    <a:pt x="884" y="680"/>
                    <a:pt x="884" y="680"/>
                  </a:cubicBezTo>
                  <a:cubicBezTo>
                    <a:pt x="917" y="680"/>
                    <a:pt x="944" y="653"/>
                    <a:pt x="944" y="620"/>
                  </a:cubicBezTo>
                  <a:cubicBezTo>
                    <a:pt x="944" y="68"/>
                    <a:pt x="944" y="68"/>
                    <a:pt x="944" y="68"/>
                  </a:cubicBezTo>
                  <a:cubicBezTo>
                    <a:pt x="944" y="35"/>
                    <a:pt x="917" y="8"/>
                    <a:pt x="884" y="8"/>
                  </a:cubicBezTo>
                  <a:close/>
                  <a:moveTo>
                    <a:pt x="884" y="620"/>
                  </a:moveTo>
                  <a:cubicBezTo>
                    <a:pt x="496" y="620"/>
                    <a:pt x="496" y="620"/>
                    <a:pt x="496" y="620"/>
                  </a:cubicBezTo>
                  <a:cubicBezTo>
                    <a:pt x="496" y="667"/>
                    <a:pt x="496" y="667"/>
                    <a:pt x="496" y="667"/>
                  </a:cubicBezTo>
                  <a:cubicBezTo>
                    <a:pt x="647" y="667"/>
                    <a:pt x="647" y="667"/>
                    <a:pt x="647" y="667"/>
                  </a:cubicBezTo>
                  <a:cubicBezTo>
                    <a:pt x="647" y="724"/>
                    <a:pt x="647" y="724"/>
                    <a:pt x="647" y="724"/>
                  </a:cubicBezTo>
                  <a:cubicBezTo>
                    <a:pt x="298" y="724"/>
                    <a:pt x="298" y="724"/>
                    <a:pt x="298" y="724"/>
                  </a:cubicBezTo>
                  <a:cubicBezTo>
                    <a:pt x="298" y="667"/>
                    <a:pt x="298" y="667"/>
                    <a:pt x="298" y="667"/>
                  </a:cubicBezTo>
                  <a:cubicBezTo>
                    <a:pt x="448" y="667"/>
                    <a:pt x="448" y="667"/>
                    <a:pt x="448" y="667"/>
                  </a:cubicBezTo>
                  <a:cubicBezTo>
                    <a:pt x="448" y="620"/>
                    <a:pt x="448" y="620"/>
                    <a:pt x="448" y="620"/>
                  </a:cubicBezTo>
                  <a:cubicBezTo>
                    <a:pt x="60" y="620"/>
                    <a:pt x="60" y="620"/>
                    <a:pt x="60" y="62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884" y="68"/>
                    <a:pt x="884" y="68"/>
                    <a:pt x="884" y="68"/>
                  </a:cubicBezTo>
                  <a:lnTo>
                    <a:pt x="884" y="6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69"/>
            <p:cNvSpPr>
              <a:spLocks noEditPoints="1"/>
            </p:cNvSpPr>
            <p:nvPr/>
          </p:nvSpPr>
          <p:spPr bwMode="auto">
            <a:xfrm>
              <a:off x="6216651" y="4513748"/>
              <a:ext cx="1047750" cy="833437"/>
            </a:xfrm>
            <a:custGeom>
              <a:avLst/>
              <a:gdLst>
                <a:gd name="T0" fmla="*/ 0 w 660"/>
                <a:gd name="T1" fmla="*/ 442 h 525"/>
                <a:gd name="T2" fmla="*/ 310 w 660"/>
                <a:gd name="T3" fmla="*/ 442 h 525"/>
                <a:gd name="T4" fmla="*/ 310 w 660"/>
                <a:gd name="T5" fmla="*/ 480 h 525"/>
                <a:gd name="T6" fmla="*/ 190 w 660"/>
                <a:gd name="T7" fmla="*/ 480 h 525"/>
                <a:gd name="T8" fmla="*/ 190 w 660"/>
                <a:gd name="T9" fmla="*/ 525 h 525"/>
                <a:gd name="T10" fmla="*/ 470 w 660"/>
                <a:gd name="T11" fmla="*/ 525 h 525"/>
                <a:gd name="T12" fmla="*/ 470 w 660"/>
                <a:gd name="T13" fmla="*/ 480 h 525"/>
                <a:gd name="T14" fmla="*/ 349 w 660"/>
                <a:gd name="T15" fmla="*/ 480 h 525"/>
                <a:gd name="T16" fmla="*/ 349 w 660"/>
                <a:gd name="T17" fmla="*/ 442 h 525"/>
                <a:gd name="T18" fmla="*/ 660 w 660"/>
                <a:gd name="T19" fmla="*/ 442 h 525"/>
                <a:gd name="T20" fmla="*/ 660 w 660"/>
                <a:gd name="T21" fmla="*/ 0 h 525"/>
                <a:gd name="T22" fmla="*/ 0 w 660"/>
                <a:gd name="T23" fmla="*/ 0 h 525"/>
                <a:gd name="T24" fmla="*/ 0 w 660"/>
                <a:gd name="T25" fmla="*/ 442 h 525"/>
                <a:gd name="T26" fmla="*/ 27 w 660"/>
                <a:gd name="T27" fmla="*/ 29 h 525"/>
                <a:gd name="T28" fmla="*/ 632 w 660"/>
                <a:gd name="T29" fmla="*/ 29 h 525"/>
                <a:gd name="T30" fmla="*/ 632 w 660"/>
                <a:gd name="T31" fmla="*/ 413 h 525"/>
                <a:gd name="T32" fmla="*/ 27 w 660"/>
                <a:gd name="T33" fmla="*/ 413 h 525"/>
                <a:gd name="T34" fmla="*/ 27 w 660"/>
                <a:gd name="T35" fmla="*/ 2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0" h="525">
                  <a:moveTo>
                    <a:pt x="0" y="442"/>
                  </a:moveTo>
                  <a:lnTo>
                    <a:pt x="310" y="442"/>
                  </a:lnTo>
                  <a:lnTo>
                    <a:pt x="310" y="480"/>
                  </a:lnTo>
                  <a:lnTo>
                    <a:pt x="190" y="480"/>
                  </a:lnTo>
                  <a:lnTo>
                    <a:pt x="190" y="525"/>
                  </a:lnTo>
                  <a:lnTo>
                    <a:pt x="470" y="525"/>
                  </a:lnTo>
                  <a:lnTo>
                    <a:pt x="470" y="480"/>
                  </a:lnTo>
                  <a:lnTo>
                    <a:pt x="349" y="480"/>
                  </a:lnTo>
                  <a:lnTo>
                    <a:pt x="349" y="442"/>
                  </a:lnTo>
                  <a:lnTo>
                    <a:pt x="660" y="442"/>
                  </a:lnTo>
                  <a:lnTo>
                    <a:pt x="660" y="0"/>
                  </a:lnTo>
                  <a:lnTo>
                    <a:pt x="0" y="0"/>
                  </a:lnTo>
                  <a:lnTo>
                    <a:pt x="0" y="442"/>
                  </a:lnTo>
                  <a:close/>
                  <a:moveTo>
                    <a:pt x="27" y="29"/>
                  </a:moveTo>
                  <a:lnTo>
                    <a:pt x="632" y="29"/>
                  </a:lnTo>
                  <a:lnTo>
                    <a:pt x="632" y="413"/>
                  </a:lnTo>
                  <a:lnTo>
                    <a:pt x="27" y="413"/>
                  </a:lnTo>
                  <a:lnTo>
                    <a:pt x="27" y="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70"/>
            <p:cNvSpPr>
              <a:spLocks noEditPoints="1"/>
            </p:cNvSpPr>
            <p:nvPr/>
          </p:nvSpPr>
          <p:spPr bwMode="auto">
            <a:xfrm>
              <a:off x="6259513" y="4559785"/>
              <a:ext cx="960438" cy="609600"/>
            </a:xfrm>
            <a:custGeom>
              <a:avLst/>
              <a:gdLst>
                <a:gd name="T0" fmla="*/ 605 w 605"/>
                <a:gd name="T1" fmla="*/ 0 h 384"/>
                <a:gd name="T2" fmla="*/ 0 w 605"/>
                <a:gd name="T3" fmla="*/ 0 h 384"/>
                <a:gd name="T4" fmla="*/ 0 w 605"/>
                <a:gd name="T5" fmla="*/ 384 h 384"/>
                <a:gd name="T6" fmla="*/ 605 w 605"/>
                <a:gd name="T7" fmla="*/ 384 h 384"/>
                <a:gd name="T8" fmla="*/ 605 w 605"/>
                <a:gd name="T9" fmla="*/ 0 h 384"/>
                <a:gd name="T10" fmla="*/ 33 w 605"/>
                <a:gd name="T11" fmla="*/ 23 h 384"/>
                <a:gd name="T12" fmla="*/ 13 w 605"/>
                <a:gd name="T13" fmla="*/ 166 h 384"/>
                <a:gd name="T14" fmla="*/ 13 w 605"/>
                <a:gd name="T15" fmla="*/ 12 h 384"/>
                <a:gd name="T16" fmla="*/ 177 w 605"/>
                <a:gd name="T17" fmla="*/ 12 h 384"/>
                <a:gd name="T18" fmla="*/ 33 w 605"/>
                <a:gd name="T19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5" h="384">
                  <a:moveTo>
                    <a:pt x="605" y="0"/>
                  </a:moveTo>
                  <a:lnTo>
                    <a:pt x="0" y="0"/>
                  </a:lnTo>
                  <a:lnTo>
                    <a:pt x="0" y="384"/>
                  </a:lnTo>
                  <a:lnTo>
                    <a:pt x="605" y="384"/>
                  </a:lnTo>
                  <a:lnTo>
                    <a:pt x="605" y="0"/>
                  </a:lnTo>
                  <a:close/>
                  <a:moveTo>
                    <a:pt x="33" y="23"/>
                  </a:moveTo>
                  <a:lnTo>
                    <a:pt x="13" y="166"/>
                  </a:lnTo>
                  <a:lnTo>
                    <a:pt x="13" y="12"/>
                  </a:lnTo>
                  <a:lnTo>
                    <a:pt x="177" y="12"/>
                  </a:lnTo>
                  <a:lnTo>
                    <a:pt x="33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73"/>
            <p:cNvSpPr/>
            <p:nvPr/>
          </p:nvSpPr>
          <p:spPr bwMode="auto">
            <a:xfrm>
              <a:off x="6280151" y="4578835"/>
              <a:ext cx="260350" cy="244475"/>
            </a:xfrm>
            <a:custGeom>
              <a:avLst/>
              <a:gdLst>
                <a:gd name="T0" fmla="*/ 0 w 164"/>
                <a:gd name="T1" fmla="*/ 154 h 154"/>
                <a:gd name="T2" fmla="*/ 20 w 164"/>
                <a:gd name="T3" fmla="*/ 11 h 154"/>
                <a:gd name="T4" fmla="*/ 164 w 164"/>
                <a:gd name="T5" fmla="*/ 0 h 154"/>
                <a:gd name="T6" fmla="*/ 0 w 164"/>
                <a:gd name="T7" fmla="*/ 0 h 154"/>
                <a:gd name="T8" fmla="*/ 0 w 164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54">
                  <a:moveTo>
                    <a:pt x="0" y="154"/>
                  </a:moveTo>
                  <a:lnTo>
                    <a:pt x="20" y="1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758789" y="3298818"/>
            <a:ext cx="608410" cy="838459"/>
            <a:chOff x="7710488" y="4370873"/>
            <a:chExt cx="811213" cy="1117600"/>
          </a:xfrm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7710488" y="4370873"/>
              <a:ext cx="811213" cy="1117600"/>
            </a:xfrm>
            <a:custGeom>
              <a:avLst/>
              <a:gdLst>
                <a:gd name="T0" fmla="*/ 531 w 639"/>
                <a:gd name="T1" fmla="*/ 3 h 880"/>
                <a:gd name="T2" fmla="*/ 333 w 639"/>
                <a:gd name="T3" fmla="*/ 3 h 880"/>
                <a:gd name="T4" fmla="*/ 332 w 639"/>
                <a:gd name="T5" fmla="*/ 0 h 880"/>
                <a:gd name="T6" fmla="*/ 324 w 639"/>
                <a:gd name="T7" fmla="*/ 3 h 880"/>
                <a:gd name="T8" fmla="*/ 108 w 639"/>
                <a:gd name="T9" fmla="*/ 3 h 880"/>
                <a:gd name="T10" fmla="*/ 0 w 639"/>
                <a:gd name="T11" fmla="*/ 111 h 880"/>
                <a:gd name="T12" fmla="*/ 0 w 639"/>
                <a:gd name="T13" fmla="*/ 772 h 880"/>
                <a:gd name="T14" fmla="*/ 108 w 639"/>
                <a:gd name="T15" fmla="*/ 880 h 880"/>
                <a:gd name="T16" fmla="*/ 531 w 639"/>
                <a:gd name="T17" fmla="*/ 880 h 880"/>
                <a:gd name="T18" fmla="*/ 639 w 639"/>
                <a:gd name="T19" fmla="*/ 772 h 880"/>
                <a:gd name="T20" fmla="*/ 639 w 639"/>
                <a:gd name="T21" fmla="*/ 111 h 880"/>
                <a:gd name="T22" fmla="*/ 531 w 639"/>
                <a:gd name="T23" fmla="*/ 3 h 880"/>
                <a:gd name="T24" fmla="*/ 579 w 639"/>
                <a:gd name="T25" fmla="*/ 772 h 880"/>
                <a:gd name="T26" fmla="*/ 531 w 639"/>
                <a:gd name="T27" fmla="*/ 820 h 880"/>
                <a:gd name="T28" fmla="*/ 108 w 639"/>
                <a:gd name="T29" fmla="*/ 820 h 880"/>
                <a:gd name="T30" fmla="*/ 60 w 639"/>
                <a:gd name="T31" fmla="*/ 772 h 880"/>
                <a:gd name="T32" fmla="*/ 60 w 639"/>
                <a:gd name="T33" fmla="*/ 111 h 880"/>
                <a:gd name="T34" fmla="*/ 108 w 639"/>
                <a:gd name="T35" fmla="*/ 63 h 880"/>
                <a:gd name="T36" fmla="*/ 531 w 639"/>
                <a:gd name="T37" fmla="*/ 63 h 880"/>
                <a:gd name="T38" fmla="*/ 579 w 639"/>
                <a:gd name="T39" fmla="*/ 111 h 880"/>
                <a:gd name="T40" fmla="*/ 579 w 639"/>
                <a:gd name="T41" fmla="*/ 77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9" h="880">
                  <a:moveTo>
                    <a:pt x="531" y="3"/>
                  </a:move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1"/>
                    <a:pt x="332" y="0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49" y="3"/>
                    <a:pt x="0" y="51"/>
                    <a:pt x="0" y="111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0" y="831"/>
                    <a:pt x="49" y="880"/>
                    <a:pt x="108" y="880"/>
                  </a:cubicBezTo>
                  <a:cubicBezTo>
                    <a:pt x="531" y="880"/>
                    <a:pt x="531" y="880"/>
                    <a:pt x="531" y="880"/>
                  </a:cubicBezTo>
                  <a:cubicBezTo>
                    <a:pt x="590" y="880"/>
                    <a:pt x="639" y="831"/>
                    <a:pt x="639" y="772"/>
                  </a:cubicBezTo>
                  <a:cubicBezTo>
                    <a:pt x="639" y="111"/>
                    <a:pt x="639" y="111"/>
                    <a:pt x="639" y="111"/>
                  </a:cubicBezTo>
                  <a:cubicBezTo>
                    <a:pt x="639" y="51"/>
                    <a:pt x="590" y="3"/>
                    <a:pt x="531" y="3"/>
                  </a:cubicBezTo>
                  <a:close/>
                  <a:moveTo>
                    <a:pt x="579" y="772"/>
                  </a:moveTo>
                  <a:cubicBezTo>
                    <a:pt x="579" y="798"/>
                    <a:pt x="557" y="820"/>
                    <a:pt x="531" y="820"/>
                  </a:cubicBezTo>
                  <a:cubicBezTo>
                    <a:pt x="108" y="820"/>
                    <a:pt x="108" y="820"/>
                    <a:pt x="108" y="820"/>
                  </a:cubicBezTo>
                  <a:cubicBezTo>
                    <a:pt x="82" y="820"/>
                    <a:pt x="60" y="798"/>
                    <a:pt x="60" y="772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84"/>
                    <a:pt x="82" y="63"/>
                    <a:pt x="108" y="63"/>
                  </a:cubicBezTo>
                  <a:cubicBezTo>
                    <a:pt x="531" y="63"/>
                    <a:pt x="531" y="63"/>
                    <a:pt x="531" y="63"/>
                  </a:cubicBezTo>
                  <a:cubicBezTo>
                    <a:pt x="557" y="63"/>
                    <a:pt x="579" y="84"/>
                    <a:pt x="579" y="111"/>
                  </a:cubicBezTo>
                  <a:lnTo>
                    <a:pt x="579" y="7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61"/>
            <p:cNvSpPr>
              <a:spLocks noEditPoints="1"/>
            </p:cNvSpPr>
            <p:nvPr/>
          </p:nvSpPr>
          <p:spPr bwMode="auto">
            <a:xfrm>
              <a:off x="7786688" y="4450248"/>
              <a:ext cx="658813" cy="962025"/>
            </a:xfrm>
            <a:custGeom>
              <a:avLst/>
              <a:gdLst>
                <a:gd name="T0" fmla="*/ 471 w 519"/>
                <a:gd name="T1" fmla="*/ 0 h 757"/>
                <a:gd name="T2" fmla="*/ 48 w 519"/>
                <a:gd name="T3" fmla="*/ 0 h 757"/>
                <a:gd name="T4" fmla="*/ 0 w 519"/>
                <a:gd name="T5" fmla="*/ 48 h 757"/>
                <a:gd name="T6" fmla="*/ 0 w 519"/>
                <a:gd name="T7" fmla="*/ 709 h 757"/>
                <a:gd name="T8" fmla="*/ 48 w 519"/>
                <a:gd name="T9" fmla="*/ 757 h 757"/>
                <a:gd name="T10" fmla="*/ 471 w 519"/>
                <a:gd name="T11" fmla="*/ 757 h 757"/>
                <a:gd name="T12" fmla="*/ 519 w 519"/>
                <a:gd name="T13" fmla="*/ 709 h 757"/>
                <a:gd name="T14" fmla="*/ 519 w 519"/>
                <a:gd name="T15" fmla="*/ 48 h 757"/>
                <a:gd name="T16" fmla="*/ 471 w 519"/>
                <a:gd name="T17" fmla="*/ 0 h 757"/>
                <a:gd name="T18" fmla="*/ 260 w 519"/>
                <a:gd name="T19" fmla="*/ 740 h 757"/>
                <a:gd name="T20" fmla="*/ 235 w 519"/>
                <a:gd name="T21" fmla="*/ 716 h 757"/>
                <a:gd name="T22" fmla="*/ 260 w 519"/>
                <a:gd name="T23" fmla="*/ 692 h 757"/>
                <a:gd name="T24" fmla="*/ 284 w 519"/>
                <a:gd name="T25" fmla="*/ 716 h 757"/>
                <a:gd name="T26" fmla="*/ 260 w 519"/>
                <a:gd name="T27" fmla="*/ 740 h 757"/>
                <a:gd name="T28" fmla="*/ 499 w 519"/>
                <a:gd name="T29" fmla="*/ 680 h 757"/>
                <a:gd name="T30" fmla="*/ 20 w 519"/>
                <a:gd name="T31" fmla="*/ 680 h 757"/>
                <a:gd name="T32" fmla="*/ 20 w 519"/>
                <a:gd name="T33" fmla="*/ 76 h 757"/>
                <a:gd name="T34" fmla="*/ 499 w 519"/>
                <a:gd name="T35" fmla="*/ 76 h 757"/>
                <a:gd name="T36" fmla="*/ 499 w 519"/>
                <a:gd name="T37" fmla="*/ 68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9" h="757">
                  <a:moveTo>
                    <a:pt x="471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35"/>
                    <a:pt x="22" y="757"/>
                    <a:pt x="48" y="757"/>
                  </a:cubicBezTo>
                  <a:cubicBezTo>
                    <a:pt x="471" y="757"/>
                    <a:pt x="471" y="757"/>
                    <a:pt x="471" y="757"/>
                  </a:cubicBezTo>
                  <a:cubicBezTo>
                    <a:pt x="497" y="757"/>
                    <a:pt x="519" y="735"/>
                    <a:pt x="519" y="709"/>
                  </a:cubicBezTo>
                  <a:cubicBezTo>
                    <a:pt x="519" y="48"/>
                    <a:pt x="519" y="48"/>
                    <a:pt x="519" y="48"/>
                  </a:cubicBezTo>
                  <a:cubicBezTo>
                    <a:pt x="519" y="21"/>
                    <a:pt x="497" y="0"/>
                    <a:pt x="471" y="0"/>
                  </a:cubicBezTo>
                  <a:close/>
                  <a:moveTo>
                    <a:pt x="260" y="740"/>
                  </a:moveTo>
                  <a:cubicBezTo>
                    <a:pt x="246" y="740"/>
                    <a:pt x="235" y="729"/>
                    <a:pt x="235" y="716"/>
                  </a:cubicBezTo>
                  <a:cubicBezTo>
                    <a:pt x="235" y="702"/>
                    <a:pt x="246" y="692"/>
                    <a:pt x="260" y="692"/>
                  </a:cubicBezTo>
                  <a:cubicBezTo>
                    <a:pt x="273" y="692"/>
                    <a:pt x="284" y="702"/>
                    <a:pt x="284" y="716"/>
                  </a:cubicBezTo>
                  <a:cubicBezTo>
                    <a:pt x="284" y="729"/>
                    <a:pt x="273" y="740"/>
                    <a:pt x="260" y="740"/>
                  </a:cubicBezTo>
                  <a:close/>
                  <a:moveTo>
                    <a:pt x="499" y="680"/>
                  </a:moveTo>
                  <a:cubicBezTo>
                    <a:pt x="20" y="680"/>
                    <a:pt x="20" y="680"/>
                    <a:pt x="20" y="68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499" y="76"/>
                    <a:pt x="499" y="76"/>
                    <a:pt x="499" y="76"/>
                  </a:cubicBezTo>
                  <a:lnTo>
                    <a:pt x="499" y="68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7812088" y="4547085"/>
              <a:ext cx="608013" cy="768350"/>
            </a:xfrm>
            <a:custGeom>
              <a:avLst/>
              <a:gdLst>
                <a:gd name="T0" fmla="*/ 0 w 383"/>
                <a:gd name="T1" fmla="*/ 484 h 484"/>
                <a:gd name="T2" fmla="*/ 383 w 383"/>
                <a:gd name="T3" fmla="*/ 484 h 484"/>
                <a:gd name="T4" fmla="*/ 383 w 383"/>
                <a:gd name="T5" fmla="*/ 0 h 484"/>
                <a:gd name="T6" fmla="*/ 0 w 383"/>
                <a:gd name="T7" fmla="*/ 0 h 484"/>
                <a:gd name="T8" fmla="*/ 0 w 383"/>
                <a:gd name="T9" fmla="*/ 484 h 484"/>
                <a:gd name="T10" fmla="*/ 9 w 383"/>
                <a:gd name="T11" fmla="*/ 12 h 484"/>
                <a:gd name="T12" fmla="*/ 128 w 383"/>
                <a:gd name="T13" fmla="*/ 12 h 484"/>
                <a:gd name="T14" fmla="*/ 24 w 383"/>
                <a:gd name="T15" fmla="*/ 26 h 484"/>
                <a:gd name="T16" fmla="*/ 9 w 383"/>
                <a:gd name="T17" fmla="*/ 174 h 484"/>
                <a:gd name="T18" fmla="*/ 9 w 383"/>
                <a:gd name="T19" fmla="*/ 1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484">
                  <a:moveTo>
                    <a:pt x="0" y="484"/>
                  </a:moveTo>
                  <a:lnTo>
                    <a:pt x="383" y="484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484"/>
                  </a:lnTo>
                  <a:close/>
                  <a:moveTo>
                    <a:pt x="9" y="12"/>
                  </a:moveTo>
                  <a:lnTo>
                    <a:pt x="128" y="12"/>
                  </a:lnTo>
                  <a:lnTo>
                    <a:pt x="24" y="26"/>
                  </a:lnTo>
                  <a:lnTo>
                    <a:pt x="9" y="17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Oval 63"/>
            <p:cNvSpPr>
              <a:spLocks noChangeArrowheads="1"/>
            </p:cNvSpPr>
            <p:nvPr/>
          </p:nvSpPr>
          <p:spPr bwMode="auto">
            <a:xfrm>
              <a:off x="8085138" y="5329723"/>
              <a:ext cx="61913" cy="619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74"/>
            <p:cNvSpPr/>
            <p:nvPr/>
          </p:nvSpPr>
          <p:spPr bwMode="auto">
            <a:xfrm>
              <a:off x="7826376" y="4566135"/>
              <a:ext cx="188913" cy="257175"/>
            </a:xfrm>
            <a:custGeom>
              <a:avLst/>
              <a:gdLst>
                <a:gd name="T0" fmla="*/ 119 w 119"/>
                <a:gd name="T1" fmla="*/ 0 h 162"/>
                <a:gd name="T2" fmla="*/ 0 w 119"/>
                <a:gd name="T3" fmla="*/ 0 h 162"/>
                <a:gd name="T4" fmla="*/ 0 w 119"/>
                <a:gd name="T5" fmla="*/ 162 h 162"/>
                <a:gd name="T6" fmla="*/ 15 w 119"/>
                <a:gd name="T7" fmla="*/ 14 h 162"/>
                <a:gd name="T8" fmla="*/ 119 w 119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62">
                  <a:moveTo>
                    <a:pt x="119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15" y="1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973917" y="2528246"/>
            <a:ext cx="884634" cy="828931"/>
            <a:chOff x="3997326" y="3343760"/>
            <a:chExt cx="1179512" cy="1104900"/>
          </a:xfrm>
        </p:grpSpPr>
        <p:sp>
          <p:nvSpPr>
            <p:cNvPr id="34" name="Freeform 75"/>
            <p:cNvSpPr/>
            <p:nvPr/>
          </p:nvSpPr>
          <p:spPr bwMode="auto">
            <a:xfrm>
              <a:off x="4633913" y="3859698"/>
              <a:ext cx="47625" cy="39687"/>
            </a:xfrm>
            <a:custGeom>
              <a:avLst/>
              <a:gdLst>
                <a:gd name="T0" fmla="*/ 0 w 38"/>
                <a:gd name="T1" fmla="*/ 15 h 32"/>
                <a:gd name="T2" fmla="*/ 9 w 38"/>
                <a:gd name="T3" fmla="*/ 32 h 32"/>
                <a:gd name="T4" fmla="*/ 38 w 38"/>
                <a:gd name="T5" fmla="*/ 17 h 32"/>
                <a:gd name="T6" fmla="*/ 28 w 38"/>
                <a:gd name="T7" fmla="*/ 0 h 32"/>
                <a:gd name="T8" fmla="*/ 0 w 38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0" y="15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9" y="27"/>
                    <a:pt x="28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5"/>
                    <a:pt x="10" y="10"/>
                    <a:pt x="0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76"/>
            <p:cNvSpPr/>
            <p:nvPr/>
          </p:nvSpPr>
          <p:spPr bwMode="auto">
            <a:xfrm>
              <a:off x="5070476" y="3488223"/>
              <a:ext cx="36513" cy="39687"/>
            </a:xfrm>
            <a:custGeom>
              <a:avLst/>
              <a:gdLst>
                <a:gd name="T0" fmla="*/ 0 w 29"/>
                <a:gd name="T1" fmla="*/ 18 h 30"/>
                <a:gd name="T2" fmla="*/ 16 w 29"/>
                <a:gd name="T3" fmla="*/ 30 h 30"/>
                <a:gd name="T4" fmla="*/ 29 w 29"/>
                <a:gd name="T5" fmla="*/ 10 h 30"/>
                <a:gd name="T6" fmla="*/ 12 w 29"/>
                <a:gd name="T7" fmla="*/ 0 h 30"/>
                <a:gd name="T8" fmla="*/ 0 w 29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0" y="18"/>
                  </a:moveTo>
                  <a:cubicBezTo>
                    <a:pt x="6" y="21"/>
                    <a:pt x="12" y="25"/>
                    <a:pt x="16" y="30"/>
                  </a:cubicBezTo>
                  <a:cubicBezTo>
                    <a:pt x="20" y="23"/>
                    <a:pt x="25" y="17"/>
                    <a:pt x="29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77"/>
            <p:cNvSpPr/>
            <p:nvPr/>
          </p:nvSpPr>
          <p:spPr bwMode="auto">
            <a:xfrm>
              <a:off x="5138738" y="3343760"/>
              <a:ext cx="38100" cy="47625"/>
            </a:xfrm>
            <a:custGeom>
              <a:avLst/>
              <a:gdLst>
                <a:gd name="T0" fmla="*/ 30 w 30"/>
                <a:gd name="T1" fmla="*/ 6 h 37"/>
                <a:gd name="T2" fmla="*/ 10 w 30"/>
                <a:gd name="T3" fmla="*/ 0 h 37"/>
                <a:gd name="T4" fmla="*/ 0 w 30"/>
                <a:gd name="T5" fmla="*/ 30 h 37"/>
                <a:gd name="T6" fmla="*/ 19 w 30"/>
                <a:gd name="T7" fmla="*/ 37 h 37"/>
                <a:gd name="T8" fmla="*/ 30 w 30"/>
                <a:gd name="T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4" y="20"/>
                    <a:pt x="0" y="30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27"/>
                    <a:pt x="26" y="16"/>
                    <a:pt x="3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78"/>
            <p:cNvSpPr/>
            <p:nvPr/>
          </p:nvSpPr>
          <p:spPr bwMode="auto">
            <a:xfrm>
              <a:off x="4124326" y="4102585"/>
              <a:ext cx="47625" cy="46037"/>
            </a:xfrm>
            <a:custGeom>
              <a:avLst/>
              <a:gdLst>
                <a:gd name="T0" fmla="*/ 0 w 37"/>
                <a:gd name="T1" fmla="*/ 24 h 37"/>
                <a:gd name="T2" fmla="*/ 15 w 37"/>
                <a:gd name="T3" fmla="*/ 37 h 37"/>
                <a:gd name="T4" fmla="*/ 37 w 37"/>
                <a:gd name="T5" fmla="*/ 15 h 37"/>
                <a:gd name="T6" fmla="*/ 23 w 37"/>
                <a:gd name="T7" fmla="*/ 0 h 37"/>
                <a:gd name="T8" fmla="*/ 0 w 37"/>
                <a:gd name="T9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24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2" y="30"/>
                    <a:pt x="29" y="22"/>
                    <a:pt x="37" y="1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8"/>
                    <a:pt x="7" y="16"/>
                    <a:pt x="0" y="2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79"/>
            <p:cNvSpPr/>
            <p:nvPr/>
          </p:nvSpPr>
          <p:spPr bwMode="auto">
            <a:xfrm>
              <a:off x="4703763" y="3818423"/>
              <a:ext cx="49213" cy="41275"/>
            </a:xfrm>
            <a:custGeom>
              <a:avLst/>
              <a:gdLst>
                <a:gd name="T0" fmla="*/ 0 w 38"/>
                <a:gd name="T1" fmla="*/ 16 h 33"/>
                <a:gd name="T2" fmla="*/ 10 w 38"/>
                <a:gd name="T3" fmla="*/ 33 h 33"/>
                <a:gd name="T4" fmla="*/ 38 w 38"/>
                <a:gd name="T5" fmla="*/ 17 h 33"/>
                <a:gd name="T6" fmla="*/ 27 w 38"/>
                <a:gd name="T7" fmla="*/ 0 h 33"/>
                <a:gd name="T8" fmla="*/ 0 w 38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3">
                  <a:moveTo>
                    <a:pt x="0" y="16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9" y="28"/>
                    <a:pt x="29" y="22"/>
                    <a:pt x="38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5"/>
                    <a:pt x="9" y="11"/>
                    <a:pt x="0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Freeform 80"/>
            <p:cNvSpPr/>
            <p:nvPr/>
          </p:nvSpPr>
          <p:spPr bwMode="auto">
            <a:xfrm>
              <a:off x="4838701" y="3724760"/>
              <a:ext cx="47625" cy="44450"/>
            </a:xfrm>
            <a:custGeom>
              <a:avLst/>
              <a:gdLst>
                <a:gd name="T0" fmla="*/ 37 w 37"/>
                <a:gd name="T1" fmla="*/ 16 h 35"/>
                <a:gd name="T2" fmla="*/ 25 w 37"/>
                <a:gd name="T3" fmla="*/ 0 h 35"/>
                <a:gd name="T4" fmla="*/ 0 w 37"/>
                <a:gd name="T5" fmla="*/ 19 h 35"/>
                <a:gd name="T6" fmla="*/ 12 w 37"/>
                <a:gd name="T7" fmla="*/ 35 h 35"/>
                <a:gd name="T8" fmla="*/ 37 w 37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37" y="16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7"/>
                    <a:pt x="8" y="13"/>
                    <a:pt x="0" y="1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0" y="29"/>
                    <a:pt x="29" y="22"/>
                    <a:pt x="37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Freeform 81"/>
            <p:cNvSpPr/>
            <p:nvPr/>
          </p:nvSpPr>
          <p:spPr bwMode="auto">
            <a:xfrm>
              <a:off x="5105401" y="3418373"/>
              <a:ext cx="39688" cy="47625"/>
            </a:xfrm>
            <a:custGeom>
              <a:avLst/>
              <a:gdLst>
                <a:gd name="T0" fmla="*/ 0 w 32"/>
                <a:gd name="T1" fmla="*/ 29 h 38"/>
                <a:gd name="T2" fmla="*/ 18 w 32"/>
                <a:gd name="T3" fmla="*/ 38 h 38"/>
                <a:gd name="T4" fmla="*/ 32 w 32"/>
                <a:gd name="T5" fmla="*/ 9 h 38"/>
                <a:gd name="T6" fmla="*/ 14 w 32"/>
                <a:gd name="T7" fmla="*/ 0 h 38"/>
                <a:gd name="T8" fmla="*/ 0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0" y="29"/>
                  </a:moveTo>
                  <a:cubicBezTo>
                    <a:pt x="18" y="38"/>
                    <a:pt x="18" y="38"/>
                    <a:pt x="18" y="38"/>
                  </a:cubicBezTo>
                  <a:cubicBezTo>
                    <a:pt x="23" y="28"/>
                    <a:pt x="28" y="19"/>
                    <a:pt x="32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10"/>
                    <a:pt x="5" y="19"/>
                    <a:pt x="0" y="2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82"/>
            <p:cNvSpPr/>
            <p:nvPr/>
          </p:nvSpPr>
          <p:spPr bwMode="auto">
            <a:xfrm>
              <a:off x="4257676" y="4013685"/>
              <a:ext cx="47625" cy="41275"/>
            </a:xfrm>
            <a:custGeom>
              <a:avLst/>
              <a:gdLst>
                <a:gd name="T0" fmla="*/ 9 w 38"/>
                <a:gd name="T1" fmla="*/ 32 h 32"/>
                <a:gd name="T2" fmla="*/ 38 w 38"/>
                <a:gd name="T3" fmla="*/ 19 h 32"/>
                <a:gd name="T4" fmla="*/ 30 w 38"/>
                <a:gd name="T5" fmla="*/ 0 h 32"/>
                <a:gd name="T6" fmla="*/ 0 w 38"/>
                <a:gd name="T7" fmla="*/ 14 h 32"/>
                <a:gd name="T8" fmla="*/ 9 w 3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9" y="32"/>
                  </a:moveTo>
                  <a:cubicBezTo>
                    <a:pt x="18" y="27"/>
                    <a:pt x="28" y="23"/>
                    <a:pt x="38" y="1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9"/>
                    <a:pt x="0" y="14"/>
                  </a:cubicBezTo>
                  <a:lnTo>
                    <a:pt x="9" y="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Freeform 83"/>
            <p:cNvSpPr/>
            <p:nvPr/>
          </p:nvSpPr>
          <p:spPr bwMode="auto">
            <a:xfrm>
              <a:off x="4902201" y="3673960"/>
              <a:ext cx="46038" cy="44450"/>
            </a:xfrm>
            <a:custGeom>
              <a:avLst/>
              <a:gdLst>
                <a:gd name="T0" fmla="*/ 37 w 37"/>
                <a:gd name="T1" fmla="*/ 15 h 36"/>
                <a:gd name="T2" fmla="*/ 24 w 37"/>
                <a:gd name="T3" fmla="*/ 0 h 36"/>
                <a:gd name="T4" fmla="*/ 0 w 37"/>
                <a:gd name="T5" fmla="*/ 21 h 36"/>
                <a:gd name="T6" fmla="*/ 13 w 37"/>
                <a:gd name="T7" fmla="*/ 36 h 36"/>
                <a:gd name="T8" fmla="*/ 37 w 37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37" y="1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7"/>
                    <a:pt x="8" y="14"/>
                    <a:pt x="0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22" y="29"/>
                    <a:pt x="30" y="22"/>
                    <a:pt x="37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84"/>
            <p:cNvSpPr/>
            <p:nvPr/>
          </p:nvSpPr>
          <p:spPr bwMode="auto">
            <a:xfrm>
              <a:off x="4560888" y="3896210"/>
              <a:ext cx="47625" cy="39687"/>
            </a:xfrm>
            <a:custGeom>
              <a:avLst/>
              <a:gdLst>
                <a:gd name="T0" fmla="*/ 0 w 37"/>
                <a:gd name="T1" fmla="*/ 13 h 32"/>
                <a:gd name="T2" fmla="*/ 8 w 37"/>
                <a:gd name="T3" fmla="*/ 32 h 32"/>
                <a:gd name="T4" fmla="*/ 37 w 37"/>
                <a:gd name="T5" fmla="*/ 18 h 32"/>
                <a:gd name="T6" fmla="*/ 29 w 37"/>
                <a:gd name="T7" fmla="*/ 0 h 32"/>
                <a:gd name="T8" fmla="*/ 0 w 37"/>
                <a:gd name="T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0" y="1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18" y="27"/>
                    <a:pt x="28" y="22"/>
                    <a:pt x="37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9" y="4"/>
                    <a:pt x="10" y="9"/>
                    <a:pt x="0" y="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85"/>
            <p:cNvSpPr/>
            <p:nvPr/>
          </p:nvSpPr>
          <p:spPr bwMode="auto">
            <a:xfrm>
              <a:off x="4186238" y="4051785"/>
              <a:ext cx="47625" cy="44450"/>
            </a:xfrm>
            <a:custGeom>
              <a:avLst/>
              <a:gdLst>
                <a:gd name="T0" fmla="*/ 12 w 38"/>
                <a:gd name="T1" fmla="*/ 34 h 34"/>
                <a:gd name="T2" fmla="*/ 38 w 38"/>
                <a:gd name="T3" fmla="*/ 17 h 34"/>
                <a:gd name="T4" fmla="*/ 28 w 38"/>
                <a:gd name="T5" fmla="*/ 0 h 34"/>
                <a:gd name="T6" fmla="*/ 0 w 38"/>
                <a:gd name="T7" fmla="*/ 18 h 34"/>
                <a:gd name="T8" fmla="*/ 12 w 38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12" y="34"/>
                  </a:moveTo>
                  <a:cubicBezTo>
                    <a:pt x="20" y="28"/>
                    <a:pt x="29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6"/>
                    <a:pt x="9" y="12"/>
                    <a:pt x="0" y="18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86"/>
            <p:cNvSpPr/>
            <p:nvPr/>
          </p:nvSpPr>
          <p:spPr bwMode="auto">
            <a:xfrm>
              <a:off x="4059238" y="4242285"/>
              <a:ext cx="25400" cy="14287"/>
            </a:xfrm>
            <a:custGeom>
              <a:avLst/>
              <a:gdLst>
                <a:gd name="T0" fmla="*/ 21 w 21"/>
                <a:gd name="T1" fmla="*/ 6 h 12"/>
                <a:gd name="T2" fmla="*/ 2 w 21"/>
                <a:gd name="T3" fmla="*/ 0 h 12"/>
                <a:gd name="T4" fmla="*/ 0 w 21"/>
                <a:gd name="T5" fmla="*/ 7 h 12"/>
                <a:gd name="T6" fmla="*/ 19 w 21"/>
                <a:gd name="T7" fmla="*/ 12 h 12"/>
                <a:gd name="T8" fmla="*/ 21 w 2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21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7" y="7"/>
                    <a:pt x="13" y="9"/>
                    <a:pt x="19" y="12"/>
                  </a:cubicBezTo>
                  <a:cubicBezTo>
                    <a:pt x="20" y="10"/>
                    <a:pt x="20" y="8"/>
                    <a:pt x="21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88"/>
            <p:cNvSpPr/>
            <p:nvPr/>
          </p:nvSpPr>
          <p:spPr bwMode="auto">
            <a:xfrm>
              <a:off x="4078288" y="4166085"/>
              <a:ext cx="42863" cy="47625"/>
            </a:xfrm>
            <a:custGeom>
              <a:avLst/>
              <a:gdLst>
                <a:gd name="T0" fmla="*/ 17 w 34"/>
                <a:gd name="T1" fmla="*/ 0 h 37"/>
                <a:gd name="T2" fmla="*/ 0 w 34"/>
                <a:gd name="T3" fmla="*/ 28 h 37"/>
                <a:gd name="T4" fmla="*/ 18 w 34"/>
                <a:gd name="T5" fmla="*/ 37 h 37"/>
                <a:gd name="T6" fmla="*/ 34 w 34"/>
                <a:gd name="T7" fmla="*/ 11 h 37"/>
                <a:gd name="T8" fmla="*/ 17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7" y="0"/>
                  </a:moveTo>
                  <a:cubicBezTo>
                    <a:pt x="11" y="9"/>
                    <a:pt x="5" y="18"/>
                    <a:pt x="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8" y="19"/>
                    <a:pt x="34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89"/>
            <p:cNvSpPr/>
            <p:nvPr/>
          </p:nvSpPr>
          <p:spPr bwMode="auto">
            <a:xfrm>
              <a:off x="4333876" y="3986698"/>
              <a:ext cx="46038" cy="38100"/>
            </a:xfrm>
            <a:custGeom>
              <a:avLst/>
              <a:gdLst>
                <a:gd name="T0" fmla="*/ 13 w 37"/>
                <a:gd name="T1" fmla="*/ 5 h 29"/>
                <a:gd name="T2" fmla="*/ 0 w 37"/>
                <a:gd name="T3" fmla="*/ 10 h 29"/>
                <a:gd name="T4" fmla="*/ 7 w 37"/>
                <a:gd name="T5" fmla="*/ 29 h 29"/>
                <a:gd name="T6" fmla="*/ 19 w 37"/>
                <a:gd name="T7" fmla="*/ 25 h 29"/>
                <a:gd name="T8" fmla="*/ 37 w 37"/>
                <a:gd name="T9" fmla="*/ 19 h 29"/>
                <a:gd name="T10" fmla="*/ 31 w 37"/>
                <a:gd name="T11" fmla="*/ 0 h 29"/>
                <a:gd name="T12" fmla="*/ 13 w 37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9">
                  <a:moveTo>
                    <a:pt x="13" y="5"/>
                  </a:moveTo>
                  <a:cubicBezTo>
                    <a:pt x="9" y="7"/>
                    <a:pt x="5" y="8"/>
                    <a:pt x="0" y="1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1" y="27"/>
                    <a:pt x="15" y="26"/>
                    <a:pt x="19" y="25"/>
                  </a:cubicBezTo>
                  <a:cubicBezTo>
                    <a:pt x="25" y="23"/>
                    <a:pt x="31" y="21"/>
                    <a:pt x="37" y="1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2"/>
                    <a:pt x="19" y="4"/>
                    <a:pt x="13" y="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90"/>
            <p:cNvSpPr/>
            <p:nvPr/>
          </p:nvSpPr>
          <p:spPr bwMode="auto">
            <a:xfrm>
              <a:off x="4411663" y="3966060"/>
              <a:ext cx="31750" cy="31750"/>
            </a:xfrm>
            <a:custGeom>
              <a:avLst/>
              <a:gdLst>
                <a:gd name="T0" fmla="*/ 0 w 25"/>
                <a:gd name="T1" fmla="*/ 6 h 25"/>
                <a:gd name="T2" fmla="*/ 7 w 25"/>
                <a:gd name="T3" fmla="*/ 25 h 25"/>
                <a:gd name="T4" fmla="*/ 25 w 25"/>
                <a:gd name="T5" fmla="*/ 18 h 25"/>
                <a:gd name="T6" fmla="*/ 18 w 25"/>
                <a:gd name="T7" fmla="*/ 0 h 25"/>
                <a:gd name="T8" fmla="*/ 0 w 25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3" y="23"/>
                    <a:pt x="19" y="21"/>
                    <a:pt x="25" y="18"/>
                  </a:cubicBezTo>
                  <a:cubicBezTo>
                    <a:pt x="21" y="13"/>
                    <a:pt x="19" y="6"/>
                    <a:pt x="18" y="0"/>
                  </a:cubicBezTo>
                  <a:cubicBezTo>
                    <a:pt x="12" y="2"/>
                    <a:pt x="6" y="4"/>
                    <a:pt x="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91"/>
            <p:cNvSpPr/>
            <p:nvPr/>
          </p:nvSpPr>
          <p:spPr bwMode="auto">
            <a:xfrm>
              <a:off x="4040188" y="4405798"/>
              <a:ext cx="31750" cy="42862"/>
            </a:xfrm>
            <a:custGeom>
              <a:avLst/>
              <a:gdLst>
                <a:gd name="T0" fmla="*/ 4 w 24"/>
                <a:gd name="T1" fmla="*/ 34 h 34"/>
                <a:gd name="T2" fmla="*/ 24 w 24"/>
                <a:gd name="T3" fmla="*/ 30 h 34"/>
                <a:gd name="T4" fmla="*/ 20 w 24"/>
                <a:gd name="T5" fmla="*/ 0 h 34"/>
                <a:gd name="T6" fmla="*/ 0 w 24"/>
                <a:gd name="T7" fmla="*/ 1 h 34"/>
                <a:gd name="T8" fmla="*/ 4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4" y="34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2" y="20"/>
                    <a:pt x="21" y="10"/>
                    <a:pt x="2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2"/>
                    <a:pt x="2" y="23"/>
                    <a:pt x="4" y="3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92"/>
            <p:cNvSpPr/>
            <p:nvPr/>
          </p:nvSpPr>
          <p:spPr bwMode="auto">
            <a:xfrm>
              <a:off x="4773613" y="3773973"/>
              <a:ext cx="47625" cy="44450"/>
            </a:xfrm>
            <a:custGeom>
              <a:avLst/>
              <a:gdLst>
                <a:gd name="T0" fmla="*/ 0 w 38"/>
                <a:gd name="T1" fmla="*/ 18 h 35"/>
                <a:gd name="T2" fmla="*/ 11 w 38"/>
                <a:gd name="T3" fmla="*/ 35 h 35"/>
                <a:gd name="T4" fmla="*/ 38 w 38"/>
                <a:gd name="T5" fmla="*/ 16 h 35"/>
                <a:gd name="T6" fmla="*/ 26 w 38"/>
                <a:gd name="T7" fmla="*/ 0 h 35"/>
                <a:gd name="T8" fmla="*/ 0 w 38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5">
                  <a:moveTo>
                    <a:pt x="0" y="18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20" y="29"/>
                    <a:pt x="29" y="22"/>
                    <a:pt x="38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6"/>
                    <a:pt x="9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132"/>
            <p:cNvSpPr/>
            <p:nvPr/>
          </p:nvSpPr>
          <p:spPr bwMode="auto">
            <a:xfrm>
              <a:off x="3997326" y="4250223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67 w 93"/>
                <a:gd name="T3" fmla="*/ 5 h 93"/>
                <a:gd name="T4" fmla="*/ 48 w 93"/>
                <a:gd name="T5" fmla="*/ 0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133"/>
            <p:cNvSpPr/>
            <p:nvPr/>
          </p:nvSpPr>
          <p:spPr bwMode="auto">
            <a:xfrm>
              <a:off x="4433888" y="3899385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0 w 93"/>
                <a:gd name="T5" fmla="*/ 52 h 93"/>
                <a:gd name="T6" fmla="*/ 7 w 93"/>
                <a:gd name="T7" fmla="*/ 70 h 93"/>
                <a:gd name="T8" fmla="*/ 47 w 93"/>
                <a:gd name="T9" fmla="*/ 93 h 93"/>
                <a:gd name="T10" fmla="*/ 93 w 93"/>
                <a:gd name="T11" fmla="*/ 47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" y="58"/>
                    <a:pt x="3" y="65"/>
                    <a:pt x="7" y="70"/>
                  </a:cubicBezTo>
                  <a:cubicBezTo>
                    <a:pt x="15" y="84"/>
                    <a:pt x="30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134"/>
            <p:cNvSpPr/>
            <p:nvPr/>
          </p:nvSpPr>
          <p:spPr bwMode="auto">
            <a:xfrm>
              <a:off x="4987926" y="3507273"/>
              <a:ext cx="119063" cy="117475"/>
            </a:xfrm>
            <a:custGeom>
              <a:avLst/>
              <a:gdLst>
                <a:gd name="T0" fmla="*/ 65 w 93"/>
                <a:gd name="T1" fmla="*/ 4 h 93"/>
                <a:gd name="T2" fmla="*/ 46 w 93"/>
                <a:gd name="T3" fmla="*/ 0 h 93"/>
                <a:gd name="T4" fmla="*/ 0 w 93"/>
                <a:gd name="T5" fmla="*/ 47 h 93"/>
                <a:gd name="T6" fmla="*/ 46 w 93"/>
                <a:gd name="T7" fmla="*/ 93 h 93"/>
                <a:gd name="T8" fmla="*/ 93 w 93"/>
                <a:gd name="T9" fmla="*/ 47 h 93"/>
                <a:gd name="T10" fmla="*/ 81 w 93"/>
                <a:gd name="T11" fmla="*/ 16 h 93"/>
                <a:gd name="T12" fmla="*/ 65 w 93"/>
                <a:gd name="T1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65" y="4"/>
                  </a:moveTo>
                  <a:cubicBezTo>
                    <a:pt x="59" y="2"/>
                    <a:pt x="53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35"/>
                    <a:pt x="88" y="24"/>
                    <a:pt x="81" y="16"/>
                  </a:cubicBezTo>
                  <a:cubicBezTo>
                    <a:pt x="77" y="11"/>
                    <a:pt x="71" y="7"/>
                    <a:pt x="65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944276" y="2574695"/>
            <a:ext cx="302420" cy="757471"/>
            <a:chOff x="5291138" y="3405673"/>
            <a:chExt cx="403226" cy="1009649"/>
          </a:xfrm>
        </p:grpSpPr>
        <p:sp>
          <p:nvSpPr>
            <p:cNvPr id="55" name="Freeform 93"/>
            <p:cNvSpPr/>
            <p:nvPr/>
          </p:nvSpPr>
          <p:spPr bwMode="auto">
            <a:xfrm>
              <a:off x="5662613" y="3405673"/>
              <a:ext cx="30163" cy="44450"/>
            </a:xfrm>
            <a:custGeom>
              <a:avLst/>
              <a:gdLst>
                <a:gd name="T0" fmla="*/ 23 w 23"/>
                <a:gd name="T1" fmla="*/ 2 h 35"/>
                <a:gd name="T2" fmla="*/ 3 w 23"/>
                <a:gd name="T3" fmla="*/ 0 h 35"/>
                <a:gd name="T4" fmla="*/ 0 w 23"/>
                <a:gd name="T5" fmla="*/ 32 h 35"/>
                <a:gd name="T6" fmla="*/ 19 w 23"/>
                <a:gd name="T7" fmla="*/ 35 h 35"/>
                <a:gd name="T8" fmla="*/ 23 w 23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2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1"/>
                    <a:pt x="1" y="21"/>
                    <a:pt x="0" y="3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24"/>
                    <a:pt x="22" y="13"/>
                    <a:pt x="2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94"/>
            <p:cNvSpPr/>
            <p:nvPr/>
          </p:nvSpPr>
          <p:spPr bwMode="auto">
            <a:xfrm>
              <a:off x="5486401" y="3942248"/>
              <a:ext cx="41275" cy="49212"/>
            </a:xfrm>
            <a:custGeom>
              <a:avLst/>
              <a:gdLst>
                <a:gd name="T0" fmla="*/ 0 w 33"/>
                <a:gd name="T1" fmla="*/ 28 h 38"/>
                <a:gd name="T2" fmla="*/ 17 w 33"/>
                <a:gd name="T3" fmla="*/ 38 h 38"/>
                <a:gd name="T4" fmla="*/ 33 w 33"/>
                <a:gd name="T5" fmla="*/ 10 h 38"/>
                <a:gd name="T6" fmla="*/ 15 w 33"/>
                <a:gd name="T7" fmla="*/ 0 h 38"/>
                <a:gd name="T8" fmla="*/ 0 w 33"/>
                <a:gd name="T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22" y="29"/>
                    <a:pt x="28" y="20"/>
                    <a:pt x="33" y="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10"/>
                    <a:pt x="5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95"/>
            <p:cNvSpPr/>
            <p:nvPr/>
          </p:nvSpPr>
          <p:spPr bwMode="auto">
            <a:xfrm>
              <a:off x="5524501" y="3872398"/>
              <a:ext cx="41275" cy="46037"/>
            </a:xfrm>
            <a:custGeom>
              <a:avLst/>
              <a:gdLst>
                <a:gd name="T0" fmla="*/ 0 w 32"/>
                <a:gd name="T1" fmla="*/ 28 h 37"/>
                <a:gd name="T2" fmla="*/ 18 w 32"/>
                <a:gd name="T3" fmla="*/ 37 h 37"/>
                <a:gd name="T4" fmla="*/ 32 w 32"/>
                <a:gd name="T5" fmla="*/ 8 h 37"/>
                <a:gd name="T6" fmla="*/ 13 w 32"/>
                <a:gd name="T7" fmla="*/ 0 h 37"/>
                <a:gd name="T8" fmla="*/ 0 w 32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28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2" y="28"/>
                    <a:pt x="27" y="18"/>
                    <a:pt x="32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4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96"/>
            <p:cNvSpPr/>
            <p:nvPr/>
          </p:nvSpPr>
          <p:spPr bwMode="auto">
            <a:xfrm>
              <a:off x="5586413" y="3719998"/>
              <a:ext cx="36513" cy="47625"/>
            </a:xfrm>
            <a:custGeom>
              <a:avLst/>
              <a:gdLst>
                <a:gd name="T0" fmla="*/ 19 w 29"/>
                <a:gd name="T1" fmla="*/ 37 h 37"/>
                <a:gd name="T2" fmla="*/ 29 w 29"/>
                <a:gd name="T3" fmla="*/ 7 h 37"/>
                <a:gd name="T4" fmla="*/ 10 w 29"/>
                <a:gd name="T5" fmla="*/ 0 h 37"/>
                <a:gd name="T6" fmla="*/ 0 w 29"/>
                <a:gd name="T7" fmla="*/ 30 h 37"/>
                <a:gd name="T8" fmla="*/ 19 w 29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19" y="37"/>
                  </a:moveTo>
                  <a:cubicBezTo>
                    <a:pt x="22" y="27"/>
                    <a:pt x="26" y="17"/>
                    <a:pt x="29" y="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3" y="21"/>
                    <a:pt x="0" y="30"/>
                  </a:cubicBezTo>
                  <a:lnTo>
                    <a:pt x="19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Freeform 97"/>
            <p:cNvSpPr/>
            <p:nvPr/>
          </p:nvSpPr>
          <p:spPr bwMode="auto">
            <a:xfrm>
              <a:off x="5557838" y="3796198"/>
              <a:ext cx="39688" cy="47625"/>
            </a:xfrm>
            <a:custGeom>
              <a:avLst/>
              <a:gdLst>
                <a:gd name="T0" fmla="*/ 0 w 31"/>
                <a:gd name="T1" fmla="*/ 30 h 37"/>
                <a:gd name="T2" fmla="*/ 18 w 31"/>
                <a:gd name="T3" fmla="*/ 37 h 37"/>
                <a:gd name="T4" fmla="*/ 31 w 31"/>
                <a:gd name="T5" fmla="*/ 7 h 37"/>
                <a:gd name="T6" fmla="*/ 12 w 31"/>
                <a:gd name="T7" fmla="*/ 0 h 37"/>
                <a:gd name="T8" fmla="*/ 0 w 31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0" y="30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7" y="18"/>
                    <a:pt x="31" y="7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0"/>
                    <a:pt x="4" y="20"/>
                    <a:pt x="0" y="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98"/>
            <p:cNvSpPr/>
            <p:nvPr/>
          </p:nvSpPr>
          <p:spPr bwMode="auto">
            <a:xfrm>
              <a:off x="5297488" y="4369285"/>
              <a:ext cx="38100" cy="46037"/>
            </a:xfrm>
            <a:custGeom>
              <a:avLst/>
              <a:gdLst>
                <a:gd name="T0" fmla="*/ 0 w 29"/>
                <a:gd name="T1" fmla="*/ 5 h 37"/>
                <a:gd name="T2" fmla="*/ 10 w 29"/>
                <a:gd name="T3" fmla="*/ 37 h 37"/>
                <a:gd name="T4" fmla="*/ 29 w 29"/>
                <a:gd name="T5" fmla="*/ 29 h 37"/>
                <a:gd name="T6" fmla="*/ 19 w 29"/>
                <a:gd name="T7" fmla="*/ 0 h 37"/>
                <a:gd name="T8" fmla="*/ 0 w 29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0" y="5"/>
                  </a:moveTo>
                  <a:cubicBezTo>
                    <a:pt x="2" y="15"/>
                    <a:pt x="6" y="26"/>
                    <a:pt x="10" y="3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5" y="19"/>
                    <a:pt x="22" y="10"/>
                    <a:pt x="1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99"/>
            <p:cNvSpPr/>
            <p:nvPr/>
          </p:nvSpPr>
          <p:spPr bwMode="auto">
            <a:xfrm>
              <a:off x="5337176" y="4137510"/>
              <a:ext cx="44450" cy="47625"/>
            </a:xfrm>
            <a:custGeom>
              <a:avLst/>
              <a:gdLst>
                <a:gd name="T0" fmla="*/ 17 w 35"/>
                <a:gd name="T1" fmla="*/ 37 h 37"/>
                <a:gd name="T2" fmla="*/ 35 w 35"/>
                <a:gd name="T3" fmla="*/ 12 h 37"/>
                <a:gd name="T4" fmla="*/ 19 w 35"/>
                <a:gd name="T5" fmla="*/ 0 h 37"/>
                <a:gd name="T6" fmla="*/ 0 w 35"/>
                <a:gd name="T7" fmla="*/ 26 h 37"/>
                <a:gd name="T8" fmla="*/ 17 w 3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17" y="37"/>
                  </a:moveTo>
                  <a:cubicBezTo>
                    <a:pt x="22" y="29"/>
                    <a:pt x="28" y="21"/>
                    <a:pt x="35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8"/>
                    <a:pt x="6" y="17"/>
                    <a:pt x="0" y="26"/>
                  </a:cubicBezTo>
                  <a:lnTo>
                    <a:pt x="17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Freeform 100"/>
            <p:cNvSpPr/>
            <p:nvPr/>
          </p:nvSpPr>
          <p:spPr bwMode="auto">
            <a:xfrm>
              <a:off x="5635626" y="3566010"/>
              <a:ext cx="31750" cy="28575"/>
            </a:xfrm>
            <a:custGeom>
              <a:avLst/>
              <a:gdLst>
                <a:gd name="T0" fmla="*/ 0 w 24"/>
                <a:gd name="T1" fmla="*/ 18 h 23"/>
                <a:gd name="T2" fmla="*/ 19 w 24"/>
                <a:gd name="T3" fmla="*/ 23 h 23"/>
                <a:gd name="T4" fmla="*/ 24 w 24"/>
                <a:gd name="T5" fmla="*/ 4 h 23"/>
                <a:gd name="T6" fmla="*/ 4 w 24"/>
                <a:gd name="T7" fmla="*/ 0 h 23"/>
                <a:gd name="T8" fmla="*/ 0 w 24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0" y="18"/>
                  </a:moveTo>
                  <a:cubicBezTo>
                    <a:pt x="7" y="18"/>
                    <a:pt x="13" y="20"/>
                    <a:pt x="19" y="23"/>
                  </a:cubicBezTo>
                  <a:cubicBezTo>
                    <a:pt x="21" y="16"/>
                    <a:pt x="22" y="10"/>
                    <a:pt x="2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6"/>
                    <a:pt x="1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101"/>
            <p:cNvSpPr/>
            <p:nvPr/>
          </p:nvSpPr>
          <p:spPr bwMode="auto">
            <a:xfrm>
              <a:off x="5300663" y="4207360"/>
              <a:ext cx="38100" cy="47625"/>
            </a:xfrm>
            <a:custGeom>
              <a:avLst/>
              <a:gdLst>
                <a:gd name="T0" fmla="*/ 0 w 30"/>
                <a:gd name="T1" fmla="*/ 32 h 37"/>
                <a:gd name="T2" fmla="*/ 20 w 30"/>
                <a:gd name="T3" fmla="*/ 37 h 37"/>
                <a:gd name="T4" fmla="*/ 30 w 30"/>
                <a:gd name="T5" fmla="*/ 9 h 37"/>
                <a:gd name="T6" fmla="*/ 12 w 30"/>
                <a:gd name="T7" fmla="*/ 0 h 37"/>
                <a:gd name="T8" fmla="*/ 0 w 30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32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2" y="28"/>
                    <a:pt x="26" y="18"/>
                    <a:pt x="30" y="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1"/>
                    <a:pt x="3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Freeform 102"/>
            <p:cNvSpPr/>
            <p:nvPr/>
          </p:nvSpPr>
          <p:spPr bwMode="auto">
            <a:xfrm>
              <a:off x="5648326" y="3485048"/>
              <a:ext cx="33338" cy="44450"/>
            </a:xfrm>
            <a:custGeom>
              <a:avLst/>
              <a:gdLst>
                <a:gd name="T0" fmla="*/ 0 w 26"/>
                <a:gd name="T1" fmla="*/ 32 h 35"/>
                <a:gd name="T2" fmla="*/ 20 w 26"/>
                <a:gd name="T3" fmla="*/ 35 h 35"/>
                <a:gd name="T4" fmla="*/ 26 w 26"/>
                <a:gd name="T5" fmla="*/ 3 h 35"/>
                <a:gd name="T6" fmla="*/ 6 w 26"/>
                <a:gd name="T7" fmla="*/ 0 h 35"/>
                <a:gd name="T8" fmla="*/ 0 w 26"/>
                <a:gd name="T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2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2" y="25"/>
                    <a:pt x="24" y="14"/>
                    <a:pt x="26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1"/>
                    <a:pt x="2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Freeform 103"/>
            <p:cNvSpPr/>
            <p:nvPr/>
          </p:nvSpPr>
          <p:spPr bwMode="auto">
            <a:xfrm>
              <a:off x="5457826" y="4012098"/>
              <a:ext cx="26988" cy="34925"/>
            </a:xfrm>
            <a:custGeom>
              <a:avLst/>
              <a:gdLst>
                <a:gd name="T0" fmla="*/ 6 w 22"/>
                <a:gd name="T1" fmla="*/ 0 h 27"/>
                <a:gd name="T2" fmla="*/ 0 w 22"/>
                <a:gd name="T3" fmla="*/ 8 h 27"/>
                <a:gd name="T4" fmla="*/ 11 w 22"/>
                <a:gd name="T5" fmla="*/ 27 h 27"/>
                <a:gd name="T6" fmla="*/ 22 w 22"/>
                <a:gd name="T7" fmla="*/ 11 h 27"/>
                <a:gd name="T8" fmla="*/ 6 w 2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7">
                  <a:moveTo>
                    <a:pt x="6" y="0"/>
                  </a:moveTo>
                  <a:cubicBezTo>
                    <a:pt x="4" y="2"/>
                    <a:pt x="2" y="5"/>
                    <a:pt x="0" y="8"/>
                  </a:cubicBezTo>
                  <a:cubicBezTo>
                    <a:pt x="5" y="13"/>
                    <a:pt x="9" y="20"/>
                    <a:pt x="11" y="27"/>
                  </a:cubicBezTo>
                  <a:cubicBezTo>
                    <a:pt x="15" y="22"/>
                    <a:pt x="19" y="16"/>
                    <a:pt x="22" y="1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04"/>
            <p:cNvSpPr/>
            <p:nvPr/>
          </p:nvSpPr>
          <p:spPr bwMode="auto">
            <a:xfrm>
              <a:off x="5291138" y="4289910"/>
              <a:ext cx="25400" cy="42862"/>
            </a:xfrm>
            <a:custGeom>
              <a:avLst/>
              <a:gdLst>
                <a:gd name="T0" fmla="*/ 0 w 21"/>
                <a:gd name="T1" fmla="*/ 21 h 33"/>
                <a:gd name="T2" fmla="*/ 1 w 21"/>
                <a:gd name="T3" fmla="*/ 33 h 33"/>
                <a:gd name="T4" fmla="*/ 21 w 21"/>
                <a:gd name="T5" fmla="*/ 32 h 33"/>
                <a:gd name="T6" fmla="*/ 20 w 21"/>
                <a:gd name="T7" fmla="*/ 21 h 33"/>
                <a:gd name="T8" fmla="*/ 21 w 21"/>
                <a:gd name="T9" fmla="*/ 2 h 33"/>
                <a:gd name="T10" fmla="*/ 2 w 21"/>
                <a:gd name="T11" fmla="*/ 0 h 33"/>
                <a:gd name="T12" fmla="*/ 0 w 21"/>
                <a:gd name="T1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3">
                  <a:moveTo>
                    <a:pt x="0" y="21"/>
                  </a:moveTo>
                  <a:cubicBezTo>
                    <a:pt x="0" y="25"/>
                    <a:pt x="0" y="29"/>
                    <a:pt x="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28"/>
                    <a:pt x="20" y="25"/>
                    <a:pt x="20" y="21"/>
                  </a:cubicBezTo>
                  <a:cubicBezTo>
                    <a:pt x="20" y="15"/>
                    <a:pt x="21" y="8"/>
                    <a:pt x="2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0" y="14"/>
                    <a:pt x="0" y="2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5"/>
            <p:cNvSpPr/>
            <p:nvPr/>
          </p:nvSpPr>
          <p:spPr bwMode="auto">
            <a:xfrm>
              <a:off x="5575301" y="3588235"/>
              <a:ext cx="119063" cy="1174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67 w 93"/>
                <a:gd name="T9" fmla="*/ 5 h 93"/>
                <a:gd name="T10" fmla="*/ 48 w 93"/>
                <a:gd name="T11" fmla="*/ 0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36"/>
            <p:cNvSpPr/>
            <p:nvPr/>
          </p:nvSpPr>
          <p:spPr bwMode="auto">
            <a:xfrm>
              <a:off x="5356226" y="4005748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1 w 93"/>
                <a:gd name="T9" fmla="*/ 32 h 93"/>
                <a:gd name="T10" fmla="*/ 80 w 93"/>
                <a:gd name="T11" fmla="*/ 13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6"/>
                  </a:cubicBezTo>
                  <a:cubicBezTo>
                    <a:pt x="93" y="41"/>
                    <a:pt x="93" y="36"/>
                    <a:pt x="91" y="32"/>
                  </a:cubicBezTo>
                  <a:cubicBezTo>
                    <a:pt x="89" y="25"/>
                    <a:pt x="85" y="18"/>
                    <a:pt x="80" y="13"/>
                  </a:cubicBezTo>
                  <a:cubicBezTo>
                    <a:pt x="71" y="5"/>
                    <a:pt x="60" y="0"/>
                    <a:pt x="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833673" y="2606852"/>
            <a:ext cx="288131" cy="711022"/>
            <a:chOff x="6477001" y="3448535"/>
            <a:chExt cx="384175" cy="94773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0" name="Freeform 105"/>
            <p:cNvSpPr/>
            <p:nvPr/>
          </p:nvSpPr>
          <p:spPr bwMode="auto">
            <a:xfrm>
              <a:off x="6503988" y="3605698"/>
              <a:ext cx="25400" cy="17462"/>
            </a:xfrm>
            <a:custGeom>
              <a:avLst/>
              <a:gdLst>
                <a:gd name="T0" fmla="*/ 19 w 21"/>
                <a:gd name="T1" fmla="*/ 0 h 14"/>
                <a:gd name="T2" fmla="*/ 0 w 21"/>
                <a:gd name="T3" fmla="*/ 5 h 14"/>
                <a:gd name="T4" fmla="*/ 2 w 21"/>
                <a:gd name="T5" fmla="*/ 14 h 14"/>
                <a:gd name="T6" fmla="*/ 21 w 21"/>
                <a:gd name="T7" fmla="*/ 6 h 14"/>
                <a:gd name="T8" fmla="*/ 19 w 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1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8"/>
                    <a:pt x="2" y="11"/>
                    <a:pt x="2" y="14"/>
                  </a:cubicBezTo>
                  <a:cubicBezTo>
                    <a:pt x="8" y="10"/>
                    <a:pt x="14" y="7"/>
                    <a:pt x="21" y="6"/>
                  </a:cubicBezTo>
                  <a:cubicBezTo>
                    <a:pt x="20" y="4"/>
                    <a:pt x="20" y="2"/>
                    <a:pt x="19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Freeform 106"/>
            <p:cNvSpPr/>
            <p:nvPr/>
          </p:nvSpPr>
          <p:spPr bwMode="auto">
            <a:xfrm>
              <a:off x="6561138" y="3756510"/>
              <a:ext cx="38100" cy="47625"/>
            </a:xfrm>
            <a:custGeom>
              <a:avLst/>
              <a:gdLst>
                <a:gd name="T0" fmla="*/ 0 w 31"/>
                <a:gd name="T1" fmla="*/ 8 h 38"/>
                <a:gd name="T2" fmla="*/ 13 w 31"/>
                <a:gd name="T3" fmla="*/ 38 h 38"/>
                <a:gd name="T4" fmla="*/ 31 w 31"/>
                <a:gd name="T5" fmla="*/ 29 h 38"/>
                <a:gd name="T6" fmla="*/ 18 w 31"/>
                <a:gd name="T7" fmla="*/ 0 h 38"/>
                <a:gd name="T8" fmla="*/ 0 w 31"/>
                <a:gd name="T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8">
                  <a:moveTo>
                    <a:pt x="0" y="8"/>
                  </a:moveTo>
                  <a:cubicBezTo>
                    <a:pt x="4" y="18"/>
                    <a:pt x="9" y="28"/>
                    <a:pt x="13" y="3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27" y="19"/>
                    <a:pt x="22" y="10"/>
                    <a:pt x="18" y="0"/>
                  </a:cubicBezTo>
                  <a:lnTo>
                    <a:pt x="0" y="8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Freeform 107"/>
            <p:cNvSpPr/>
            <p:nvPr/>
          </p:nvSpPr>
          <p:spPr bwMode="auto">
            <a:xfrm>
              <a:off x="6596063" y="3827948"/>
              <a:ext cx="42863" cy="49212"/>
            </a:xfrm>
            <a:custGeom>
              <a:avLst/>
              <a:gdLst>
                <a:gd name="T0" fmla="*/ 0 w 33"/>
                <a:gd name="T1" fmla="*/ 9 h 38"/>
                <a:gd name="T2" fmla="*/ 15 w 33"/>
                <a:gd name="T3" fmla="*/ 38 h 38"/>
                <a:gd name="T4" fmla="*/ 33 w 33"/>
                <a:gd name="T5" fmla="*/ 28 h 38"/>
                <a:gd name="T6" fmla="*/ 18 w 33"/>
                <a:gd name="T7" fmla="*/ 0 h 38"/>
                <a:gd name="T8" fmla="*/ 0 w 33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9"/>
                  </a:moveTo>
                  <a:cubicBezTo>
                    <a:pt x="5" y="19"/>
                    <a:pt x="10" y="28"/>
                    <a:pt x="15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7" y="19"/>
                    <a:pt x="22" y="9"/>
                    <a:pt x="18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Freeform 108"/>
            <p:cNvSpPr/>
            <p:nvPr/>
          </p:nvSpPr>
          <p:spPr bwMode="auto">
            <a:xfrm>
              <a:off x="6783388" y="4270860"/>
              <a:ext cx="30163" cy="42862"/>
            </a:xfrm>
            <a:custGeom>
              <a:avLst/>
              <a:gdLst>
                <a:gd name="T0" fmla="*/ 24 w 24"/>
                <a:gd name="T1" fmla="*/ 1 h 34"/>
                <a:gd name="T2" fmla="*/ 4 w 24"/>
                <a:gd name="T3" fmla="*/ 0 h 34"/>
                <a:gd name="T4" fmla="*/ 0 w 24"/>
                <a:gd name="T5" fmla="*/ 31 h 34"/>
                <a:gd name="T6" fmla="*/ 20 w 24"/>
                <a:gd name="T7" fmla="*/ 34 h 34"/>
                <a:gd name="T8" fmla="*/ 24 w 24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2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0"/>
                    <a:pt x="2" y="21"/>
                    <a:pt x="0" y="31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2" y="23"/>
                    <a:pt x="23" y="12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Freeform 109"/>
            <p:cNvSpPr/>
            <p:nvPr/>
          </p:nvSpPr>
          <p:spPr bwMode="auto">
            <a:xfrm>
              <a:off x="6477001" y="3448535"/>
              <a:ext cx="26988" cy="41275"/>
            </a:xfrm>
            <a:custGeom>
              <a:avLst/>
              <a:gdLst>
                <a:gd name="T0" fmla="*/ 0 w 22"/>
                <a:gd name="T1" fmla="*/ 1 h 33"/>
                <a:gd name="T2" fmla="*/ 2 w 22"/>
                <a:gd name="T3" fmla="*/ 33 h 33"/>
                <a:gd name="T4" fmla="*/ 22 w 22"/>
                <a:gd name="T5" fmla="*/ 31 h 33"/>
                <a:gd name="T6" fmla="*/ 20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1"/>
                  </a:moveTo>
                  <a:cubicBezTo>
                    <a:pt x="0" y="11"/>
                    <a:pt x="1" y="22"/>
                    <a:pt x="2" y="33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20"/>
                    <a:pt x="20" y="1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Freeform 110"/>
            <p:cNvSpPr/>
            <p:nvPr/>
          </p:nvSpPr>
          <p:spPr bwMode="auto">
            <a:xfrm>
              <a:off x="6484938" y="3527910"/>
              <a:ext cx="31750" cy="44450"/>
            </a:xfrm>
            <a:custGeom>
              <a:avLst/>
              <a:gdLst>
                <a:gd name="T0" fmla="*/ 0 w 26"/>
                <a:gd name="T1" fmla="*/ 3 h 35"/>
                <a:gd name="T2" fmla="*/ 7 w 26"/>
                <a:gd name="T3" fmla="*/ 35 h 35"/>
                <a:gd name="T4" fmla="*/ 26 w 26"/>
                <a:gd name="T5" fmla="*/ 31 h 35"/>
                <a:gd name="T6" fmla="*/ 20 w 26"/>
                <a:gd name="T7" fmla="*/ 0 h 35"/>
                <a:gd name="T8" fmla="*/ 0 w 26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"/>
                  </a:moveTo>
                  <a:cubicBezTo>
                    <a:pt x="2" y="14"/>
                    <a:pt x="4" y="25"/>
                    <a:pt x="7" y="35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4" y="21"/>
                    <a:pt x="22" y="10"/>
                    <a:pt x="2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Freeform 111"/>
            <p:cNvSpPr/>
            <p:nvPr/>
          </p:nvSpPr>
          <p:spPr bwMode="auto">
            <a:xfrm>
              <a:off x="6677026" y="3967648"/>
              <a:ext cx="44450" cy="49212"/>
            </a:xfrm>
            <a:custGeom>
              <a:avLst/>
              <a:gdLst>
                <a:gd name="T0" fmla="*/ 35 w 35"/>
                <a:gd name="T1" fmla="*/ 27 h 38"/>
                <a:gd name="T2" fmla="*/ 17 w 35"/>
                <a:gd name="T3" fmla="*/ 0 h 38"/>
                <a:gd name="T4" fmla="*/ 0 w 35"/>
                <a:gd name="T5" fmla="*/ 11 h 38"/>
                <a:gd name="T6" fmla="*/ 18 w 35"/>
                <a:gd name="T7" fmla="*/ 38 h 38"/>
                <a:gd name="T8" fmla="*/ 35 w 35"/>
                <a:gd name="T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35" y="27"/>
                  </a:moveTo>
                  <a:cubicBezTo>
                    <a:pt x="29" y="18"/>
                    <a:pt x="23" y="9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20"/>
                    <a:pt x="12" y="29"/>
                    <a:pt x="18" y="38"/>
                  </a:cubicBezTo>
                  <a:lnTo>
                    <a:pt x="35" y="27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Freeform 112"/>
            <p:cNvSpPr/>
            <p:nvPr/>
          </p:nvSpPr>
          <p:spPr bwMode="auto">
            <a:xfrm>
              <a:off x="6767513" y="4350235"/>
              <a:ext cx="34925" cy="46037"/>
            </a:xfrm>
            <a:custGeom>
              <a:avLst/>
              <a:gdLst>
                <a:gd name="T0" fmla="*/ 0 w 27"/>
                <a:gd name="T1" fmla="*/ 31 h 36"/>
                <a:gd name="T2" fmla="*/ 19 w 27"/>
                <a:gd name="T3" fmla="*/ 36 h 36"/>
                <a:gd name="T4" fmla="*/ 27 w 27"/>
                <a:gd name="T5" fmla="*/ 4 h 36"/>
                <a:gd name="T6" fmla="*/ 7 w 27"/>
                <a:gd name="T7" fmla="*/ 0 h 36"/>
                <a:gd name="T8" fmla="*/ 0 w 27"/>
                <a:gd name="T9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6">
                  <a:moveTo>
                    <a:pt x="0" y="31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2" y="25"/>
                    <a:pt x="25" y="15"/>
                    <a:pt x="2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0"/>
                    <a:pt x="3" y="20"/>
                    <a:pt x="0" y="31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Freeform 113"/>
            <p:cNvSpPr/>
            <p:nvPr/>
          </p:nvSpPr>
          <p:spPr bwMode="auto">
            <a:xfrm>
              <a:off x="6635751" y="3899385"/>
              <a:ext cx="41275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7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28" y="18"/>
                    <a:pt x="22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Freeform 114"/>
            <p:cNvSpPr/>
            <p:nvPr/>
          </p:nvSpPr>
          <p:spPr bwMode="auto">
            <a:xfrm>
              <a:off x="6723063" y="4035910"/>
              <a:ext cx="44450" cy="47625"/>
            </a:xfrm>
            <a:custGeom>
              <a:avLst/>
              <a:gdLst>
                <a:gd name="T0" fmla="*/ 16 w 35"/>
                <a:gd name="T1" fmla="*/ 0 h 38"/>
                <a:gd name="T2" fmla="*/ 0 w 35"/>
                <a:gd name="T3" fmla="*/ 12 h 38"/>
                <a:gd name="T4" fmla="*/ 16 w 35"/>
                <a:gd name="T5" fmla="*/ 35 h 38"/>
                <a:gd name="T6" fmla="*/ 18 w 35"/>
                <a:gd name="T7" fmla="*/ 38 h 38"/>
                <a:gd name="T8" fmla="*/ 35 w 35"/>
                <a:gd name="T9" fmla="*/ 27 h 38"/>
                <a:gd name="T10" fmla="*/ 32 w 35"/>
                <a:gd name="T11" fmla="*/ 23 h 38"/>
                <a:gd name="T12" fmla="*/ 16 w 35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16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5" y="20"/>
                    <a:pt x="11" y="27"/>
                    <a:pt x="16" y="35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6"/>
                    <a:pt x="33" y="24"/>
                    <a:pt x="32" y="23"/>
                  </a:cubicBezTo>
                  <a:cubicBezTo>
                    <a:pt x="27" y="16"/>
                    <a:pt x="22" y="8"/>
                    <a:pt x="16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Freeform 115"/>
            <p:cNvSpPr/>
            <p:nvPr/>
          </p:nvSpPr>
          <p:spPr bwMode="auto">
            <a:xfrm>
              <a:off x="6765926" y="4107348"/>
              <a:ext cx="34925" cy="39687"/>
            </a:xfrm>
            <a:custGeom>
              <a:avLst/>
              <a:gdLst>
                <a:gd name="T0" fmla="*/ 18 w 28"/>
                <a:gd name="T1" fmla="*/ 0 h 32"/>
                <a:gd name="T2" fmla="*/ 0 w 28"/>
                <a:gd name="T3" fmla="*/ 8 h 32"/>
                <a:gd name="T4" fmla="*/ 8 w 28"/>
                <a:gd name="T5" fmla="*/ 32 h 32"/>
                <a:gd name="T6" fmla="*/ 28 w 28"/>
                <a:gd name="T7" fmla="*/ 27 h 32"/>
                <a:gd name="T8" fmla="*/ 18 w 2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1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3" y="16"/>
                    <a:pt x="6" y="24"/>
                    <a:pt x="8" y="32"/>
                  </a:cubicBezTo>
                  <a:cubicBezTo>
                    <a:pt x="14" y="29"/>
                    <a:pt x="21" y="27"/>
                    <a:pt x="28" y="27"/>
                  </a:cubicBezTo>
                  <a:cubicBezTo>
                    <a:pt x="25" y="18"/>
                    <a:pt x="22" y="9"/>
                    <a:pt x="18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Freeform 137"/>
            <p:cNvSpPr/>
            <p:nvPr/>
          </p:nvSpPr>
          <p:spPr bwMode="auto">
            <a:xfrm>
              <a:off x="6481763" y="3612048"/>
              <a:ext cx="117475" cy="119062"/>
            </a:xfrm>
            <a:custGeom>
              <a:avLst/>
              <a:gdLst>
                <a:gd name="T0" fmla="*/ 46 w 93"/>
                <a:gd name="T1" fmla="*/ 0 h 93"/>
                <a:gd name="T2" fmla="*/ 38 w 93"/>
                <a:gd name="T3" fmla="*/ 1 h 93"/>
                <a:gd name="T4" fmla="*/ 19 w 93"/>
                <a:gd name="T5" fmla="*/ 9 h 93"/>
                <a:gd name="T6" fmla="*/ 0 w 93"/>
                <a:gd name="T7" fmla="*/ 47 h 93"/>
                <a:gd name="T8" fmla="*/ 46 w 93"/>
                <a:gd name="T9" fmla="*/ 93 h 93"/>
                <a:gd name="T10" fmla="*/ 93 w 93"/>
                <a:gd name="T11" fmla="*/ 47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43" y="0"/>
                    <a:pt x="41" y="1"/>
                    <a:pt x="38" y="1"/>
                  </a:cubicBezTo>
                  <a:cubicBezTo>
                    <a:pt x="31" y="2"/>
                    <a:pt x="25" y="5"/>
                    <a:pt x="19" y="9"/>
                  </a:cubicBezTo>
                  <a:cubicBezTo>
                    <a:pt x="7" y="17"/>
                    <a:pt x="0" y="3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Freeform 138"/>
            <p:cNvSpPr/>
            <p:nvPr/>
          </p:nvSpPr>
          <p:spPr bwMode="auto">
            <a:xfrm>
              <a:off x="6742113" y="4140685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46 w 93"/>
                <a:gd name="T3" fmla="*/ 0 h 93"/>
                <a:gd name="T4" fmla="*/ 46 w 93"/>
                <a:gd name="T5" fmla="*/ 0 h 93"/>
                <a:gd name="T6" fmla="*/ 26 w 93"/>
                <a:gd name="T7" fmla="*/ 5 h 93"/>
                <a:gd name="T8" fmla="*/ 0 w 93"/>
                <a:gd name="T9" fmla="*/ 47 h 93"/>
                <a:gd name="T10" fmla="*/ 46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1"/>
                    <a:pt x="72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2" y="2"/>
                    <a:pt x="26" y="5"/>
                  </a:cubicBezTo>
                  <a:cubicBezTo>
                    <a:pt x="11" y="12"/>
                    <a:pt x="0" y="28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281349" y="2552066"/>
            <a:ext cx="783431" cy="722932"/>
            <a:chOff x="7073901" y="3375510"/>
            <a:chExt cx="1044575" cy="96361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4" name="Freeform 116"/>
            <p:cNvSpPr/>
            <p:nvPr/>
          </p:nvSpPr>
          <p:spPr bwMode="auto">
            <a:xfrm>
              <a:off x="7778751" y="3846998"/>
              <a:ext cx="23813" cy="31750"/>
            </a:xfrm>
            <a:custGeom>
              <a:avLst/>
              <a:gdLst>
                <a:gd name="T0" fmla="*/ 8 w 19"/>
                <a:gd name="T1" fmla="*/ 25 h 25"/>
                <a:gd name="T2" fmla="*/ 19 w 19"/>
                <a:gd name="T3" fmla="*/ 8 h 25"/>
                <a:gd name="T4" fmla="*/ 6 w 19"/>
                <a:gd name="T5" fmla="*/ 0 h 25"/>
                <a:gd name="T6" fmla="*/ 0 w 19"/>
                <a:gd name="T7" fmla="*/ 20 h 25"/>
                <a:gd name="T8" fmla="*/ 8 w 1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8" y="25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5" y="6"/>
                    <a:pt x="10" y="3"/>
                    <a:pt x="6" y="0"/>
                  </a:cubicBezTo>
                  <a:cubicBezTo>
                    <a:pt x="5" y="7"/>
                    <a:pt x="3" y="14"/>
                    <a:pt x="0" y="20"/>
                  </a:cubicBezTo>
                  <a:cubicBezTo>
                    <a:pt x="2" y="21"/>
                    <a:pt x="5" y="23"/>
                    <a:pt x="8" y="25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5" name="Freeform 117"/>
            <p:cNvSpPr/>
            <p:nvPr/>
          </p:nvSpPr>
          <p:spPr bwMode="auto">
            <a:xfrm>
              <a:off x="7521576" y="3788260"/>
              <a:ext cx="44450" cy="28575"/>
            </a:xfrm>
            <a:custGeom>
              <a:avLst/>
              <a:gdLst>
                <a:gd name="T0" fmla="*/ 0 w 35"/>
                <a:gd name="T1" fmla="*/ 20 h 23"/>
                <a:gd name="T2" fmla="*/ 33 w 35"/>
                <a:gd name="T3" fmla="*/ 23 h 23"/>
                <a:gd name="T4" fmla="*/ 35 w 35"/>
                <a:gd name="T5" fmla="*/ 4 h 23"/>
                <a:gd name="T6" fmla="*/ 3 w 35"/>
                <a:gd name="T7" fmla="*/ 0 h 23"/>
                <a:gd name="T8" fmla="*/ 0 w 35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0" y="20"/>
                  </a:moveTo>
                  <a:cubicBezTo>
                    <a:pt x="11" y="21"/>
                    <a:pt x="22" y="22"/>
                    <a:pt x="33" y="2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3"/>
                    <a:pt x="13" y="1"/>
                    <a:pt x="3" y="0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6" name="Freeform 118"/>
            <p:cNvSpPr/>
            <p:nvPr/>
          </p:nvSpPr>
          <p:spPr bwMode="auto">
            <a:xfrm>
              <a:off x="7820026" y="3881923"/>
              <a:ext cx="47625" cy="46037"/>
            </a:xfrm>
            <a:custGeom>
              <a:avLst/>
              <a:gdLst>
                <a:gd name="T0" fmla="*/ 24 w 37"/>
                <a:gd name="T1" fmla="*/ 36 h 36"/>
                <a:gd name="T2" fmla="*/ 37 w 37"/>
                <a:gd name="T3" fmla="*/ 21 h 36"/>
                <a:gd name="T4" fmla="*/ 13 w 37"/>
                <a:gd name="T5" fmla="*/ 0 h 36"/>
                <a:gd name="T6" fmla="*/ 0 w 37"/>
                <a:gd name="T7" fmla="*/ 15 h 36"/>
                <a:gd name="T8" fmla="*/ 24 w 3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24" y="36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4"/>
                    <a:pt x="21" y="7"/>
                    <a:pt x="13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8" y="22"/>
                    <a:pt x="16" y="29"/>
                    <a:pt x="24" y="36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7" name="Freeform 119"/>
            <p:cNvSpPr/>
            <p:nvPr/>
          </p:nvSpPr>
          <p:spPr bwMode="auto">
            <a:xfrm>
              <a:off x="7362826" y="3743810"/>
              <a:ext cx="47625" cy="39687"/>
            </a:xfrm>
            <a:custGeom>
              <a:avLst/>
              <a:gdLst>
                <a:gd name="T0" fmla="*/ 0 w 37"/>
                <a:gd name="T1" fmla="*/ 19 h 31"/>
                <a:gd name="T2" fmla="*/ 30 w 37"/>
                <a:gd name="T3" fmla="*/ 31 h 31"/>
                <a:gd name="T4" fmla="*/ 37 w 37"/>
                <a:gd name="T5" fmla="*/ 12 h 31"/>
                <a:gd name="T6" fmla="*/ 8 w 37"/>
                <a:gd name="T7" fmla="*/ 0 h 31"/>
                <a:gd name="T8" fmla="*/ 0 w 37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1">
                  <a:moveTo>
                    <a:pt x="0" y="19"/>
                  </a:moveTo>
                  <a:cubicBezTo>
                    <a:pt x="10" y="23"/>
                    <a:pt x="20" y="27"/>
                    <a:pt x="30" y="3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27" y="8"/>
                    <a:pt x="18" y="4"/>
                    <a:pt x="8" y="0"/>
                  </a:cubicBezTo>
                  <a:lnTo>
                    <a:pt x="0" y="19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8" name="Freeform 120"/>
            <p:cNvSpPr/>
            <p:nvPr/>
          </p:nvSpPr>
          <p:spPr bwMode="auto">
            <a:xfrm>
              <a:off x="8013701" y="4142273"/>
              <a:ext cx="41275" cy="49212"/>
            </a:xfrm>
            <a:custGeom>
              <a:avLst/>
              <a:gdLst>
                <a:gd name="T0" fmla="*/ 32 w 32"/>
                <a:gd name="T1" fmla="*/ 29 h 38"/>
                <a:gd name="T2" fmla="*/ 18 w 32"/>
                <a:gd name="T3" fmla="*/ 0 h 38"/>
                <a:gd name="T4" fmla="*/ 0 w 32"/>
                <a:gd name="T5" fmla="*/ 9 h 38"/>
                <a:gd name="T6" fmla="*/ 14 w 32"/>
                <a:gd name="T7" fmla="*/ 38 h 38"/>
                <a:gd name="T8" fmla="*/ 32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32" y="29"/>
                  </a:moveTo>
                  <a:cubicBezTo>
                    <a:pt x="28" y="19"/>
                    <a:pt x="23" y="10"/>
                    <a:pt x="18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9"/>
                    <a:pt x="10" y="28"/>
                    <a:pt x="14" y="38"/>
                  </a:cubicBezTo>
                  <a:lnTo>
                    <a:pt x="32" y="29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9" name="Freeform 121"/>
            <p:cNvSpPr/>
            <p:nvPr/>
          </p:nvSpPr>
          <p:spPr bwMode="auto">
            <a:xfrm>
              <a:off x="7974013" y="4070835"/>
              <a:ext cx="42863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8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18"/>
                    <a:pt x="23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0" name="Freeform 122"/>
            <p:cNvSpPr/>
            <p:nvPr/>
          </p:nvSpPr>
          <p:spPr bwMode="auto">
            <a:xfrm>
              <a:off x="7878763" y="3939073"/>
              <a:ext cx="46038" cy="47625"/>
            </a:xfrm>
            <a:custGeom>
              <a:avLst/>
              <a:gdLst>
                <a:gd name="T0" fmla="*/ 20 w 36"/>
                <a:gd name="T1" fmla="*/ 37 h 37"/>
                <a:gd name="T2" fmla="*/ 36 w 36"/>
                <a:gd name="T3" fmla="*/ 24 h 37"/>
                <a:gd name="T4" fmla="*/ 14 w 36"/>
                <a:gd name="T5" fmla="*/ 0 h 37"/>
                <a:gd name="T6" fmla="*/ 0 w 36"/>
                <a:gd name="T7" fmla="*/ 13 h 37"/>
                <a:gd name="T8" fmla="*/ 20 w 3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7">
                  <a:moveTo>
                    <a:pt x="20" y="37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29" y="16"/>
                    <a:pt x="21" y="7"/>
                    <a:pt x="14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21"/>
                    <a:pt x="13" y="29"/>
                    <a:pt x="20" y="37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1" name="Freeform 123"/>
            <p:cNvSpPr/>
            <p:nvPr/>
          </p:nvSpPr>
          <p:spPr bwMode="auto">
            <a:xfrm>
              <a:off x="7129463" y="3527910"/>
              <a:ext cx="38100" cy="39687"/>
            </a:xfrm>
            <a:custGeom>
              <a:avLst/>
              <a:gdLst>
                <a:gd name="T0" fmla="*/ 18 w 30"/>
                <a:gd name="T1" fmla="*/ 0 h 32"/>
                <a:gd name="T2" fmla="*/ 0 w 30"/>
                <a:gd name="T3" fmla="*/ 9 h 32"/>
                <a:gd name="T4" fmla="*/ 13 w 30"/>
                <a:gd name="T5" fmla="*/ 32 h 32"/>
                <a:gd name="T6" fmla="*/ 30 w 30"/>
                <a:gd name="T7" fmla="*/ 23 h 32"/>
                <a:gd name="T8" fmla="*/ 18 w 3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18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17"/>
                    <a:pt x="8" y="24"/>
                    <a:pt x="13" y="32"/>
                  </a:cubicBezTo>
                  <a:cubicBezTo>
                    <a:pt x="18" y="28"/>
                    <a:pt x="24" y="24"/>
                    <a:pt x="30" y="23"/>
                  </a:cubicBezTo>
                  <a:cubicBezTo>
                    <a:pt x="26" y="15"/>
                    <a:pt x="22" y="8"/>
                    <a:pt x="18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2" name="Freeform 124"/>
            <p:cNvSpPr/>
            <p:nvPr/>
          </p:nvSpPr>
          <p:spPr bwMode="auto">
            <a:xfrm>
              <a:off x="8080376" y="4293085"/>
              <a:ext cx="38100" cy="46037"/>
            </a:xfrm>
            <a:custGeom>
              <a:avLst/>
              <a:gdLst>
                <a:gd name="T0" fmla="*/ 29 w 29"/>
                <a:gd name="T1" fmla="*/ 30 h 37"/>
                <a:gd name="T2" fmla="*/ 18 w 29"/>
                <a:gd name="T3" fmla="*/ 0 h 37"/>
                <a:gd name="T4" fmla="*/ 0 w 29"/>
                <a:gd name="T5" fmla="*/ 7 h 37"/>
                <a:gd name="T6" fmla="*/ 11 w 29"/>
                <a:gd name="T7" fmla="*/ 37 h 37"/>
                <a:gd name="T8" fmla="*/ 29 w 29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29" y="30"/>
                  </a:moveTo>
                  <a:cubicBezTo>
                    <a:pt x="26" y="20"/>
                    <a:pt x="22" y="10"/>
                    <a:pt x="1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7"/>
                    <a:pt x="7" y="27"/>
                    <a:pt x="11" y="37"/>
                  </a:cubicBezTo>
                  <a:lnTo>
                    <a:pt x="29" y="3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3" name="Freeform 125"/>
            <p:cNvSpPr/>
            <p:nvPr/>
          </p:nvSpPr>
          <p:spPr bwMode="auto">
            <a:xfrm>
              <a:off x="7929563" y="4002573"/>
              <a:ext cx="42863" cy="49212"/>
            </a:xfrm>
            <a:custGeom>
              <a:avLst/>
              <a:gdLst>
                <a:gd name="T0" fmla="*/ 0 w 34"/>
                <a:gd name="T1" fmla="*/ 12 h 38"/>
                <a:gd name="T2" fmla="*/ 18 w 34"/>
                <a:gd name="T3" fmla="*/ 38 h 38"/>
                <a:gd name="T4" fmla="*/ 34 w 34"/>
                <a:gd name="T5" fmla="*/ 27 h 38"/>
                <a:gd name="T6" fmla="*/ 16 w 34"/>
                <a:gd name="T7" fmla="*/ 0 h 38"/>
                <a:gd name="T8" fmla="*/ 0 w 34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8">
                  <a:moveTo>
                    <a:pt x="0" y="12"/>
                  </a:moveTo>
                  <a:cubicBezTo>
                    <a:pt x="6" y="20"/>
                    <a:pt x="12" y="29"/>
                    <a:pt x="18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8" y="17"/>
                    <a:pt x="22" y="8"/>
                    <a:pt x="16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4" name="Freeform 126"/>
            <p:cNvSpPr/>
            <p:nvPr/>
          </p:nvSpPr>
          <p:spPr bwMode="auto">
            <a:xfrm>
              <a:off x="7442201" y="3770798"/>
              <a:ext cx="44450" cy="34925"/>
            </a:xfrm>
            <a:custGeom>
              <a:avLst/>
              <a:gdLst>
                <a:gd name="T0" fmla="*/ 0 w 35"/>
                <a:gd name="T1" fmla="*/ 20 h 27"/>
                <a:gd name="T2" fmla="*/ 31 w 35"/>
                <a:gd name="T3" fmla="*/ 27 h 27"/>
                <a:gd name="T4" fmla="*/ 35 w 35"/>
                <a:gd name="T5" fmla="*/ 8 h 27"/>
                <a:gd name="T6" fmla="*/ 5 w 35"/>
                <a:gd name="T7" fmla="*/ 0 h 27"/>
                <a:gd name="T8" fmla="*/ 0 w 35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0" y="20"/>
                  </a:moveTo>
                  <a:cubicBezTo>
                    <a:pt x="10" y="22"/>
                    <a:pt x="21" y="25"/>
                    <a:pt x="31" y="2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5" y="5"/>
                    <a:pt x="15" y="3"/>
                    <a:pt x="5" y="0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5" name="Freeform 127"/>
            <p:cNvSpPr/>
            <p:nvPr/>
          </p:nvSpPr>
          <p:spPr bwMode="auto">
            <a:xfrm>
              <a:off x="7604126" y="3796198"/>
              <a:ext cx="42863" cy="25400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20 h 21"/>
                <a:gd name="T4" fmla="*/ 11 w 34"/>
                <a:gd name="T5" fmla="*/ 20 h 21"/>
                <a:gd name="T6" fmla="*/ 31 w 34"/>
                <a:gd name="T7" fmla="*/ 21 h 21"/>
                <a:gd name="T8" fmla="*/ 34 w 34"/>
                <a:gd name="T9" fmla="*/ 2 h 21"/>
                <a:gd name="T10" fmla="*/ 11 w 34"/>
                <a:gd name="T11" fmla="*/ 0 h 21"/>
                <a:gd name="T12" fmla="*/ 1 w 3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4" y="20"/>
                    <a:pt x="7" y="20"/>
                    <a:pt x="11" y="20"/>
                  </a:cubicBezTo>
                  <a:cubicBezTo>
                    <a:pt x="18" y="20"/>
                    <a:pt x="24" y="21"/>
                    <a:pt x="31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6" y="1"/>
                    <a:pt x="19" y="0"/>
                    <a:pt x="11" y="0"/>
                  </a:cubicBezTo>
                  <a:cubicBezTo>
                    <a:pt x="8" y="0"/>
                    <a:pt x="4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6" name="Freeform 128"/>
            <p:cNvSpPr/>
            <p:nvPr/>
          </p:nvSpPr>
          <p:spPr bwMode="auto">
            <a:xfrm>
              <a:off x="7097713" y="3453298"/>
              <a:ext cx="38100" cy="47625"/>
            </a:xfrm>
            <a:custGeom>
              <a:avLst/>
              <a:gdLst>
                <a:gd name="T0" fmla="*/ 0 w 30"/>
                <a:gd name="T1" fmla="*/ 7 h 37"/>
                <a:gd name="T2" fmla="*/ 12 w 30"/>
                <a:gd name="T3" fmla="*/ 37 h 37"/>
                <a:gd name="T4" fmla="*/ 30 w 30"/>
                <a:gd name="T5" fmla="*/ 29 h 37"/>
                <a:gd name="T6" fmla="*/ 19 w 30"/>
                <a:gd name="T7" fmla="*/ 0 h 37"/>
                <a:gd name="T8" fmla="*/ 0 w 30"/>
                <a:gd name="T9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7"/>
                  </a:moveTo>
                  <a:cubicBezTo>
                    <a:pt x="4" y="17"/>
                    <a:pt x="8" y="27"/>
                    <a:pt x="12" y="3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6" y="20"/>
                    <a:pt x="22" y="10"/>
                    <a:pt x="19" y="0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7" name="Freeform 129"/>
            <p:cNvSpPr/>
            <p:nvPr/>
          </p:nvSpPr>
          <p:spPr bwMode="auto">
            <a:xfrm>
              <a:off x="7073901" y="3375510"/>
              <a:ext cx="36513" cy="47625"/>
            </a:xfrm>
            <a:custGeom>
              <a:avLst/>
              <a:gdLst>
                <a:gd name="T0" fmla="*/ 0 w 28"/>
                <a:gd name="T1" fmla="*/ 5 h 37"/>
                <a:gd name="T2" fmla="*/ 9 w 28"/>
                <a:gd name="T3" fmla="*/ 37 h 37"/>
                <a:gd name="T4" fmla="*/ 28 w 28"/>
                <a:gd name="T5" fmla="*/ 31 h 37"/>
                <a:gd name="T6" fmla="*/ 20 w 28"/>
                <a:gd name="T7" fmla="*/ 0 h 37"/>
                <a:gd name="T8" fmla="*/ 0 w 28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0" y="5"/>
                  </a:moveTo>
                  <a:cubicBezTo>
                    <a:pt x="3" y="16"/>
                    <a:pt x="6" y="27"/>
                    <a:pt x="9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21"/>
                    <a:pt x="22" y="11"/>
                    <a:pt x="20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8" name="Freeform 130"/>
            <p:cNvSpPr/>
            <p:nvPr/>
          </p:nvSpPr>
          <p:spPr bwMode="auto">
            <a:xfrm>
              <a:off x="7289801" y="3705710"/>
              <a:ext cx="47625" cy="44450"/>
            </a:xfrm>
            <a:custGeom>
              <a:avLst/>
              <a:gdLst>
                <a:gd name="T0" fmla="*/ 37 w 37"/>
                <a:gd name="T1" fmla="*/ 16 h 34"/>
                <a:gd name="T2" fmla="*/ 11 w 37"/>
                <a:gd name="T3" fmla="*/ 0 h 34"/>
                <a:gd name="T4" fmla="*/ 0 w 37"/>
                <a:gd name="T5" fmla="*/ 16 h 34"/>
                <a:gd name="T6" fmla="*/ 28 w 37"/>
                <a:gd name="T7" fmla="*/ 34 h 34"/>
                <a:gd name="T8" fmla="*/ 37 w 37"/>
                <a:gd name="T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16"/>
                  </a:moveTo>
                  <a:cubicBezTo>
                    <a:pt x="28" y="11"/>
                    <a:pt x="20" y="6"/>
                    <a:pt x="1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23"/>
                    <a:pt x="18" y="28"/>
                    <a:pt x="28" y="34"/>
                  </a:cubicBezTo>
                  <a:lnTo>
                    <a:pt x="37" y="16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9" name="Freeform 131"/>
            <p:cNvSpPr/>
            <p:nvPr/>
          </p:nvSpPr>
          <p:spPr bwMode="auto">
            <a:xfrm>
              <a:off x="7224713" y="3654910"/>
              <a:ext cx="47625" cy="47625"/>
            </a:xfrm>
            <a:custGeom>
              <a:avLst/>
              <a:gdLst>
                <a:gd name="T0" fmla="*/ 25 w 37"/>
                <a:gd name="T1" fmla="*/ 37 h 37"/>
                <a:gd name="T2" fmla="*/ 37 w 37"/>
                <a:gd name="T3" fmla="*/ 21 h 37"/>
                <a:gd name="T4" fmla="*/ 14 w 37"/>
                <a:gd name="T5" fmla="*/ 0 h 37"/>
                <a:gd name="T6" fmla="*/ 0 w 37"/>
                <a:gd name="T7" fmla="*/ 14 h 37"/>
                <a:gd name="T8" fmla="*/ 25 w 37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25" y="37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5"/>
                    <a:pt x="22" y="8"/>
                    <a:pt x="14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22"/>
                    <a:pt x="16" y="30"/>
                    <a:pt x="25" y="37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0" name="Freeform 139"/>
            <p:cNvSpPr/>
            <p:nvPr/>
          </p:nvSpPr>
          <p:spPr bwMode="auto">
            <a:xfrm>
              <a:off x="7124701" y="3553310"/>
              <a:ext cx="119063" cy="119062"/>
            </a:xfrm>
            <a:custGeom>
              <a:avLst/>
              <a:gdLst>
                <a:gd name="T0" fmla="*/ 47 w 93"/>
                <a:gd name="T1" fmla="*/ 0 h 93"/>
                <a:gd name="T2" fmla="*/ 34 w 93"/>
                <a:gd name="T3" fmla="*/ 2 h 93"/>
                <a:gd name="T4" fmla="*/ 17 w 93"/>
                <a:gd name="T5" fmla="*/ 11 h 93"/>
                <a:gd name="T6" fmla="*/ 0 w 93"/>
                <a:gd name="T7" fmla="*/ 46 h 93"/>
                <a:gd name="T8" fmla="*/ 47 w 93"/>
                <a:gd name="T9" fmla="*/ 93 h 93"/>
                <a:gd name="T10" fmla="*/ 93 w 93"/>
                <a:gd name="T11" fmla="*/ 46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42" y="0"/>
                    <a:pt x="38" y="0"/>
                    <a:pt x="34" y="2"/>
                  </a:cubicBezTo>
                  <a:cubicBezTo>
                    <a:pt x="28" y="3"/>
                    <a:pt x="22" y="7"/>
                    <a:pt x="17" y="11"/>
                  </a:cubicBezTo>
                  <a:cubicBezTo>
                    <a:pt x="7" y="19"/>
                    <a:pt x="0" y="32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1" name="Freeform 140"/>
            <p:cNvSpPr/>
            <p:nvPr/>
          </p:nvSpPr>
          <p:spPr bwMode="auto">
            <a:xfrm>
              <a:off x="7667626" y="3781910"/>
              <a:ext cx="119063" cy="117475"/>
            </a:xfrm>
            <a:custGeom>
              <a:avLst/>
              <a:gdLst>
                <a:gd name="T0" fmla="*/ 87 w 93"/>
                <a:gd name="T1" fmla="*/ 71 h 93"/>
                <a:gd name="T2" fmla="*/ 93 w 93"/>
                <a:gd name="T3" fmla="*/ 51 h 93"/>
                <a:gd name="T4" fmla="*/ 93 w 93"/>
                <a:gd name="T5" fmla="*/ 47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87 w 93"/>
                <a:gd name="T13" fmla="*/ 7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87" y="71"/>
                  </a:moveTo>
                  <a:cubicBezTo>
                    <a:pt x="90" y="65"/>
                    <a:pt x="92" y="58"/>
                    <a:pt x="93" y="51"/>
                  </a:cubicBezTo>
                  <a:cubicBezTo>
                    <a:pt x="93" y="50"/>
                    <a:pt x="93" y="48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64" y="93"/>
                    <a:pt x="78" y="84"/>
                    <a:pt x="87" y="71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Oval 141"/>
            <p:cNvSpPr>
              <a:spLocks noChangeArrowheads="1"/>
            </p:cNvSpPr>
            <p:nvPr/>
          </p:nvSpPr>
          <p:spPr bwMode="auto">
            <a:xfrm>
              <a:off x="7997826" y="4186723"/>
              <a:ext cx="119063" cy="119062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6070758" y="1822266"/>
            <a:ext cx="1015021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CLOUD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24982" y="4166665"/>
            <a:ext cx="65146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Iphone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671817" y="4166665"/>
            <a:ext cx="642548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Laptop</a:t>
            </a:r>
            <a:endParaRPr lang="en-GB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658738" y="4166665"/>
            <a:ext cx="738599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Desktop</a:t>
            </a:r>
            <a:endParaRPr lang="en-GB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7833442" y="4166665"/>
            <a:ext cx="45910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Ipad</a:t>
            </a:r>
            <a:endParaRPr lang="en-GB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1089094" y="3107639"/>
            <a:ext cx="3088991" cy="2705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grpSp>
        <p:nvGrpSpPr>
          <p:cNvPr id="109" name="Group 108"/>
          <p:cNvGrpSpPr/>
          <p:nvPr/>
        </p:nvGrpSpPr>
        <p:grpSpPr>
          <a:xfrm>
            <a:off x="1074081" y="3097888"/>
            <a:ext cx="1684289" cy="338554"/>
            <a:chOff x="7085761" y="3518746"/>
            <a:chExt cx="2041562" cy="410242"/>
          </a:xfrm>
        </p:grpSpPr>
        <p:sp>
          <p:nvSpPr>
            <p:cNvPr id="110" name="Rectangle 109"/>
            <p:cNvSpPr/>
            <p:nvPr/>
          </p:nvSpPr>
          <p:spPr>
            <a:xfrm>
              <a:off x="7103958" y="3530558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Content Placeholder 2"/>
            <p:cNvSpPr txBox="1"/>
            <p:nvPr/>
          </p:nvSpPr>
          <p:spPr>
            <a:xfrm>
              <a:off x="7085761" y="3518746"/>
              <a:ext cx="716891" cy="410242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bg1"/>
                  </a:solidFill>
                </a:rPr>
                <a:t>50%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2" name="Rectangle 111"/>
          <p:cNvSpPr/>
          <p:nvPr/>
        </p:nvSpPr>
        <p:spPr>
          <a:xfrm>
            <a:off x="1089094" y="4328943"/>
            <a:ext cx="3088991" cy="2705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1074081" y="4320301"/>
            <a:ext cx="1389710" cy="338554"/>
            <a:chOff x="7085761" y="5000003"/>
            <a:chExt cx="1684497" cy="410242"/>
          </a:xfrm>
        </p:grpSpPr>
        <p:sp>
          <p:nvSpPr>
            <p:cNvPr id="114" name="Rectangle 113"/>
            <p:cNvSpPr/>
            <p:nvPr/>
          </p:nvSpPr>
          <p:spPr>
            <a:xfrm>
              <a:off x="7103958" y="5010469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Content Placeholder 2"/>
            <p:cNvSpPr txBox="1"/>
            <p:nvPr/>
          </p:nvSpPr>
          <p:spPr>
            <a:xfrm>
              <a:off x="7085761" y="5000003"/>
              <a:ext cx="716891" cy="410242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bg1"/>
                  </a:solidFill>
                </a:rPr>
                <a:t>45%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1089094" y="3919434"/>
            <a:ext cx="3088991" cy="2705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1074081" y="3909683"/>
            <a:ext cx="2502562" cy="338554"/>
            <a:chOff x="7085761" y="4502436"/>
            <a:chExt cx="3033408" cy="410242"/>
          </a:xfrm>
        </p:grpSpPr>
        <p:sp>
          <p:nvSpPr>
            <p:cNvPr id="118" name="Rectangle 117"/>
            <p:cNvSpPr/>
            <p:nvPr/>
          </p:nvSpPr>
          <p:spPr>
            <a:xfrm>
              <a:off x="7103958" y="4514248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Content Placeholder 2"/>
            <p:cNvSpPr txBox="1"/>
            <p:nvPr/>
          </p:nvSpPr>
          <p:spPr>
            <a:xfrm>
              <a:off x="7085761" y="4502436"/>
              <a:ext cx="716891" cy="410242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bg1"/>
                  </a:solidFill>
                </a:rPr>
                <a:t>75%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0" name="Rectangle 119"/>
          <p:cNvSpPr/>
          <p:nvPr/>
        </p:nvSpPr>
        <p:spPr>
          <a:xfrm>
            <a:off x="1089094" y="3510326"/>
            <a:ext cx="3088991" cy="2705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1074082" y="3500575"/>
            <a:ext cx="1978868" cy="338554"/>
            <a:chOff x="7085761" y="4006701"/>
            <a:chExt cx="2398628" cy="410242"/>
          </a:xfrm>
        </p:grpSpPr>
        <p:sp>
          <p:nvSpPr>
            <p:cNvPr id="122" name="Rectangle 121"/>
            <p:cNvSpPr/>
            <p:nvPr/>
          </p:nvSpPr>
          <p:spPr>
            <a:xfrm>
              <a:off x="7103958" y="4018513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Content Placeholder 2"/>
            <p:cNvSpPr txBox="1"/>
            <p:nvPr/>
          </p:nvSpPr>
          <p:spPr>
            <a:xfrm>
              <a:off x="7085761" y="4006701"/>
              <a:ext cx="716891" cy="410242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bg1"/>
                  </a:solidFill>
                </a:rPr>
                <a:t>62%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676718" y="3497039"/>
            <a:ext cx="273591" cy="274143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5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6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7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8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9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0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0519" y="4336102"/>
            <a:ext cx="232487" cy="265716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32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3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4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5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726242" y="3103359"/>
            <a:ext cx="188006" cy="274143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37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8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711229" y="3916571"/>
            <a:ext cx="205310" cy="274143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40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1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700519" y="1449434"/>
            <a:ext cx="1592910" cy="346234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DATA ANALYSIS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701346" y="1673861"/>
            <a:ext cx="3550624" cy="784812"/>
            <a:chOff x="12238818" y="4933683"/>
            <a:chExt cx="9468330" cy="2092187"/>
          </a:xfrm>
        </p:grpSpPr>
        <p:sp>
          <p:nvSpPr>
            <p:cNvPr id="144" name="TextBox 143"/>
            <p:cNvSpPr txBox="1"/>
            <p:nvPr/>
          </p:nvSpPr>
          <p:spPr>
            <a:xfrm>
              <a:off x="14990026" y="5184616"/>
              <a:ext cx="6717122" cy="1290506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此处添加详细文本描述，建议与标题相关并符合整体语言风格，语言描述尽量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2238818" y="4933683"/>
              <a:ext cx="2847693" cy="2092187"/>
            </a:xfrm>
            <a:prstGeom prst="rect">
              <a:avLst/>
            </a:prstGeom>
            <a:noFill/>
          </p:spPr>
          <p:txBody>
            <a:bodyPr wrap="none" lIns="91422" tIns="45711" rIns="91422" bIns="45711" rtlCol="0">
              <a:spAutoFit/>
            </a:bodyPr>
            <a:lstStyle/>
            <a:p>
              <a:r>
                <a:rPr lang="en-US" sz="4500" dirty="0">
                  <a:solidFill>
                    <a:schemeClr val="accent1"/>
                  </a:solidFill>
                  <a:cs typeface="Lato Light" panose="020F0502020204030203"/>
                </a:rPr>
                <a:t>68K</a:t>
              </a:r>
              <a:endParaRPr lang="id-ID" sz="4500" dirty="0">
                <a:solidFill>
                  <a:schemeClr val="accent1"/>
                </a:solidFill>
                <a:cs typeface="Lato Light" panose="020F0502020204030203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75871" y="2505255"/>
            <a:ext cx="348258" cy="348366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147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8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49" name="Rectangle 148"/>
          <p:cNvSpPr/>
          <p:nvPr/>
        </p:nvSpPr>
        <p:spPr>
          <a:xfrm>
            <a:off x="1140202" y="2483171"/>
            <a:ext cx="2365222" cy="4610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 animBg="1"/>
      <p:bldP spid="112" grpId="0" animBg="1"/>
      <p:bldP spid="116" grpId="0" animBg="1"/>
      <p:bldP spid="120" grpId="0" animBg="1"/>
      <p:bldP spid="142" grpId="0"/>
      <p:bldP spid="1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4164163" y="3904630"/>
            <a:ext cx="1242300" cy="23361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汇报：张三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37074" y="1030001"/>
            <a:ext cx="3969604" cy="2219433"/>
            <a:chOff x="1091650" y="2292968"/>
            <a:chExt cx="5947287" cy="3325345"/>
          </a:xfrm>
        </p:grpSpPr>
        <p:grpSp>
          <p:nvGrpSpPr>
            <p:cNvPr id="3" name="Group 22"/>
            <p:cNvGrpSpPr/>
            <p:nvPr/>
          </p:nvGrpSpPr>
          <p:grpSpPr>
            <a:xfrm>
              <a:off x="1091650" y="2292968"/>
              <a:ext cx="5947287" cy="3325345"/>
              <a:chOff x="1763688" y="1124744"/>
              <a:chExt cx="5652564" cy="3166095"/>
            </a:xfrm>
          </p:grpSpPr>
          <p:sp>
            <p:nvSpPr>
              <p:cNvPr id="13" name="Rectangle 26"/>
              <p:cNvSpPr/>
              <p:nvPr/>
            </p:nvSpPr>
            <p:spPr>
              <a:xfrm>
                <a:off x="2699792" y="1397918"/>
                <a:ext cx="3744416" cy="23042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gency FB" panose="020B0503020202020204" pitchFamily="34" charset="0"/>
                </a:endParaRPr>
              </a:p>
            </p:txBody>
          </p:sp>
          <p:pic>
            <p:nvPicPr>
              <p:cNvPr id="14" name="Picture 3" descr="F:\Trabajos\Envato\Graphic River\Duckson\Elements\laptop.png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688" y="1124744"/>
                <a:ext cx="5652564" cy="3166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Rectangle 23"/>
            <p:cNvSpPr/>
            <p:nvPr/>
          </p:nvSpPr>
          <p:spPr>
            <a:xfrm>
              <a:off x="2278239" y="2601770"/>
              <a:ext cx="3574107" cy="226606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0" name="组合 14"/>
          <p:cNvGrpSpPr/>
          <p:nvPr/>
        </p:nvGrpSpPr>
        <p:grpSpPr>
          <a:xfrm>
            <a:off x="4885327" y="951644"/>
            <a:ext cx="3359559" cy="698908"/>
            <a:chOff x="1361910" y="1894925"/>
            <a:chExt cx="4478829" cy="931806"/>
          </a:xfrm>
        </p:grpSpPr>
        <p:grpSp>
          <p:nvGrpSpPr>
            <p:cNvPr id="11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19" name="Oval 59"/>
              <p:cNvSpPr/>
              <p:nvPr/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956335" y="2260465"/>
              <a:ext cx="3884404" cy="566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您的容打在这里，或者通过复制您的文本。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74457" y="1894925"/>
              <a:ext cx="3035276" cy="49235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20"/>
          <p:cNvGrpSpPr/>
          <p:nvPr/>
        </p:nvGrpSpPr>
        <p:grpSpPr>
          <a:xfrm>
            <a:off x="4885327" y="1653776"/>
            <a:ext cx="3359559" cy="698908"/>
            <a:chOff x="1361910" y="1894925"/>
            <a:chExt cx="4478829" cy="931806"/>
          </a:xfrm>
        </p:grpSpPr>
        <p:grpSp>
          <p:nvGrpSpPr>
            <p:cNvPr id="16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25" name="Oval 59"/>
              <p:cNvSpPr/>
              <p:nvPr/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6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1956335" y="2260465"/>
              <a:ext cx="3884404" cy="566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您的容打在这里，或者通过复制您的文本。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74457" y="1894925"/>
              <a:ext cx="3035276" cy="49235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6"/>
          <p:cNvGrpSpPr/>
          <p:nvPr/>
        </p:nvGrpSpPr>
        <p:grpSpPr>
          <a:xfrm>
            <a:off x="4885327" y="2355908"/>
            <a:ext cx="3359559" cy="698908"/>
            <a:chOff x="1361910" y="1894925"/>
            <a:chExt cx="4478829" cy="931806"/>
          </a:xfrm>
        </p:grpSpPr>
        <p:grpSp>
          <p:nvGrpSpPr>
            <p:cNvPr id="22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31" name="Oval 59"/>
              <p:cNvSpPr/>
              <p:nvPr/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2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956335" y="2260465"/>
              <a:ext cx="3884404" cy="566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您的容打在这里，或者通过复制您的文本。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74457" y="1894925"/>
              <a:ext cx="3035276" cy="49235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圆角矩形 3"/>
          <p:cNvSpPr>
            <a:spLocks noChangeArrowheads="1"/>
          </p:cNvSpPr>
          <p:nvPr/>
        </p:nvSpPr>
        <p:spPr bwMode="auto">
          <a:xfrm>
            <a:off x="953126" y="3788209"/>
            <a:ext cx="3443736" cy="1106176"/>
          </a:xfrm>
          <a:prstGeom prst="roundRect">
            <a:avLst>
              <a:gd name="adj" fmla="val 9083"/>
            </a:avLst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1203190" y="4107360"/>
            <a:ext cx="294360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35"/>
          <p:cNvGrpSpPr/>
          <p:nvPr/>
        </p:nvGrpSpPr>
        <p:grpSpPr>
          <a:xfrm>
            <a:off x="1444920" y="3611981"/>
            <a:ext cx="2460151" cy="346498"/>
            <a:chOff x="2159794" y="1809750"/>
            <a:chExt cx="3279775" cy="461963"/>
          </a:xfrm>
        </p:grpSpPr>
        <p:sp>
          <p:nvSpPr>
            <p:cNvPr id="37" name="圆角矩形 7"/>
            <p:cNvSpPr>
              <a:spLocks noChangeArrowheads="1"/>
            </p:cNvSpPr>
            <p:nvPr/>
          </p:nvSpPr>
          <p:spPr bwMode="auto">
            <a:xfrm>
              <a:off x="2159794" y="1809750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8"/>
            <p:cNvSpPr txBox="1">
              <a:spLocks noChangeArrowheads="1"/>
            </p:cNvSpPr>
            <p:nvPr/>
          </p:nvSpPr>
          <p:spPr bwMode="auto">
            <a:xfrm>
              <a:off x="2391569" y="1858964"/>
              <a:ext cx="2797175" cy="369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圆角矩形 3"/>
          <p:cNvSpPr>
            <a:spLocks noChangeArrowheads="1"/>
          </p:cNvSpPr>
          <p:nvPr/>
        </p:nvSpPr>
        <p:spPr bwMode="auto">
          <a:xfrm>
            <a:off x="4747137" y="3774368"/>
            <a:ext cx="3443736" cy="1106176"/>
          </a:xfrm>
          <a:prstGeom prst="roundRect">
            <a:avLst>
              <a:gd name="adj" fmla="val 9083"/>
            </a:avLst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"/>
          <p:cNvSpPr>
            <a:spLocks noChangeArrowheads="1"/>
          </p:cNvSpPr>
          <p:nvPr/>
        </p:nvSpPr>
        <p:spPr bwMode="auto">
          <a:xfrm>
            <a:off x="4997201" y="4093519"/>
            <a:ext cx="294360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组合 40"/>
          <p:cNvGrpSpPr/>
          <p:nvPr/>
        </p:nvGrpSpPr>
        <p:grpSpPr>
          <a:xfrm>
            <a:off x="5238930" y="3598139"/>
            <a:ext cx="2460151" cy="346498"/>
            <a:chOff x="2159794" y="1809750"/>
            <a:chExt cx="3279775" cy="461963"/>
          </a:xfrm>
        </p:grpSpPr>
        <p:sp>
          <p:nvSpPr>
            <p:cNvPr id="42" name="圆角矩形 7"/>
            <p:cNvSpPr>
              <a:spLocks noChangeArrowheads="1"/>
            </p:cNvSpPr>
            <p:nvPr/>
          </p:nvSpPr>
          <p:spPr bwMode="auto">
            <a:xfrm>
              <a:off x="2159794" y="1809750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8"/>
            <p:cNvSpPr txBox="1">
              <a:spLocks noChangeArrowheads="1"/>
            </p:cNvSpPr>
            <p:nvPr/>
          </p:nvSpPr>
          <p:spPr bwMode="auto">
            <a:xfrm>
              <a:off x="2391569" y="1858964"/>
              <a:ext cx="2797175" cy="369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4" grpId="0" animBg="1"/>
      <p:bldP spid="35" grpId="0"/>
      <p:bldP spid="39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096566" y="1878196"/>
            <a:ext cx="665559" cy="207749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100</a:t>
            </a: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  <a:endParaRPr lang="en-US" altLang="zh-CN" sz="900" kern="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096566" y="2196191"/>
            <a:ext cx="665559" cy="207749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80</a:t>
            </a: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  <a:endParaRPr lang="en-US" altLang="zh-CN" sz="900" kern="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1096566" y="2530860"/>
            <a:ext cx="665559" cy="207749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60</a:t>
            </a: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  <a:endParaRPr lang="en-US" altLang="zh-CN" sz="900" kern="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1096566" y="2873866"/>
            <a:ext cx="665559" cy="20723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40%</a:t>
            </a:r>
            <a:endParaRPr lang="en-US" altLang="zh-CN" sz="900" kern="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2" name="组合 15"/>
          <p:cNvGrpSpPr/>
          <p:nvPr/>
        </p:nvGrpSpPr>
        <p:grpSpPr bwMode="auto">
          <a:xfrm>
            <a:off x="2373733" y="2326249"/>
            <a:ext cx="2610929" cy="1416613"/>
            <a:chOff x="3118998" y="2481561"/>
            <a:chExt cx="4492878" cy="2436608"/>
          </a:xfrm>
          <a:solidFill>
            <a:srgbClr val="FBC75D"/>
          </a:solidFill>
          <a:effectLst/>
        </p:grpSpPr>
        <p:sp>
          <p:nvSpPr>
            <p:cNvPr id="17" name="上箭头 16"/>
            <p:cNvSpPr/>
            <p:nvPr/>
          </p:nvSpPr>
          <p:spPr>
            <a:xfrm>
              <a:off x="3118998" y="4281635"/>
              <a:ext cx="303229" cy="636534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上箭头 17"/>
            <p:cNvSpPr/>
            <p:nvPr/>
          </p:nvSpPr>
          <p:spPr>
            <a:xfrm>
              <a:off x="3492081" y="3849871"/>
              <a:ext cx="303230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2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上箭头 18"/>
            <p:cNvSpPr/>
            <p:nvPr/>
          </p:nvSpPr>
          <p:spPr>
            <a:xfrm>
              <a:off x="4414471" y="4137184"/>
              <a:ext cx="304817" cy="780985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0" name="上箭头 19"/>
            <p:cNvSpPr/>
            <p:nvPr/>
          </p:nvSpPr>
          <p:spPr>
            <a:xfrm>
              <a:off x="4787554" y="3849871"/>
              <a:ext cx="304817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4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上箭头 20"/>
            <p:cNvSpPr/>
            <p:nvPr/>
          </p:nvSpPr>
          <p:spPr>
            <a:xfrm>
              <a:off x="5676604" y="4029243"/>
              <a:ext cx="304817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上箭头 21"/>
            <p:cNvSpPr/>
            <p:nvPr/>
          </p:nvSpPr>
          <p:spPr>
            <a:xfrm>
              <a:off x="6049688" y="3418108"/>
              <a:ext cx="304817" cy="1500061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2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3" name="上箭头 22"/>
            <p:cNvSpPr/>
            <p:nvPr/>
          </p:nvSpPr>
          <p:spPr>
            <a:xfrm>
              <a:off x="6935563" y="4029243"/>
              <a:ext cx="303229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上箭头 23"/>
            <p:cNvSpPr/>
            <p:nvPr/>
          </p:nvSpPr>
          <p:spPr>
            <a:xfrm>
              <a:off x="7308646" y="2481561"/>
              <a:ext cx="303230" cy="243660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chemeClr val="accent4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4"/>
          <p:cNvGrpSpPr/>
          <p:nvPr/>
        </p:nvGrpSpPr>
        <p:grpSpPr bwMode="auto">
          <a:xfrm>
            <a:off x="958480" y="3222478"/>
            <a:ext cx="4561284" cy="1004087"/>
            <a:chOff x="683568" y="4029211"/>
            <a:chExt cx="7848872" cy="1727652"/>
          </a:xfrm>
          <a:solidFill>
            <a:schemeClr val="accent2"/>
          </a:solidFill>
          <a:effectLst/>
        </p:grpSpPr>
        <p:sp>
          <p:nvSpPr>
            <p:cNvPr id="26" name="椭圆 6"/>
            <p:cNvSpPr/>
            <p:nvPr/>
          </p:nvSpPr>
          <p:spPr bwMode="auto">
            <a:xfrm>
              <a:off x="683568" y="4029211"/>
              <a:ext cx="7848872" cy="1727652"/>
            </a:xfrm>
            <a:custGeom>
              <a:avLst/>
              <a:gdLst/>
              <a:ahLst/>
              <a:cxnLst/>
              <a:rect l="l" t="t" r="r" b="b"/>
              <a:pathLst>
                <a:path w="7848872" h="1728192">
                  <a:moveTo>
                    <a:pt x="432048" y="733276"/>
                  </a:moveTo>
                  <a:cubicBezTo>
                    <a:pt x="352510" y="733276"/>
                    <a:pt x="288032" y="797754"/>
                    <a:pt x="288032" y="877292"/>
                  </a:cubicBezTo>
                  <a:cubicBezTo>
                    <a:pt x="288032" y="956830"/>
                    <a:pt x="352510" y="1021308"/>
                    <a:pt x="432048" y="1021308"/>
                  </a:cubicBezTo>
                  <a:cubicBezTo>
                    <a:pt x="511586" y="1021308"/>
                    <a:pt x="576064" y="956830"/>
                    <a:pt x="576064" y="877292"/>
                  </a:cubicBezTo>
                  <a:cubicBezTo>
                    <a:pt x="576064" y="797754"/>
                    <a:pt x="511586" y="733276"/>
                    <a:pt x="432048" y="733276"/>
                  </a:cubicBezTo>
                  <a:close/>
                  <a:moveTo>
                    <a:pt x="864096" y="0"/>
                  </a:moveTo>
                  <a:cubicBezTo>
                    <a:pt x="1335510" y="0"/>
                    <a:pt x="1718755" y="377502"/>
                    <a:pt x="1727314" y="846713"/>
                  </a:cubicBezTo>
                  <a:lnTo>
                    <a:pt x="7674152" y="846713"/>
                  </a:lnTo>
                  <a:lnTo>
                    <a:pt x="7848872" y="1008731"/>
                  </a:lnTo>
                  <a:lnTo>
                    <a:pt x="7674152" y="1170749"/>
                  </a:lnTo>
                  <a:lnTo>
                    <a:pt x="1671155" y="1170749"/>
                  </a:lnTo>
                  <a:cubicBezTo>
                    <a:pt x="1548256" y="1496764"/>
                    <a:pt x="1233202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1194178" y="4542739"/>
              <a:ext cx="953297" cy="787731"/>
            </a:xfrm>
            <a:prstGeom prst="rect">
              <a:avLst/>
            </a:prstGeom>
            <a:grpFill/>
          </p:spPr>
          <p:txBody>
            <a:bodyPr vert="eaVert" wrap="none">
              <a:spAutoFit/>
            </a:bodyPr>
            <a:lstStyle/>
            <a:p>
              <a:pPr algn="dist">
                <a:defRPr/>
              </a:pPr>
              <a:r>
                <a:rPr lang="zh-CN" altLang="en-US" sz="1200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12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dist">
                <a:defRPr/>
              </a:pPr>
              <a:r>
                <a:rPr lang="zh-CN" altLang="en-US" sz="1200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2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27"/>
          <p:cNvGrpSpPr/>
          <p:nvPr/>
        </p:nvGrpSpPr>
        <p:grpSpPr bwMode="auto">
          <a:xfrm>
            <a:off x="2290762" y="3712323"/>
            <a:ext cx="2795588" cy="230835"/>
            <a:chOff x="2953172" y="4914655"/>
            <a:chExt cx="4808928" cy="396167"/>
          </a:xfrm>
        </p:grpSpPr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2953172" y="4914660"/>
              <a:ext cx="1007664" cy="3961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9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一季度</a:t>
              </a:r>
              <a:endParaRPr lang="en-US" altLang="zh-CN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4218894" y="4914655"/>
              <a:ext cx="1007664" cy="3961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9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二季度  </a:t>
              </a:r>
              <a:endParaRPr lang="en-US" altLang="zh-CN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5488714" y="4914657"/>
              <a:ext cx="1007664" cy="3961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9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三季度    </a:t>
              </a:r>
              <a:endParaRPr lang="en-US" altLang="zh-CN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6754436" y="4914657"/>
              <a:ext cx="1007664" cy="3961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9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四季度</a:t>
              </a:r>
              <a:endParaRPr lang="en-US" altLang="zh-CN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1096566" y="3227590"/>
            <a:ext cx="665559" cy="207749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20%</a:t>
            </a:r>
            <a:r>
              <a:rPr lang="zh-CN" altLang="en-US" sz="9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</a:t>
            </a:r>
            <a:endParaRPr lang="en-US" altLang="zh-CN" sz="900" kern="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1737123" y="1977048"/>
            <a:ext cx="330636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>
            <a:off x="1737123" y="2311717"/>
            <a:ext cx="330636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 bwMode="auto">
          <a:xfrm>
            <a:off x="1737123" y="2646386"/>
            <a:ext cx="330636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 bwMode="auto">
          <a:xfrm>
            <a:off x="1737123" y="2988201"/>
            <a:ext cx="330636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 bwMode="auto">
          <a:xfrm>
            <a:off x="1737123" y="3333589"/>
            <a:ext cx="330636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828110" y="2411761"/>
            <a:ext cx="2737247" cy="41177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5828110" y="2149742"/>
            <a:ext cx="1369606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828110" y="3499136"/>
            <a:ext cx="2737247" cy="41177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5828110" y="3237118"/>
            <a:ext cx="1369606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5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40" grpId="0"/>
      <p:bldP spid="40" grpId="1"/>
      <p:bldP spid="54" grpId="0"/>
      <p:bldP spid="54" grpId="1"/>
      <p:bldP spid="55" grpId="0"/>
      <p:bldP spid="55" grpId="1"/>
      <p:bldP spid="57" grpId="0"/>
      <p:bldP spid="57" grpId="1"/>
      <p:bldP spid="5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9"/>
          <p:cNvSpPr>
            <a:spLocks noChangeAspect="1" noChangeArrowheads="1" noTextEdit="1"/>
          </p:cNvSpPr>
          <p:nvPr/>
        </p:nvSpPr>
        <p:spPr bwMode="auto">
          <a:xfrm rot="17150482">
            <a:off x="3148713" y="547995"/>
            <a:ext cx="3190670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" name="组合 2"/>
          <p:cNvGrpSpPr/>
          <p:nvPr/>
        </p:nvGrpSpPr>
        <p:grpSpPr>
          <a:xfrm>
            <a:off x="2232276" y="2243886"/>
            <a:ext cx="1622042" cy="1462078"/>
            <a:chOff x="2975573" y="2990925"/>
            <a:chExt cx="2162723" cy="1948834"/>
          </a:xfrm>
        </p:grpSpPr>
        <p:sp>
          <p:nvSpPr>
            <p:cNvPr id="75" name="Oval 21"/>
            <p:cNvSpPr>
              <a:spLocks noChangeArrowheads="1"/>
            </p:cNvSpPr>
            <p:nvPr/>
          </p:nvSpPr>
          <p:spPr bwMode="auto">
            <a:xfrm rot="17150482">
              <a:off x="2976315" y="3437573"/>
              <a:ext cx="1501444" cy="15029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 rot="17150482">
              <a:off x="4052090" y="3000787"/>
              <a:ext cx="1096068" cy="1076344"/>
            </a:xfrm>
            <a:custGeom>
              <a:avLst/>
              <a:gdLst>
                <a:gd name="T0" fmla="*/ 175 w 453"/>
                <a:gd name="T1" fmla="*/ 0 h 445"/>
                <a:gd name="T2" fmla="*/ 453 w 453"/>
                <a:gd name="T3" fmla="*/ 200 h 445"/>
                <a:gd name="T4" fmla="*/ 266 w 453"/>
                <a:gd name="T5" fmla="*/ 445 h 445"/>
                <a:gd name="T6" fmla="*/ 0 w 453"/>
                <a:gd name="T7" fmla="*/ 230 h 445"/>
                <a:gd name="T8" fmla="*/ 175 w 453"/>
                <a:gd name="T9" fmla="*/ 0 h 4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3"/>
                <a:gd name="T16" fmla="*/ 0 h 445"/>
                <a:gd name="T17" fmla="*/ 453 w 453"/>
                <a:gd name="T18" fmla="*/ 445 h 4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3" h="445">
                  <a:moveTo>
                    <a:pt x="175" y="0"/>
                  </a:moveTo>
                  <a:cubicBezTo>
                    <a:pt x="148" y="159"/>
                    <a:pt x="291" y="280"/>
                    <a:pt x="453" y="200"/>
                  </a:cubicBezTo>
                  <a:cubicBezTo>
                    <a:pt x="266" y="445"/>
                    <a:pt x="266" y="445"/>
                    <a:pt x="266" y="445"/>
                  </a:cubicBezTo>
                  <a:cubicBezTo>
                    <a:pt x="300" y="268"/>
                    <a:pt x="146" y="162"/>
                    <a:pt x="0" y="23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 rot="17150482">
              <a:off x="3082597" y="3545384"/>
              <a:ext cx="1286750" cy="12896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" name="组合 3"/>
          <p:cNvGrpSpPr/>
          <p:nvPr/>
        </p:nvGrpSpPr>
        <p:grpSpPr>
          <a:xfrm>
            <a:off x="3513481" y="1501251"/>
            <a:ext cx="1410725" cy="1946310"/>
            <a:chOff x="4683845" y="2001050"/>
            <a:chExt cx="1880966" cy="2594278"/>
          </a:xfrm>
        </p:grpSpPr>
        <p:sp>
          <p:nvSpPr>
            <p:cNvPr id="77" name="Freeform 23"/>
            <p:cNvSpPr>
              <a:spLocks noChangeArrowheads="1"/>
            </p:cNvSpPr>
            <p:nvPr/>
          </p:nvSpPr>
          <p:spPr bwMode="auto">
            <a:xfrm rot="17150482">
              <a:off x="5353600" y="3384116"/>
              <a:ext cx="1224602" cy="1197821"/>
            </a:xfrm>
            <a:custGeom>
              <a:avLst/>
              <a:gdLst>
                <a:gd name="T0" fmla="*/ 506 w 506"/>
                <a:gd name="T1" fmla="*/ 258 h 495"/>
                <a:gd name="T2" fmla="*/ 204 w 506"/>
                <a:gd name="T3" fmla="*/ 495 h 495"/>
                <a:gd name="T4" fmla="*/ 0 w 506"/>
                <a:gd name="T5" fmla="*/ 222 h 495"/>
                <a:gd name="T6" fmla="*/ 313 w 506"/>
                <a:gd name="T7" fmla="*/ 0 h 495"/>
                <a:gd name="T8" fmla="*/ 506 w 506"/>
                <a:gd name="T9" fmla="*/ 258 h 4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6"/>
                <a:gd name="T16" fmla="*/ 0 h 495"/>
                <a:gd name="T17" fmla="*/ 506 w 506"/>
                <a:gd name="T18" fmla="*/ 495 h 4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6" h="495">
                  <a:moveTo>
                    <a:pt x="506" y="258"/>
                  </a:moveTo>
                  <a:cubicBezTo>
                    <a:pt x="341" y="178"/>
                    <a:pt x="168" y="297"/>
                    <a:pt x="204" y="495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79" y="313"/>
                    <a:pt x="342" y="180"/>
                    <a:pt x="313" y="0"/>
                  </a:cubicBezTo>
                  <a:lnTo>
                    <a:pt x="506" y="2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 rot="17150482">
              <a:off x="4683178" y="2001717"/>
              <a:ext cx="1685063" cy="16837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5" name="Oval 29"/>
            <p:cNvSpPr>
              <a:spLocks noChangeArrowheads="1"/>
            </p:cNvSpPr>
            <p:nvPr/>
          </p:nvSpPr>
          <p:spPr bwMode="auto">
            <a:xfrm rot="17150482">
              <a:off x="4801878" y="2121396"/>
              <a:ext cx="1444945" cy="1443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" name="组合 4"/>
          <p:cNvGrpSpPr/>
          <p:nvPr/>
        </p:nvGrpSpPr>
        <p:grpSpPr>
          <a:xfrm>
            <a:off x="4121966" y="2774391"/>
            <a:ext cx="1978853" cy="1805999"/>
            <a:chOff x="5495158" y="3698044"/>
            <a:chExt cx="2638470" cy="2407255"/>
          </a:xfrm>
        </p:grpSpPr>
        <p:sp>
          <p:nvSpPr>
            <p:cNvPr id="79" name="Freeform 25"/>
            <p:cNvSpPr>
              <a:spLocks noChangeArrowheads="1"/>
            </p:cNvSpPr>
            <p:nvPr/>
          </p:nvSpPr>
          <p:spPr bwMode="auto">
            <a:xfrm rot="17150482">
              <a:off x="6806592" y="3705782"/>
              <a:ext cx="1334773" cy="1319298"/>
            </a:xfrm>
            <a:custGeom>
              <a:avLst/>
              <a:gdLst>
                <a:gd name="T0" fmla="*/ 211 w 552"/>
                <a:gd name="T1" fmla="*/ 0 h 545"/>
                <a:gd name="T2" fmla="*/ 552 w 552"/>
                <a:gd name="T3" fmla="*/ 227 h 545"/>
                <a:gd name="T4" fmla="*/ 320 w 552"/>
                <a:gd name="T5" fmla="*/ 545 h 545"/>
                <a:gd name="T6" fmla="*/ 0 w 552"/>
                <a:gd name="T7" fmla="*/ 289 h 545"/>
                <a:gd name="T8" fmla="*/ 211 w 552"/>
                <a:gd name="T9" fmla="*/ 0 h 5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2"/>
                <a:gd name="T16" fmla="*/ 0 h 545"/>
                <a:gd name="T17" fmla="*/ 552 w 552"/>
                <a:gd name="T18" fmla="*/ 545 h 5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2" h="545">
                  <a:moveTo>
                    <a:pt x="211" y="0"/>
                  </a:moveTo>
                  <a:cubicBezTo>
                    <a:pt x="185" y="186"/>
                    <a:pt x="357" y="331"/>
                    <a:pt x="552" y="227"/>
                  </a:cubicBezTo>
                  <a:cubicBezTo>
                    <a:pt x="320" y="545"/>
                    <a:pt x="320" y="545"/>
                    <a:pt x="320" y="545"/>
                  </a:cubicBezTo>
                  <a:cubicBezTo>
                    <a:pt x="359" y="327"/>
                    <a:pt x="169" y="207"/>
                    <a:pt x="0" y="289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 rot="17150482">
              <a:off x="5495908" y="4255641"/>
              <a:ext cx="1848908" cy="18504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 rot="17150482">
              <a:off x="5627267" y="4388419"/>
              <a:ext cx="1586191" cy="15848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5645678" y="1785672"/>
            <a:ext cx="1629348" cy="1629774"/>
            <a:chOff x="7526776" y="2380159"/>
            <a:chExt cx="2172464" cy="2172361"/>
          </a:xfrm>
        </p:grpSpPr>
        <p:sp>
          <p:nvSpPr>
            <p:cNvPr id="81" name="Oval 27"/>
            <p:cNvSpPr>
              <a:spLocks noChangeArrowheads="1"/>
            </p:cNvSpPr>
            <p:nvPr/>
          </p:nvSpPr>
          <p:spPr bwMode="auto">
            <a:xfrm rot="17150482">
              <a:off x="7526827" y="2380108"/>
              <a:ext cx="2172361" cy="21724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3" name="Oval 31"/>
            <p:cNvSpPr>
              <a:spLocks noChangeArrowheads="1"/>
            </p:cNvSpPr>
            <p:nvPr/>
          </p:nvSpPr>
          <p:spPr bwMode="auto">
            <a:xfrm rot="17150482">
              <a:off x="7681978" y="2535651"/>
              <a:ext cx="1863033" cy="18631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6"/>
          <p:cNvGrpSpPr/>
          <p:nvPr/>
        </p:nvGrpSpPr>
        <p:grpSpPr>
          <a:xfrm>
            <a:off x="2385231" y="2791594"/>
            <a:ext cx="800219" cy="573040"/>
            <a:chOff x="3179510" y="3720976"/>
            <a:chExt cx="1066959" cy="763817"/>
          </a:xfrm>
        </p:grpSpPr>
        <p:sp>
          <p:nvSpPr>
            <p:cNvPr id="58" name="TextBox 8"/>
            <p:cNvSpPr>
              <a:spLocks noChangeArrowheads="1"/>
            </p:cNvSpPr>
            <p:nvPr/>
          </p:nvSpPr>
          <p:spPr bwMode="auto">
            <a:xfrm>
              <a:off x="3179510" y="4115575"/>
              <a:ext cx="1066959" cy="369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TextBox 38"/>
            <p:cNvSpPr>
              <a:spLocks noChangeArrowheads="1"/>
            </p:cNvSpPr>
            <p:nvPr/>
          </p:nvSpPr>
          <p:spPr bwMode="auto">
            <a:xfrm>
              <a:off x="3359667" y="3720976"/>
              <a:ext cx="528179" cy="45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spc="-1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anose="03000509000000000000" pitchFamily="2" charset="-122"/>
                </a:rPr>
                <a:t>01</a:t>
              </a:r>
              <a:endParaRPr lang="zh-CN" altLang="en-US" sz="1600" spc="-1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anose="03000509000000000000" pitchFamily="2" charset="-122"/>
              </a:endParaRPr>
            </a:p>
          </p:txBody>
        </p:sp>
      </p:grpSp>
      <p:grpSp>
        <p:nvGrpSpPr>
          <p:cNvPr id="7" name="组合 7"/>
          <p:cNvGrpSpPr/>
          <p:nvPr/>
        </p:nvGrpSpPr>
        <p:grpSpPr>
          <a:xfrm>
            <a:off x="3671900" y="1758024"/>
            <a:ext cx="898124" cy="623467"/>
            <a:chOff x="4895072" y="2343312"/>
            <a:chExt cx="1197499" cy="831034"/>
          </a:xfrm>
        </p:grpSpPr>
        <p:sp>
          <p:nvSpPr>
            <p:cNvPr id="59" name="TextBox 8"/>
            <p:cNvSpPr>
              <a:spLocks noChangeArrowheads="1"/>
            </p:cNvSpPr>
            <p:nvPr/>
          </p:nvSpPr>
          <p:spPr bwMode="auto">
            <a:xfrm>
              <a:off x="4895072" y="2805127"/>
              <a:ext cx="1197499" cy="369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TextBox 39"/>
            <p:cNvSpPr>
              <a:spLocks noChangeArrowheads="1"/>
            </p:cNvSpPr>
            <p:nvPr/>
          </p:nvSpPr>
          <p:spPr bwMode="auto">
            <a:xfrm>
              <a:off x="5162468" y="2343312"/>
              <a:ext cx="566821" cy="45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anose="03000509000000000000" pitchFamily="2" charset="-122"/>
                </a:rPr>
                <a:t>02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anose="03000509000000000000" pitchFamily="2" charset="-122"/>
              </a:endParaRPr>
            </a:p>
          </p:txBody>
        </p:sp>
      </p:grpSp>
      <p:grpSp>
        <p:nvGrpSpPr>
          <p:cNvPr id="8" name="组合 8"/>
          <p:cNvGrpSpPr/>
          <p:nvPr/>
        </p:nvGrpSpPr>
        <p:grpSpPr>
          <a:xfrm>
            <a:off x="4355976" y="3552767"/>
            <a:ext cx="800219" cy="628923"/>
            <a:chOff x="5807170" y="4735561"/>
            <a:chExt cx="1066959" cy="838305"/>
          </a:xfrm>
        </p:grpSpPr>
        <p:sp>
          <p:nvSpPr>
            <p:cNvPr id="60" name="TextBox 8"/>
            <p:cNvSpPr>
              <a:spLocks noChangeArrowheads="1"/>
            </p:cNvSpPr>
            <p:nvPr/>
          </p:nvSpPr>
          <p:spPr bwMode="auto">
            <a:xfrm>
              <a:off x="5807170" y="5204648"/>
              <a:ext cx="1066959" cy="369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TextBox 40"/>
            <p:cNvSpPr>
              <a:spLocks noChangeArrowheads="1"/>
            </p:cNvSpPr>
            <p:nvPr/>
          </p:nvSpPr>
          <p:spPr bwMode="auto">
            <a:xfrm>
              <a:off x="6030914" y="4735561"/>
              <a:ext cx="566822" cy="45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anose="03000509000000000000" pitchFamily="2" charset="-122"/>
                </a:rPr>
                <a:t>03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anose="03000509000000000000" pitchFamily="2" charset="-122"/>
              </a:endParaRPr>
            </a:p>
          </p:txBody>
        </p:sp>
      </p:grpSp>
      <p:grpSp>
        <p:nvGrpSpPr>
          <p:cNvPr id="9" name="组合 9"/>
          <p:cNvGrpSpPr/>
          <p:nvPr/>
        </p:nvGrpSpPr>
        <p:grpSpPr>
          <a:xfrm>
            <a:off x="6089029" y="2246948"/>
            <a:ext cx="800219" cy="613628"/>
            <a:chOff x="8117909" y="2995011"/>
            <a:chExt cx="1066959" cy="817919"/>
          </a:xfrm>
        </p:grpSpPr>
        <p:sp>
          <p:nvSpPr>
            <p:cNvPr id="61" name="TextBox 8"/>
            <p:cNvSpPr>
              <a:spLocks noChangeArrowheads="1"/>
            </p:cNvSpPr>
            <p:nvPr/>
          </p:nvSpPr>
          <p:spPr bwMode="auto">
            <a:xfrm>
              <a:off x="8117909" y="3443712"/>
              <a:ext cx="1066959" cy="369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TextBox 41"/>
            <p:cNvSpPr>
              <a:spLocks noChangeArrowheads="1"/>
            </p:cNvSpPr>
            <p:nvPr/>
          </p:nvSpPr>
          <p:spPr bwMode="auto">
            <a:xfrm>
              <a:off x="8255447" y="2995011"/>
              <a:ext cx="566822" cy="45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anose="03000509000000000000" pitchFamily="2" charset="-122"/>
                </a:rPr>
                <a:t>04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anose="03000509000000000000" pitchFamily="2" charset="-122"/>
              </a:endParaRPr>
            </a:p>
          </p:txBody>
        </p:sp>
      </p:grpSp>
      <p:grpSp>
        <p:nvGrpSpPr>
          <p:cNvPr id="10" name="组合 54"/>
          <p:cNvGrpSpPr/>
          <p:nvPr/>
        </p:nvGrpSpPr>
        <p:grpSpPr bwMode="auto">
          <a:xfrm>
            <a:off x="749559" y="3832684"/>
            <a:ext cx="2544300" cy="737365"/>
            <a:chOff x="0" y="-71625"/>
            <a:chExt cx="3392396" cy="983485"/>
          </a:xfrm>
        </p:grpSpPr>
        <p:sp>
          <p:nvSpPr>
            <p:cNvPr id="105" name="TextBox 55"/>
            <p:cNvSpPr>
              <a:spLocks noChangeArrowheads="1"/>
            </p:cNvSpPr>
            <p:nvPr/>
          </p:nvSpPr>
          <p:spPr bwMode="auto">
            <a:xfrm>
              <a:off x="0" y="419251"/>
              <a:ext cx="3354011" cy="492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8" name="TextBox 58"/>
            <p:cNvSpPr>
              <a:spLocks noChangeArrowheads="1"/>
            </p:cNvSpPr>
            <p:nvPr/>
          </p:nvSpPr>
          <p:spPr bwMode="auto">
            <a:xfrm>
              <a:off x="2744323" y="-71625"/>
              <a:ext cx="648073" cy="554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sannet Bold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01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10"/>
          <p:cNvGrpSpPr/>
          <p:nvPr/>
        </p:nvGrpSpPr>
        <p:grpSpPr>
          <a:xfrm>
            <a:off x="5940153" y="1076926"/>
            <a:ext cx="2479962" cy="707263"/>
            <a:chOff x="7999377" y="1451079"/>
            <a:chExt cx="3306615" cy="942727"/>
          </a:xfrm>
        </p:grpSpPr>
        <p:sp>
          <p:nvSpPr>
            <p:cNvPr id="110" name="TextBox 60"/>
            <p:cNvSpPr>
              <a:spLocks noChangeArrowheads="1"/>
            </p:cNvSpPr>
            <p:nvPr/>
          </p:nvSpPr>
          <p:spPr bwMode="auto">
            <a:xfrm>
              <a:off x="8017313" y="1901515"/>
              <a:ext cx="3288679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3" name="TextBox 63"/>
            <p:cNvSpPr>
              <a:spLocks noChangeArrowheads="1"/>
            </p:cNvSpPr>
            <p:nvPr/>
          </p:nvSpPr>
          <p:spPr bwMode="auto">
            <a:xfrm>
              <a:off x="7999377" y="1451079"/>
              <a:ext cx="647959" cy="553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sannet Bold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04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4" name="组合 64"/>
          <p:cNvGrpSpPr/>
          <p:nvPr/>
        </p:nvGrpSpPr>
        <p:grpSpPr bwMode="auto">
          <a:xfrm>
            <a:off x="971600" y="1688994"/>
            <a:ext cx="2369285" cy="875049"/>
            <a:chOff x="378327" y="54403"/>
            <a:chExt cx="3159401" cy="1167890"/>
          </a:xfrm>
        </p:grpSpPr>
        <p:sp>
          <p:nvSpPr>
            <p:cNvPr id="115" name="TextBox 65"/>
            <p:cNvSpPr>
              <a:spLocks noChangeArrowheads="1"/>
            </p:cNvSpPr>
            <p:nvPr/>
          </p:nvSpPr>
          <p:spPr bwMode="auto">
            <a:xfrm>
              <a:off x="378327" y="544513"/>
              <a:ext cx="3159401" cy="677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TextBox 67"/>
            <p:cNvSpPr>
              <a:spLocks noChangeArrowheads="1"/>
            </p:cNvSpPr>
            <p:nvPr/>
          </p:nvSpPr>
          <p:spPr bwMode="auto">
            <a:xfrm>
              <a:off x="2889657" y="54403"/>
              <a:ext cx="648071" cy="55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sannet Bold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02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68"/>
          <p:cNvGrpSpPr/>
          <p:nvPr/>
        </p:nvGrpSpPr>
        <p:grpSpPr bwMode="auto">
          <a:xfrm>
            <a:off x="5940152" y="3692897"/>
            <a:ext cx="2479964" cy="728956"/>
            <a:chOff x="235966" y="-361128"/>
            <a:chExt cx="3305788" cy="972270"/>
          </a:xfrm>
        </p:grpSpPr>
        <p:sp>
          <p:nvSpPr>
            <p:cNvPr id="119" name="TextBox 69"/>
            <p:cNvSpPr>
              <a:spLocks noChangeArrowheads="1"/>
            </p:cNvSpPr>
            <p:nvPr/>
          </p:nvSpPr>
          <p:spPr bwMode="auto">
            <a:xfrm>
              <a:off x="252478" y="118533"/>
              <a:ext cx="3289276" cy="492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1" name="TextBox 71"/>
            <p:cNvSpPr>
              <a:spLocks noChangeArrowheads="1"/>
            </p:cNvSpPr>
            <p:nvPr/>
          </p:nvSpPr>
          <p:spPr bwMode="auto">
            <a:xfrm>
              <a:off x="235966" y="-361128"/>
              <a:ext cx="648072" cy="554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sannet Bold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ssannet Bold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TextBox 23"/>
          <p:cNvSpPr txBox="1"/>
          <p:nvPr/>
        </p:nvSpPr>
        <p:spPr>
          <a:xfrm>
            <a:off x="3758160" y="2433463"/>
            <a:ext cx="2594880" cy="228380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3910335" y="1998488"/>
            <a:ext cx="1362397" cy="434975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工作体会</a:t>
            </a:r>
            <a:endParaRPr lang="zh-CN" altLang="en-US" sz="24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" name="组合 53"/>
          <p:cNvGrpSpPr/>
          <p:nvPr/>
        </p:nvGrpSpPr>
        <p:grpSpPr>
          <a:xfrm>
            <a:off x="2932423" y="1783426"/>
            <a:ext cx="908076" cy="865102"/>
            <a:chOff x="971600" y="2565539"/>
            <a:chExt cx="1210768" cy="1153112"/>
          </a:xfrm>
        </p:grpSpPr>
        <p:sp>
          <p:nvSpPr>
            <p:cNvPr id="8" name="正五边形 54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9" name="TextBox 64"/>
            <p:cNvSpPr txBox="1"/>
            <p:nvPr/>
          </p:nvSpPr>
          <p:spPr>
            <a:xfrm>
              <a:off x="1083708" y="2956794"/>
              <a:ext cx="882744" cy="61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直接连接符 108"/>
          <p:cNvCxnSpPr/>
          <p:nvPr/>
        </p:nvCxnSpPr>
        <p:spPr>
          <a:xfrm>
            <a:off x="5810072" y="-527753"/>
            <a:ext cx="108008" cy="43210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7"/>
          <p:cNvSpPr/>
          <p:nvPr/>
        </p:nvSpPr>
        <p:spPr bwMode="auto">
          <a:xfrm>
            <a:off x="2141836" y="1457558"/>
            <a:ext cx="4281948" cy="3688274"/>
          </a:xfrm>
          <a:custGeom>
            <a:avLst/>
            <a:gdLst>
              <a:gd name="T0" fmla="*/ 1576 w 2370"/>
              <a:gd name="T1" fmla="*/ 0 h 2041"/>
              <a:gd name="T2" fmla="*/ 1545 w 2370"/>
              <a:gd name="T3" fmla="*/ 478 h 2041"/>
              <a:gd name="T4" fmla="*/ 1714 w 2370"/>
              <a:gd name="T5" fmla="*/ 339 h 2041"/>
              <a:gd name="T6" fmla="*/ 1825 w 2370"/>
              <a:gd name="T7" fmla="*/ 118 h 2041"/>
              <a:gd name="T8" fmla="*/ 1783 w 2370"/>
              <a:gd name="T9" fmla="*/ 356 h 2041"/>
              <a:gd name="T10" fmla="*/ 1730 w 2370"/>
              <a:gd name="T11" fmla="*/ 388 h 2041"/>
              <a:gd name="T12" fmla="*/ 1533 w 2370"/>
              <a:gd name="T13" fmla="*/ 543 h 2041"/>
              <a:gd name="T14" fmla="*/ 1346 w 2370"/>
              <a:gd name="T15" fmla="*/ 863 h 2041"/>
              <a:gd name="T16" fmla="*/ 1479 w 2370"/>
              <a:gd name="T17" fmla="*/ 782 h 2041"/>
              <a:gd name="T18" fmla="*/ 1384 w 2370"/>
              <a:gd name="T19" fmla="*/ 861 h 2041"/>
              <a:gd name="T20" fmla="*/ 1296 w 2370"/>
              <a:gd name="T21" fmla="*/ 1203 h 2041"/>
              <a:gd name="T22" fmla="*/ 1862 w 2370"/>
              <a:gd name="T23" fmla="*/ 1179 h 2041"/>
              <a:gd name="T24" fmla="*/ 2135 w 2370"/>
              <a:gd name="T25" fmla="*/ 1181 h 2041"/>
              <a:gd name="T26" fmla="*/ 2156 w 2370"/>
              <a:gd name="T27" fmla="*/ 1181 h 2041"/>
              <a:gd name="T28" fmla="*/ 2370 w 2370"/>
              <a:gd name="T29" fmla="*/ 1101 h 2041"/>
              <a:gd name="T30" fmla="*/ 2058 w 2370"/>
              <a:gd name="T31" fmla="*/ 1294 h 2041"/>
              <a:gd name="T32" fmla="*/ 2142 w 2370"/>
              <a:gd name="T33" fmla="*/ 1334 h 2041"/>
              <a:gd name="T34" fmla="*/ 2070 w 2370"/>
              <a:gd name="T35" fmla="*/ 1382 h 2041"/>
              <a:gd name="T36" fmla="*/ 1953 w 2370"/>
              <a:gd name="T37" fmla="*/ 1242 h 2041"/>
              <a:gd name="T38" fmla="*/ 1603 w 2370"/>
              <a:gd name="T39" fmla="*/ 1230 h 2041"/>
              <a:gd name="T40" fmla="*/ 1801 w 2370"/>
              <a:gd name="T41" fmla="*/ 1478 h 2041"/>
              <a:gd name="T42" fmla="*/ 2067 w 2370"/>
              <a:gd name="T43" fmla="*/ 1586 h 2041"/>
              <a:gd name="T44" fmla="*/ 2061 w 2370"/>
              <a:gd name="T45" fmla="*/ 1682 h 2041"/>
              <a:gd name="T46" fmla="*/ 1812 w 2370"/>
              <a:gd name="T47" fmla="*/ 1528 h 2041"/>
              <a:gd name="T48" fmla="*/ 1693 w 2370"/>
              <a:gd name="T49" fmla="*/ 1572 h 2041"/>
              <a:gd name="T50" fmla="*/ 1675 w 2370"/>
              <a:gd name="T51" fmla="*/ 1393 h 2041"/>
              <a:gd name="T52" fmla="*/ 1588 w 2370"/>
              <a:gd name="T53" fmla="*/ 1264 h 2041"/>
              <a:gd name="T54" fmla="*/ 1296 w 2370"/>
              <a:gd name="T55" fmla="*/ 1296 h 2041"/>
              <a:gd name="T56" fmla="*/ 1508 w 2370"/>
              <a:gd name="T57" fmla="*/ 2041 h 2041"/>
              <a:gd name="T58" fmla="*/ 1169 w 2370"/>
              <a:gd name="T59" fmla="*/ 1384 h 2041"/>
              <a:gd name="T60" fmla="*/ 1032 w 2370"/>
              <a:gd name="T61" fmla="*/ 1284 h 2041"/>
              <a:gd name="T62" fmla="*/ 787 w 2370"/>
              <a:gd name="T63" fmla="*/ 1297 h 2041"/>
              <a:gd name="T64" fmla="*/ 754 w 2370"/>
              <a:gd name="T65" fmla="*/ 1442 h 2041"/>
              <a:gd name="T66" fmla="*/ 776 w 2370"/>
              <a:gd name="T67" fmla="*/ 1289 h 2041"/>
              <a:gd name="T68" fmla="*/ 644 w 2370"/>
              <a:gd name="T69" fmla="*/ 1392 h 2041"/>
              <a:gd name="T70" fmla="*/ 931 w 2370"/>
              <a:gd name="T71" fmla="*/ 1227 h 2041"/>
              <a:gd name="T72" fmla="*/ 703 w 2370"/>
              <a:gd name="T73" fmla="*/ 1136 h 2041"/>
              <a:gd name="T74" fmla="*/ 431 w 2370"/>
              <a:gd name="T75" fmla="*/ 1270 h 2041"/>
              <a:gd name="T76" fmla="*/ 255 w 2370"/>
              <a:gd name="T77" fmla="*/ 1161 h 2041"/>
              <a:gd name="T78" fmla="*/ 75 w 2370"/>
              <a:gd name="T79" fmla="*/ 1088 h 2041"/>
              <a:gd name="T80" fmla="*/ 423 w 2370"/>
              <a:gd name="T81" fmla="*/ 1136 h 2041"/>
              <a:gd name="T82" fmla="*/ 643 w 2370"/>
              <a:gd name="T83" fmla="*/ 1095 h 2041"/>
              <a:gd name="T84" fmla="*/ 390 w 2370"/>
              <a:gd name="T85" fmla="*/ 717 h 2041"/>
              <a:gd name="T86" fmla="*/ 413 w 2370"/>
              <a:gd name="T87" fmla="*/ 552 h 2041"/>
              <a:gd name="T88" fmla="*/ 637 w 2370"/>
              <a:gd name="T89" fmla="*/ 1046 h 2041"/>
              <a:gd name="T90" fmla="*/ 636 w 2370"/>
              <a:gd name="T91" fmla="*/ 765 h 2041"/>
              <a:gd name="T92" fmla="*/ 657 w 2370"/>
              <a:gd name="T93" fmla="*/ 912 h 2041"/>
              <a:gd name="T94" fmla="*/ 775 w 2370"/>
              <a:gd name="T95" fmla="*/ 784 h 2041"/>
              <a:gd name="T96" fmla="*/ 654 w 2370"/>
              <a:gd name="T97" fmla="*/ 944 h 2041"/>
              <a:gd name="T98" fmla="*/ 723 w 2370"/>
              <a:gd name="T99" fmla="*/ 1085 h 2041"/>
              <a:gd name="T100" fmla="*/ 1175 w 2370"/>
              <a:gd name="T101" fmla="*/ 1290 h 2041"/>
              <a:gd name="T102" fmla="*/ 1306 w 2370"/>
              <a:gd name="T103" fmla="*/ 779 h 2041"/>
              <a:gd name="T104" fmla="*/ 1180 w 2370"/>
              <a:gd name="T105" fmla="*/ 711 h 2041"/>
              <a:gd name="T106" fmla="*/ 1212 w 2370"/>
              <a:gd name="T107" fmla="*/ 559 h 2041"/>
              <a:gd name="T108" fmla="*/ 1050 w 2370"/>
              <a:gd name="T109" fmla="*/ 322 h 2041"/>
              <a:gd name="T110" fmla="*/ 998 w 2370"/>
              <a:gd name="T111" fmla="*/ 101 h 2041"/>
              <a:gd name="T112" fmla="*/ 1110 w 2370"/>
              <a:gd name="T113" fmla="*/ 406 h 2041"/>
              <a:gd name="T114" fmla="*/ 1216 w 2370"/>
              <a:gd name="T115" fmla="*/ 503 h 2041"/>
              <a:gd name="T116" fmla="*/ 1253 w 2370"/>
              <a:gd name="T117" fmla="*/ 113 h 2041"/>
              <a:gd name="T118" fmla="*/ 1228 w 2370"/>
              <a:gd name="T119" fmla="*/ 279 h 2041"/>
              <a:gd name="T120" fmla="*/ 1401 w 2370"/>
              <a:gd name="T121" fmla="*/ 659 h 2041"/>
              <a:gd name="T122" fmla="*/ 1574 w 2370"/>
              <a:gd name="T123" fmla="*/ 245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70" h="2041">
                <a:moveTo>
                  <a:pt x="1574" y="245"/>
                </a:moveTo>
                <a:cubicBezTo>
                  <a:pt x="1586" y="164"/>
                  <a:pt x="1585" y="82"/>
                  <a:pt x="1576" y="0"/>
                </a:cubicBezTo>
                <a:cubicBezTo>
                  <a:pt x="1591" y="67"/>
                  <a:pt x="1597" y="136"/>
                  <a:pt x="1596" y="205"/>
                </a:cubicBezTo>
                <a:cubicBezTo>
                  <a:pt x="1593" y="298"/>
                  <a:pt x="1575" y="390"/>
                  <a:pt x="1545" y="478"/>
                </a:cubicBezTo>
                <a:cubicBezTo>
                  <a:pt x="1563" y="470"/>
                  <a:pt x="1580" y="461"/>
                  <a:pt x="1598" y="452"/>
                </a:cubicBezTo>
                <a:cubicBezTo>
                  <a:pt x="1648" y="428"/>
                  <a:pt x="1682" y="383"/>
                  <a:pt x="1714" y="339"/>
                </a:cubicBezTo>
                <a:cubicBezTo>
                  <a:pt x="1760" y="271"/>
                  <a:pt x="1797" y="195"/>
                  <a:pt x="1816" y="114"/>
                </a:cubicBezTo>
                <a:cubicBezTo>
                  <a:pt x="1819" y="115"/>
                  <a:pt x="1822" y="117"/>
                  <a:pt x="1825" y="118"/>
                </a:cubicBezTo>
                <a:cubicBezTo>
                  <a:pt x="1805" y="211"/>
                  <a:pt x="1767" y="301"/>
                  <a:pt x="1714" y="380"/>
                </a:cubicBezTo>
                <a:cubicBezTo>
                  <a:pt x="1735" y="367"/>
                  <a:pt x="1759" y="359"/>
                  <a:pt x="1783" y="356"/>
                </a:cubicBezTo>
                <a:cubicBezTo>
                  <a:pt x="1783" y="358"/>
                  <a:pt x="1783" y="362"/>
                  <a:pt x="1783" y="364"/>
                </a:cubicBezTo>
                <a:cubicBezTo>
                  <a:pt x="1765" y="371"/>
                  <a:pt x="1746" y="377"/>
                  <a:pt x="1730" y="388"/>
                </a:cubicBezTo>
                <a:cubicBezTo>
                  <a:pt x="1685" y="417"/>
                  <a:pt x="1653" y="463"/>
                  <a:pt x="1606" y="488"/>
                </a:cubicBezTo>
                <a:cubicBezTo>
                  <a:pt x="1579" y="503"/>
                  <a:pt x="1552" y="518"/>
                  <a:pt x="1533" y="543"/>
                </a:cubicBezTo>
                <a:cubicBezTo>
                  <a:pt x="1512" y="572"/>
                  <a:pt x="1494" y="603"/>
                  <a:pt x="1475" y="633"/>
                </a:cubicBezTo>
                <a:cubicBezTo>
                  <a:pt x="1431" y="709"/>
                  <a:pt x="1386" y="785"/>
                  <a:pt x="1346" y="863"/>
                </a:cubicBezTo>
                <a:cubicBezTo>
                  <a:pt x="1365" y="847"/>
                  <a:pt x="1383" y="830"/>
                  <a:pt x="1404" y="818"/>
                </a:cubicBezTo>
                <a:cubicBezTo>
                  <a:pt x="1427" y="803"/>
                  <a:pt x="1453" y="792"/>
                  <a:pt x="1479" y="782"/>
                </a:cubicBezTo>
                <a:cubicBezTo>
                  <a:pt x="1480" y="785"/>
                  <a:pt x="1521" y="769"/>
                  <a:pt x="1522" y="772"/>
                </a:cubicBezTo>
                <a:cubicBezTo>
                  <a:pt x="1484" y="786"/>
                  <a:pt x="1412" y="832"/>
                  <a:pt x="1384" y="861"/>
                </a:cubicBezTo>
                <a:cubicBezTo>
                  <a:pt x="1360" y="888"/>
                  <a:pt x="1336" y="915"/>
                  <a:pt x="1318" y="947"/>
                </a:cubicBezTo>
                <a:cubicBezTo>
                  <a:pt x="1305" y="1032"/>
                  <a:pt x="1299" y="1118"/>
                  <a:pt x="1296" y="1203"/>
                </a:cubicBezTo>
                <a:cubicBezTo>
                  <a:pt x="1362" y="1177"/>
                  <a:pt x="1432" y="1157"/>
                  <a:pt x="1503" y="1154"/>
                </a:cubicBezTo>
                <a:cubicBezTo>
                  <a:pt x="1623" y="1152"/>
                  <a:pt x="1743" y="1165"/>
                  <a:pt x="1862" y="1179"/>
                </a:cubicBezTo>
                <a:cubicBezTo>
                  <a:pt x="1944" y="1189"/>
                  <a:pt x="2026" y="1197"/>
                  <a:pt x="2107" y="1189"/>
                </a:cubicBezTo>
                <a:cubicBezTo>
                  <a:pt x="2117" y="1188"/>
                  <a:pt x="2127" y="1188"/>
                  <a:pt x="2135" y="1181"/>
                </a:cubicBezTo>
                <a:cubicBezTo>
                  <a:pt x="2169" y="1150"/>
                  <a:pt x="2193" y="1108"/>
                  <a:pt x="2206" y="1064"/>
                </a:cubicBezTo>
                <a:cubicBezTo>
                  <a:pt x="2201" y="1107"/>
                  <a:pt x="2181" y="1147"/>
                  <a:pt x="2156" y="1181"/>
                </a:cubicBezTo>
                <a:cubicBezTo>
                  <a:pt x="2198" y="1171"/>
                  <a:pt x="2238" y="1163"/>
                  <a:pt x="2284" y="1134"/>
                </a:cubicBezTo>
                <a:cubicBezTo>
                  <a:pt x="2287" y="1137"/>
                  <a:pt x="2367" y="1098"/>
                  <a:pt x="2370" y="1101"/>
                </a:cubicBezTo>
                <a:cubicBezTo>
                  <a:pt x="2284" y="1168"/>
                  <a:pt x="2094" y="1232"/>
                  <a:pt x="1987" y="1237"/>
                </a:cubicBezTo>
                <a:cubicBezTo>
                  <a:pt x="2013" y="1254"/>
                  <a:pt x="2031" y="1279"/>
                  <a:pt x="2058" y="1294"/>
                </a:cubicBezTo>
                <a:cubicBezTo>
                  <a:pt x="2088" y="1309"/>
                  <a:pt x="2153" y="1329"/>
                  <a:pt x="2186" y="1338"/>
                </a:cubicBezTo>
                <a:cubicBezTo>
                  <a:pt x="2183" y="1341"/>
                  <a:pt x="2145" y="1334"/>
                  <a:pt x="2142" y="1334"/>
                </a:cubicBezTo>
                <a:cubicBezTo>
                  <a:pt x="2111" y="1329"/>
                  <a:pt x="2082" y="1318"/>
                  <a:pt x="2054" y="1306"/>
                </a:cubicBezTo>
                <a:cubicBezTo>
                  <a:pt x="2066" y="1329"/>
                  <a:pt x="2072" y="1355"/>
                  <a:pt x="2070" y="1382"/>
                </a:cubicBezTo>
                <a:cubicBezTo>
                  <a:pt x="2068" y="1341"/>
                  <a:pt x="2045" y="1303"/>
                  <a:pt x="2013" y="1279"/>
                </a:cubicBezTo>
                <a:cubicBezTo>
                  <a:pt x="1994" y="1266"/>
                  <a:pt x="1975" y="1252"/>
                  <a:pt x="1953" y="1242"/>
                </a:cubicBezTo>
                <a:cubicBezTo>
                  <a:pt x="1937" y="1234"/>
                  <a:pt x="1917" y="1237"/>
                  <a:pt x="1899" y="1236"/>
                </a:cubicBezTo>
                <a:cubicBezTo>
                  <a:pt x="1800" y="1235"/>
                  <a:pt x="1702" y="1229"/>
                  <a:pt x="1603" y="1230"/>
                </a:cubicBezTo>
                <a:cubicBezTo>
                  <a:pt x="1641" y="1263"/>
                  <a:pt x="1665" y="1306"/>
                  <a:pt x="1693" y="1347"/>
                </a:cubicBezTo>
                <a:cubicBezTo>
                  <a:pt x="1725" y="1394"/>
                  <a:pt x="1761" y="1438"/>
                  <a:pt x="1801" y="1478"/>
                </a:cubicBezTo>
                <a:cubicBezTo>
                  <a:pt x="1827" y="1507"/>
                  <a:pt x="1858" y="1532"/>
                  <a:pt x="1894" y="1547"/>
                </a:cubicBezTo>
                <a:cubicBezTo>
                  <a:pt x="1949" y="1572"/>
                  <a:pt x="2008" y="1581"/>
                  <a:pt x="2067" y="1586"/>
                </a:cubicBezTo>
                <a:cubicBezTo>
                  <a:pt x="2000" y="1590"/>
                  <a:pt x="1932" y="1580"/>
                  <a:pt x="1870" y="1553"/>
                </a:cubicBezTo>
                <a:cubicBezTo>
                  <a:pt x="1929" y="1603"/>
                  <a:pt x="1993" y="1647"/>
                  <a:pt x="2061" y="1682"/>
                </a:cubicBezTo>
                <a:cubicBezTo>
                  <a:pt x="2060" y="1686"/>
                  <a:pt x="2092" y="1699"/>
                  <a:pt x="2091" y="1702"/>
                </a:cubicBezTo>
                <a:cubicBezTo>
                  <a:pt x="2001" y="1661"/>
                  <a:pt x="1885" y="1595"/>
                  <a:pt x="1812" y="1528"/>
                </a:cubicBezTo>
                <a:cubicBezTo>
                  <a:pt x="1771" y="1487"/>
                  <a:pt x="1735" y="1441"/>
                  <a:pt x="1698" y="1398"/>
                </a:cubicBezTo>
                <a:cubicBezTo>
                  <a:pt x="1702" y="1456"/>
                  <a:pt x="1693" y="1514"/>
                  <a:pt x="1693" y="1572"/>
                </a:cubicBezTo>
                <a:cubicBezTo>
                  <a:pt x="1689" y="1571"/>
                  <a:pt x="1691" y="1636"/>
                  <a:pt x="1687" y="1636"/>
                </a:cubicBezTo>
                <a:cubicBezTo>
                  <a:pt x="1687" y="1577"/>
                  <a:pt x="1688" y="1451"/>
                  <a:pt x="1675" y="1393"/>
                </a:cubicBezTo>
                <a:cubicBezTo>
                  <a:pt x="1671" y="1374"/>
                  <a:pt x="1666" y="1355"/>
                  <a:pt x="1653" y="1339"/>
                </a:cubicBezTo>
                <a:cubicBezTo>
                  <a:pt x="1633" y="1312"/>
                  <a:pt x="1614" y="1285"/>
                  <a:pt x="1588" y="1264"/>
                </a:cubicBezTo>
                <a:cubicBezTo>
                  <a:pt x="1567" y="1245"/>
                  <a:pt x="1538" y="1238"/>
                  <a:pt x="1511" y="1235"/>
                </a:cubicBezTo>
                <a:cubicBezTo>
                  <a:pt x="1436" y="1239"/>
                  <a:pt x="1361" y="1259"/>
                  <a:pt x="1296" y="1296"/>
                </a:cubicBezTo>
                <a:cubicBezTo>
                  <a:pt x="1301" y="1435"/>
                  <a:pt x="1318" y="1575"/>
                  <a:pt x="1358" y="1709"/>
                </a:cubicBezTo>
                <a:cubicBezTo>
                  <a:pt x="1392" y="1826"/>
                  <a:pt x="1442" y="1939"/>
                  <a:pt x="1508" y="2041"/>
                </a:cubicBezTo>
                <a:cubicBezTo>
                  <a:pt x="1240" y="2041"/>
                  <a:pt x="1240" y="2041"/>
                  <a:pt x="1240" y="2041"/>
                </a:cubicBezTo>
                <a:cubicBezTo>
                  <a:pt x="1182" y="1828"/>
                  <a:pt x="1159" y="1605"/>
                  <a:pt x="1169" y="1384"/>
                </a:cubicBezTo>
                <a:cubicBezTo>
                  <a:pt x="1151" y="1365"/>
                  <a:pt x="1133" y="1346"/>
                  <a:pt x="1113" y="1331"/>
                </a:cubicBezTo>
                <a:cubicBezTo>
                  <a:pt x="1090" y="1310"/>
                  <a:pt x="1060" y="1297"/>
                  <a:pt x="1032" y="1284"/>
                </a:cubicBezTo>
                <a:cubicBezTo>
                  <a:pt x="970" y="1259"/>
                  <a:pt x="900" y="1247"/>
                  <a:pt x="834" y="1264"/>
                </a:cubicBezTo>
                <a:cubicBezTo>
                  <a:pt x="814" y="1268"/>
                  <a:pt x="799" y="1282"/>
                  <a:pt x="787" y="1297"/>
                </a:cubicBezTo>
                <a:cubicBezTo>
                  <a:pt x="768" y="1323"/>
                  <a:pt x="753" y="1353"/>
                  <a:pt x="749" y="1386"/>
                </a:cubicBezTo>
                <a:cubicBezTo>
                  <a:pt x="747" y="1405"/>
                  <a:pt x="751" y="1423"/>
                  <a:pt x="754" y="1442"/>
                </a:cubicBezTo>
                <a:cubicBezTo>
                  <a:pt x="747" y="1424"/>
                  <a:pt x="742" y="1404"/>
                  <a:pt x="744" y="1385"/>
                </a:cubicBezTo>
                <a:cubicBezTo>
                  <a:pt x="745" y="1350"/>
                  <a:pt x="760" y="1318"/>
                  <a:pt x="776" y="1289"/>
                </a:cubicBezTo>
                <a:cubicBezTo>
                  <a:pt x="728" y="1318"/>
                  <a:pt x="626" y="1425"/>
                  <a:pt x="591" y="1469"/>
                </a:cubicBezTo>
                <a:cubicBezTo>
                  <a:pt x="588" y="1466"/>
                  <a:pt x="646" y="1395"/>
                  <a:pt x="644" y="1392"/>
                </a:cubicBezTo>
                <a:cubicBezTo>
                  <a:pt x="683" y="1339"/>
                  <a:pt x="731" y="1290"/>
                  <a:pt x="790" y="1259"/>
                </a:cubicBezTo>
                <a:cubicBezTo>
                  <a:pt x="833" y="1236"/>
                  <a:pt x="882" y="1227"/>
                  <a:pt x="931" y="1227"/>
                </a:cubicBezTo>
                <a:cubicBezTo>
                  <a:pt x="882" y="1205"/>
                  <a:pt x="833" y="1185"/>
                  <a:pt x="784" y="1164"/>
                </a:cubicBezTo>
                <a:cubicBezTo>
                  <a:pt x="757" y="1154"/>
                  <a:pt x="731" y="1142"/>
                  <a:pt x="703" y="1136"/>
                </a:cubicBezTo>
                <a:cubicBezTo>
                  <a:pt x="636" y="1125"/>
                  <a:pt x="564" y="1125"/>
                  <a:pt x="499" y="1148"/>
                </a:cubicBezTo>
                <a:cubicBezTo>
                  <a:pt x="457" y="1175"/>
                  <a:pt x="448" y="1227"/>
                  <a:pt x="431" y="1270"/>
                </a:cubicBezTo>
                <a:cubicBezTo>
                  <a:pt x="442" y="1229"/>
                  <a:pt x="452" y="1185"/>
                  <a:pt x="480" y="1152"/>
                </a:cubicBezTo>
                <a:cubicBezTo>
                  <a:pt x="407" y="1170"/>
                  <a:pt x="330" y="1171"/>
                  <a:pt x="255" y="1161"/>
                </a:cubicBezTo>
                <a:cubicBezTo>
                  <a:pt x="189" y="1151"/>
                  <a:pt x="57" y="1090"/>
                  <a:pt x="0" y="1056"/>
                </a:cubicBezTo>
                <a:cubicBezTo>
                  <a:pt x="2" y="1054"/>
                  <a:pt x="73" y="1090"/>
                  <a:pt x="75" y="1088"/>
                </a:cubicBezTo>
                <a:cubicBezTo>
                  <a:pt x="139" y="1121"/>
                  <a:pt x="211" y="1133"/>
                  <a:pt x="281" y="1144"/>
                </a:cubicBezTo>
                <a:cubicBezTo>
                  <a:pt x="328" y="1151"/>
                  <a:pt x="376" y="1144"/>
                  <a:pt x="423" y="1136"/>
                </a:cubicBezTo>
                <a:cubicBezTo>
                  <a:pt x="477" y="1127"/>
                  <a:pt x="528" y="1103"/>
                  <a:pt x="583" y="1096"/>
                </a:cubicBezTo>
                <a:cubicBezTo>
                  <a:pt x="603" y="1094"/>
                  <a:pt x="623" y="1094"/>
                  <a:pt x="643" y="1095"/>
                </a:cubicBezTo>
                <a:cubicBezTo>
                  <a:pt x="594" y="1067"/>
                  <a:pt x="549" y="1031"/>
                  <a:pt x="512" y="988"/>
                </a:cubicBezTo>
                <a:cubicBezTo>
                  <a:pt x="442" y="915"/>
                  <a:pt x="393" y="819"/>
                  <a:pt x="390" y="717"/>
                </a:cubicBezTo>
                <a:cubicBezTo>
                  <a:pt x="386" y="661"/>
                  <a:pt x="404" y="577"/>
                  <a:pt x="412" y="522"/>
                </a:cubicBezTo>
                <a:cubicBezTo>
                  <a:pt x="414" y="522"/>
                  <a:pt x="411" y="552"/>
                  <a:pt x="413" y="552"/>
                </a:cubicBezTo>
                <a:cubicBezTo>
                  <a:pt x="400" y="640"/>
                  <a:pt x="386" y="735"/>
                  <a:pt x="426" y="819"/>
                </a:cubicBezTo>
                <a:cubicBezTo>
                  <a:pt x="465" y="917"/>
                  <a:pt x="543" y="997"/>
                  <a:pt x="637" y="1046"/>
                </a:cubicBezTo>
                <a:cubicBezTo>
                  <a:pt x="600" y="981"/>
                  <a:pt x="609" y="903"/>
                  <a:pt x="625" y="833"/>
                </a:cubicBezTo>
                <a:cubicBezTo>
                  <a:pt x="629" y="834"/>
                  <a:pt x="633" y="764"/>
                  <a:pt x="636" y="765"/>
                </a:cubicBezTo>
                <a:cubicBezTo>
                  <a:pt x="631" y="803"/>
                  <a:pt x="629" y="912"/>
                  <a:pt x="633" y="950"/>
                </a:cubicBezTo>
                <a:cubicBezTo>
                  <a:pt x="640" y="937"/>
                  <a:pt x="646" y="923"/>
                  <a:pt x="657" y="912"/>
                </a:cubicBezTo>
                <a:cubicBezTo>
                  <a:pt x="680" y="891"/>
                  <a:pt x="709" y="878"/>
                  <a:pt x="728" y="854"/>
                </a:cubicBezTo>
                <a:cubicBezTo>
                  <a:pt x="746" y="833"/>
                  <a:pt x="760" y="808"/>
                  <a:pt x="775" y="784"/>
                </a:cubicBezTo>
                <a:cubicBezTo>
                  <a:pt x="758" y="824"/>
                  <a:pt x="740" y="867"/>
                  <a:pt x="704" y="894"/>
                </a:cubicBezTo>
                <a:cubicBezTo>
                  <a:pt x="686" y="909"/>
                  <a:pt x="665" y="923"/>
                  <a:pt x="654" y="944"/>
                </a:cubicBezTo>
                <a:cubicBezTo>
                  <a:pt x="647" y="958"/>
                  <a:pt x="641" y="973"/>
                  <a:pt x="641" y="989"/>
                </a:cubicBezTo>
                <a:cubicBezTo>
                  <a:pt x="654" y="1031"/>
                  <a:pt x="688" y="1062"/>
                  <a:pt x="723" y="1085"/>
                </a:cubicBezTo>
                <a:cubicBezTo>
                  <a:pt x="819" y="1123"/>
                  <a:pt x="918" y="1150"/>
                  <a:pt x="1012" y="1191"/>
                </a:cubicBezTo>
                <a:cubicBezTo>
                  <a:pt x="1071" y="1216"/>
                  <a:pt x="1126" y="1249"/>
                  <a:pt x="1175" y="1290"/>
                </a:cubicBezTo>
                <a:cubicBezTo>
                  <a:pt x="1184" y="1177"/>
                  <a:pt x="1202" y="1064"/>
                  <a:pt x="1227" y="953"/>
                </a:cubicBezTo>
                <a:cubicBezTo>
                  <a:pt x="1241" y="891"/>
                  <a:pt x="1268" y="831"/>
                  <a:pt x="1306" y="779"/>
                </a:cubicBezTo>
                <a:cubicBezTo>
                  <a:pt x="1280" y="762"/>
                  <a:pt x="1079" y="691"/>
                  <a:pt x="1050" y="681"/>
                </a:cubicBezTo>
                <a:cubicBezTo>
                  <a:pt x="1051" y="673"/>
                  <a:pt x="1179" y="719"/>
                  <a:pt x="1180" y="711"/>
                </a:cubicBezTo>
                <a:cubicBezTo>
                  <a:pt x="1205" y="716"/>
                  <a:pt x="1273" y="729"/>
                  <a:pt x="1298" y="737"/>
                </a:cubicBezTo>
                <a:cubicBezTo>
                  <a:pt x="1261" y="682"/>
                  <a:pt x="1244" y="617"/>
                  <a:pt x="1212" y="559"/>
                </a:cubicBezTo>
                <a:cubicBezTo>
                  <a:pt x="1194" y="521"/>
                  <a:pt x="1163" y="492"/>
                  <a:pt x="1131" y="465"/>
                </a:cubicBezTo>
                <a:cubicBezTo>
                  <a:pt x="1088" y="428"/>
                  <a:pt x="1066" y="374"/>
                  <a:pt x="1050" y="322"/>
                </a:cubicBezTo>
                <a:cubicBezTo>
                  <a:pt x="1027" y="250"/>
                  <a:pt x="1007" y="177"/>
                  <a:pt x="991" y="104"/>
                </a:cubicBezTo>
                <a:cubicBezTo>
                  <a:pt x="993" y="103"/>
                  <a:pt x="996" y="102"/>
                  <a:pt x="998" y="101"/>
                </a:cubicBezTo>
                <a:cubicBezTo>
                  <a:pt x="1014" y="165"/>
                  <a:pt x="1033" y="227"/>
                  <a:pt x="1054" y="289"/>
                </a:cubicBezTo>
                <a:cubicBezTo>
                  <a:pt x="1068" y="330"/>
                  <a:pt x="1084" y="371"/>
                  <a:pt x="1110" y="406"/>
                </a:cubicBezTo>
                <a:cubicBezTo>
                  <a:pt x="1128" y="429"/>
                  <a:pt x="1154" y="445"/>
                  <a:pt x="1176" y="464"/>
                </a:cubicBezTo>
                <a:cubicBezTo>
                  <a:pt x="1190" y="476"/>
                  <a:pt x="1203" y="490"/>
                  <a:pt x="1216" y="503"/>
                </a:cubicBezTo>
                <a:cubicBezTo>
                  <a:pt x="1203" y="416"/>
                  <a:pt x="1204" y="327"/>
                  <a:pt x="1220" y="241"/>
                </a:cubicBezTo>
                <a:cubicBezTo>
                  <a:pt x="1227" y="197"/>
                  <a:pt x="1242" y="156"/>
                  <a:pt x="1253" y="113"/>
                </a:cubicBezTo>
                <a:cubicBezTo>
                  <a:pt x="1254" y="113"/>
                  <a:pt x="1258" y="113"/>
                  <a:pt x="1260" y="113"/>
                </a:cubicBezTo>
                <a:cubicBezTo>
                  <a:pt x="1248" y="168"/>
                  <a:pt x="1232" y="222"/>
                  <a:pt x="1228" y="279"/>
                </a:cubicBezTo>
                <a:cubicBezTo>
                  <a:pt x="1209" y="437"/>
                  <a:pt x="1250" y="602"/>
                  <a:pt x="1343" y="732"/>
                </a:cubicBezTo>
                <a:cubicBezTo>
                  <a:pt x="1362" y="708"/>
                  <a:pt x="1383" y="685"/>
                  <a:pt x="1401" y="659"/>
                </a:cubicBezTo>
                <a:cubicBezTo>
                  <a:pt x="1435" y="609"/>
                  <a:pt x="1468" y="558"/>
                  <a:pt x="1493" y="502"/>
                </a:cubicBezTo>
                <a:cubicBezTo>
                  <a:pt x="1532" y="421"/>
                  <a:pt x="1560" y="334"/>
                  <a:pt x="1574" y="24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Oval 6"/>
          <p:cNvSpPr/>
          <p:nvPr/>
        </p:nvSpPr>
        <p:spPr>
          <a:xfrm>
            <a:off x="3795599" y="2369459"/>
            <a:ext cx="398843" cy="398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2" name="Oval 4"/>
          <p:cNvSpPr/>
          <p:nvPr/>
        </p:nvSpPr>
        <p:spPr>
          <a:xfrm>
            <a:off x="4352510" y="1542990"/>
            <a:ext cx="218897" cy="2189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sz="2100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3" name="Oval 12"/>
          <p:cNvSpPr/>
          <p:nvPr/>
        </p:nvSpPr>
        <p:spPr>
          <a:xfrm>
            <a:off x="3367067" y="2573299"/>
            <a:ext cx="390081" cy="3901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sz="2100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4" name="Oval 13"/>
          <p:cNvSpPr/>
          <p:nvPr/>
        </p:nvSpPr>
        <p:spPr>
          <a:xfrm>
            <a:off x="3059899" y="3869459"/>
            <a:ext cx="307168" cy="3072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sz="2100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5" name="Oval 15"/>
          <p:cNvSpPr/>
          <p:nvPr/>
        </p:nvSpPr>
        <p:spPr>
          <a:xfrm>
            <a:off x="4782099" y="2698459"/>
            <a:ext cx="395887" cy="3959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6" name="Oval 12"/>
          <p:cNvSpPr/>
          <p:nvPr/>
        </p:nvSpPr>
        <p:spPr>
          <a:xfrm>
            <a:off x="2868251" y="3662343"/>
            <a:ext cx="109167" cy="1091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sz="2100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7" name="Oval 6"/>
          <p:cNvSpPr/>
          <p:nvPr/>
        </p:nvSpPr>
        <p:spPr>
          <a:xfrm>
            <a:off x="5041027" y="4176683"/>
            <a:ext cx="273919" cy="273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8" name="Oval 15"/>
          <p:cNvSpPr/>
          <p:nvPr/>
        </p:nvSpPr>
        <p:spPr>
          <a:xfrm>
            <a:off x="2724890" y="2353143"/>
            <a:ext cx="281003" cy="2810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19" name="Oval 15"/>
          <p:cNvSpPr/>
          <p:nvPr/>
        </p:nvSpPr>
        <p:spPr>
          <a:xfrm>
            <a:off x="3459412" y="3952808"/>
            <a:ext cx="140502" cy="1405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5339492" y="1986887"/>
            <a:ext cx="263874" cy="2639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/>
            <a:endParaRPr lang="zh-CN" altLang="en-US" sz="2100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sp>
        <p:nvSpPr>
          <p:cNvPr id="121" name="Oval 6"/>
          <p:cNvSpPr/>
          <p:nvPr/>
        </p:nvSpPr>
        <p:spPr>
          <a:xfrm>
            <a:off x="4930780" y="1426718"/>
            <a:ext cx="116251" cy="1162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eaLnBrk="1" hangingPunct="1"/>
            <a:endParaRPr lang="en-US" altLang="zh-CN" dirty="0">
              <a:solidFill>
                <a:srgbClr val="F2F2F2"/>
              </a:solidFill>
              <a:cs typeface="+mn-ea"/>
              <a:sym typeface="+mn-lt"/>
            </a:endParaRPr>
          </a:p>
        </p:txBody>
      </p:sp>
      <p:grpSp>
        <p:nvGrpSpPr>
          <p:cNvPr id="3" name="组合 217"/>
          <p:cNvGrpSpPr/>
          <p:nvPr/>
        </p:nvGrpSpPr>
        <p:grpSpPr>
          <a:xfrm>
            <a:off x="1906877" y="3005246"/>
            <a:ext cx="711561" cy="711688"/>
            <a:chOff x="2541553" y="4005858"/>
            <a:chExt cx="948790" cy="948790"/>
          </a:xfrm>
        </p:grpSpPr>
        <p:sp>
          <p:nvSpPr>
            <p:cNvPr id="219" name="椭圆 218"/>
            <p:cNvSpPr/>
            <p:nvPr/>
          </p:nvSpPr>
          <p:spPr>
            <a:xfrm>
              <a:off x="2541553" y="4005858"/>
              <a:ext cx="948790" cy="9487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F2F2F2"/>
                </a:solidFill>
                <a:cs typeface="+mn-ea"/>
                <a:sym typeface="+mn-lt"/>
              </a:endParaRPr>
            </a:p>
          </p:txBody>
        </p:sp>
        <p:sp>
          <p:nvSpPr>
            <p:cNvPr id="220" name="KSO_Shape"/>
            <p:cNvSpPr>
              <a:spLocks noChangeAspect="1"/>
            </p:cNvSpPr>
            <p:nvPr/>
          </p:nvSpPr>
          <p:spPr bwMode="auto">
            <a:xfrm>
              <a:off x="2795098" y="4261352"/>
              <a:ext cx="441700" cy="437802"/>
            </a:xfrm>
            <a:custGeom>
              <a:avLst/>
              <a:gdLst>
                <a:gd name="T0" fmla="*/ 1420802 w 2262188"/>
                <a:gd name="T1" fmla="*/ 2155372 h 2241550"/>
                <a:gd name="T2" fmla="*/ 0 w 2262188"/>
                <a:gd name="T3" fmla="*/ 1901959 h 2241550"/>
                <a:gd name="T4" fmla="*/ 966787 w 2262188"/>
                <a:gd name="T5" fmla="*/ 2002745 h 2241550"/>
                <a:gd name="T6" fmla="*/ 463550 w 2262188"/>
                <a:gd name="T7" fmla="*/ 1799189 h 2241550"/>
                <a:gd name="T8" fmla="*/ 1920875 w 2262188"/>
                <a:gd name="T9" fmla="*/ 1721932 h 2241550"/>
                <a:gd name="T10" fmla="*/ 1920875 w 2262188"/>
                <a:gd name="T11" fmla="*/ 1643063 h 2241550"/>
                <a:gd name="T12" fmla="*/ 1920875 w 2262188"/>
                <a:gd name="T13" fmla="*/ 1520825 h 2241550"/>
                <a:gd name="T14" fmla="*/ 1437365 w 2262188"/>
                <a:gd name="T15" fmla="*/ 1781511 h 2241550"/>
                <a:gd name="T16" fmla="*/ 0 w 2262188"/>
                <a:gd name="T17" fmla="*/ 1470217 h 2241550"/>
                <a:gd name="T18" fmla="*/ 1304860 w 2262188"/>
                <a:gd name="T19" fmla="*/ 1658938 h 2241550"/>
                <a:gd name="T20" fmla="*/ 1333924 w 2262188"/>
                <a:gd name="T21" fmla="*/ 1648052 h 2241550"/>
                <a:gd name="T22" fmla="*/ 1395684 w 2262188"/>
                <a:gd name="T23" fmla="*/ 1641022 h 2241550"/>
                <a:gd name="T24" fmla="*/ 1448362 w 2262188"/>
                <a:gd name="T25" fmla="*/ 1646011 h 2241550"/>
                <a:gd name="T26" fmla="*/ 1677920 w 2262188"/>
                <a:gd name="T27" fmla="*/ 1506991 h 2241550"/>
                <a:gd name="T28" fmla="*/ 1657031 w 2262188"/>
                <a:gd name="T29" fmla="*/ 1492023 h 2241550"/>
                <a:gd name="T30" fmla="*/ 1654306 w 2262188"/>
                <a:gd name="T31" fmla="*/ 1479097 h 2241550"/>
                <a:gd name="T32" fmla="*/ 1663843 w 2262188"/>
                <a:gd name="T33" fmla="*/ 1466170 h 2241550"/>
                <a:gd name="T34" fmla="*/ 995838 w 2262188"/>
                <a:gd name="T35" fmla="*/ 1258888 h 2241550"/>
                <a:gd name="T36" fmla="*/ 489738 w 2262188"/>
                <a:gd name="T37" fmla="*/ 1130300 h 2241550"/>
                <a:gd name="T38" fmla="*/ 594035 w 2262188"/>
                <a:gd name="T39" fmla="*/ 1213404 h 2241550"/>
                <a:gd name="T40" fmla="*/ 555491 w 2262188"/>
                <a:gd name="T41" fmla="*/ 1222487 h 2241550"/>
                <a:gd name="T42" fmla="*/ 486564 w 2262188"/>
                <a:gd name="T43" fmla="*/ 1223168 h 2241550"/>
                <a:gd name="T44" fmla="*/ 211086 w 2262188"/>
                <a:gd name="T45" fmla="*/ 1351684 h 2241550"/>
                <a:gd name="T46" fmla="*/ 251218 w 2262188"/>
                <a:gd name="T47" fmla="*/ 1368941 h 2241550"/>
                <a:gd name="T48" fmla="*/ 259153 w 2262188"/>
                <a:gd name="T49" fmla="*/ 1381429 h 2241550"/>
                <a:gd name="T50" fmla="*/ 255072 w 2262188"/>
                <a:gd name="T51" fmla="*/ 1394599 h 2241550"/>
                <a:gd name="T52" fmla="*/ 240561 w 2262188"/>
                <a:gd name="T53" fmla="*/ 1405498 h 2241550"/>
                <a:gd name="T54" fmla="*/ 810075 w 2262188"/>
                <a:gd name="T55" fmla="*/ 1021049 h 2241550"/>
                <a:gd name="T56" fmla="*/ 341312 w 2262188"/>
                <a:gd name="T57" fmla="*/ 771297 h 2241550"/>
                <a:gd name="T58" fmla="*/ 2262188 w 2262188"/>
                <a:gd name="T59" fmla="*/ 687389 h 2241550"/>
                <a:gd name="T60" fmla="*/ 830949 w 2262188"/>
                <a:gd name="T61" fmla="*/ 982664 h 2241550"/>
                <a:gd name="T62" fmla="*/ 1797050 w 2262188"/>
                <a:gd name="T63" fmla="*/ 752476 h 2241550"/>
                <a:gd name="T64" fmla="*/ 1295400 w 2262188"/>
                <a:gd name="T65" fmla="*/ 660174 h 2241550"/>
                <a:gd name="T66" fmla="*/ 2262188 w 2262188"/>
                <a:gd name="T67" fmla="*/ 462607 h 2241550"/>
                <a:gd name="T68" fmla="*/ 824823 w 2262188"/>
                <a:gd name="T69" fmla="*/ 651157 h 2241550"/>
                <a:gd name="T70" fmla="*/ 341312 w 2262188"/>
                <a:gd name="T71" fmla="*/ 390526 h 2241550"/>
                <a:gd name="T72" fmla="*/ 786730 w 2262188"/>
                <a:gd name="T73" fmla="*/ 233363 h 2241550"/>
                <a:gd name="T74" fmla="*/ 600403 w 2262188"/>
                <a:gd name="T75" fmla="*/ 336703 h 2241550"/>
                <a:gd name="T76" fmla="*/ 608110 w 2262188"/>
                <a:gd name="T77" fmla="*/ 349677 h 2241550"/>
                <a:gd name="T78" fmla="*/ 603350 w 2262188"/>
                <a:gd name="T79" fmla="*/ 362651 h 2241550"/>
                <a:gd name="T80" fmla="*/ 576602 w 2262188"/>
                <a:gd name="T81" fmla="*/ 378585 h 2241550"/>
                <a:gd name="T82" fmla="*/ 820278 w 2262188"/>
                <a:gd name="T83" fmla="*/ 514246 h 2241550"/>
                <a:gd name="T84" fmla="*/ 878761 w 2262188"/>
                <a:gd name="T85" fmla="*/ 510831 h 2241550"/>
                <a:gd name="T86" fmla="*/ 932710 w 2262188"/>
                <a:gd name="T87" fmla="*/ 519026 h 2241550"/>
                <a:gd name="T88" fmla="*/ 1216508 w 2262188"/>
                <a:gd name="T89" fmla="*/ 466218 h 2241550"/>
                <a:gd name="T90" fmla="*/ 1749425 w 2262188"/>
                <a:gd name="T91" fmla="*/ 883986 h 2241550"/>
                <a:gd name="T92" fmla="*/ 1798297 w 2262188"/>
                <a:gd name="T93" fmla="*/ 374650 h 2241550"/>
                <a:gd name="T94" fmla="*/ 2012784 w 2262188"/>
                <a:gd name="T95" fmla="*/ 269585 h 2241550"/>
                <a:gd name="T96" fmla="*/ 2003262 w 2262188"/>
                <a:gd name="T97" fmla="*/ 256650 h 2241550"/>
                <a:gd name="T98" fmla="*/ 2006209 w 2262188"/>
                <a:gd name="T99" fmla="*/ 243943 h 2241550"/>
                <a:gd name="T100" fmla="*/ 2027068 w 2262188"/>
                <a:gd name="T101" fmla="*/ 228966 h 2241550"/>
                <a:gd name="T102" fmla="*/ 1797843 w 2262188"/>
                <a:gd name="T103" fmla="*/ 89635 h 2241550"/>
                <a:gd name="T104" fmla="*/ 1745015 w 2262188"/>
                <a:gd name="T105" fmla="*/ 94400 h 2241550"/>
                <a:gd name="T106" fmla="*/ 1683571 w 2262188"/>
                <a:gd name="T107" fmla="*/ 87820 h 2241550"/>
                <a:gd name="T108" fmla="*/ 1651602 w 2262188"/>
                <a:gd name="T109" fmla="*/ 75112 h 224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62188" h="2241550">
                  <a:moveTo>
                    <a:pt x="1920875" y="1898650"/>
                  </a:moveTo>
                  <a:lnTo>
                    <a:pt x="1920875" y="1901598"/>
                  </a:lnTo>
                  <a:lnTo>
                    <a:pt x="1920875" y="1977571"/>
                  </a:lnTo>
                  <a:lnTo>
                    <a:pt x="1431239" y="2241550"/>
                  </a:lnTo>
                  <a:lnTo>
                    <a:pt x="966787" y="2131332"/>
                  </a:lnTo>
                  <a:lnTo>
                    <a:pt x="966787" y="2047648"/>
                  </a:lnTo>
                  <a:lnTo>
                    <a:pt x="1420802" y="2155372"/>
                  </a:lnTo>
                  <a:lnTo>
                    <a:pt x="1437365" y="2159227"/>
                  </a:lnTo>
                  <a:lnTo>
                    <a:pt x="1452113" y="2151289"/>
                  </a:lnTo>
                  <a:lnTo>
                    <a:pt x="1920875" y="1898650"/>
                  </a:lnTo>
                  <a:close/>
                  <a:moveTo>
                    <a:pt x="0" y="1817688"/>
                  </a:moveTo>
                  <a:lnTo>
                    <a:pt x="463550" y="1928451"/>
                  </a:lnTo>
                  <a:lnTo>
                    <a:pt x="463550" y="2012951"/>
                  </a:lnTo>
                  <a:lnTo>
                    <a:pt x="0" y="1901959"/>
                  </a:lnTo>
                  <a:lnTo>
                    <a:pt x="0" y="1848519"/>
                  </a:lnTo>
                  <a:lnTo>
                    <a:pt x="0" y="1817688"/>
                  </a:lnTo>
                  <a:close/>
                  <a:moveTo>
                    <a:pt x="1920875" y="1770063"/>
                  </a:moveTo>
                  <a:lnTo>
                    <a:pt x="1920875" y="1772784"/>
                  </a:lnTo>
                  <a:lnTo>
                    <a:pt x="1920875" y="1848984"/>
                  </a:lnTo>
                  <a:lnTo>
                    <a:pt x="1431239" y="2112963"/>
                  </a:lnTo>
                  <a:lnTo>
                    <a:pt x="966787" y="2002745"/>
                  </a:lnTo>
                  <a:lnTo>
                    <a:pt x="966787" y="1919061"/>
                  </a:lnTo>
                  <a:lnTo>
                    <a:pt x="1420802" y="2026784"/>
                  </a:lnTo>
                  <a:lnTo>
                    <a:pt x="1437365" y="2030867"/>
                  </a:lnTo>
                  <a:lnTo>
                    <a:pt x="1452113" y="2022702"/>
                  </a:lnTo>
                  <a:lnTo>
                    <a:pt x="1920875" y="1770063"/>
                  </a:lnTo>
                  <a:close/>
                  <a:moveTo>
                    <a:pt x="0" y="1689100"/>
                  </a:moveTo>
                  <a:lnTo>
                    <a:pt x="463550" y="1799189"/>
                  </a:lnTo>
                  <a:lnTo>
                    <a:pt x="463550" y="1882775"/>
                  </a:lnTo>
                  <a:lnTo>
                    <a:pt x="0" y="1772460"/>
                  </a:lnTo>
                  <a:lnTo>
                    <a:pt x="0" y="1719680"/>
                  </a:lnTo>
                  <a:lnTo>
                    <a:pt x="0" y="1689100"/>
                  </a:lnTo>
                  <a:close/>
                  <a:moveTo>
                    <a:pt x="1920875" y="1643063"/>
                  </a:moveTo>
                  <a:lnTo>
                    <a:pt x="1920875" y="1646009"/>
                  </a:lnTo>
                  <a:lnTo>
                    <a:pt x="1920875" y="1721932"/>
                  </a:lnTo>
                  <a:lnTo>
                    <a:pt x="1431239" y="1985963"/>
                  </a:lnTo>
                  <a:lnTo>
                    <a:pt x="966787" y="1875591"/>
                  </a:lnTo>
                  <a:lnTo>
                    <a:pt x="966787" y="1791963"/>
                  </a:lnTo>
                  <a:lnTo>
                    <a:pt x="1420802" y="1899841"/>
                  </a:lnTo>
                  <a:lnTo>
                    <a:pt x="1437365" y="1903694"/>
                  </a:lnTo>
                  <a:lnTo>
                    <a:pt x="1452113" y="1895762"/>
                  </a:lnTo>
                  <a:lnTo>
                    <a:pt x="1920875" y="1643063"/>
                  </a:lnTo>
                  <a:close/>
                  <a:moveTo>
                    <a:pt x="0" y="1562100"/>
                  </a:moveTo>
                  <a:lnTo>
                    <a:pt x="463550" y="1672189"/>
                  </a:lnTo>
                  <a:lnTo>
                    <a:pt x="463550" y="1755775"/>
                  </a:lnTo>
                  <a:lnTo>
                    <a:pt x="0" y="1645686"/>
                  </a:lnTo>
                  <a:lnTo>
                    <a:pt x="0" y="1592907"/>
                  </a:lnTo>
                  <a:lnTo>
                    <a:pt x="0" y="1562100"/>
                  </a:lnTo>
                  <a:close/>
                  <a:moveTo>
                    <a:pt x="1920875" y="1520825"/>
                  </a:moveTo>
                  <a:lnTo>
                    <a:pt x="1920875" y="1523996"/>
                  </a:lnTo>
                  <a:lnTo>
                    <a:pt x="1920875" y="1599869"/>
                  </a:lnTo>
                  <a:lnTo>
                    <a:pt x="1431239" y="1863725"/>
                  </a:lnTo>
                  <a:lnTo>
                    <a:pt x="966787" y="1753426"/>
                  </a:lnTo>
                  <a:lnTo>
                    <a:pt x="966787" y="1669853"/>
                  </a:lnTo>
                  <a:lnTo>
                    <a:pt x="1420802" y="1777660"/>
                  </a:lnTo>
                  <a:lnTo>
                    <a:pt x="1437365" y="1781511"/>
                  </a:lnTo>
                  <a:lnTo>
                    <a:pt x="1452113" y="1773584"/>
                  </a:lnTo>
                  <a:lnTo>
                    <a:pt x="1920875" y="1520825"/>
                  </a:lnTo>
                  <a:close/>
                  <a:moveTo>
                    <a:pt x="0" y="1439863"/>
                  </a:moveTo>
                  <a:lnTo>
                    <a:pt x="463550" y="1549725"/>
                  </a:lnTo>
                  <a:lnTo>
                    <a:pt x="463550" y="1633538"/>
                  </a:lnTo>
                  <a:lnTo>
                    <a:pt x="0" y="1523223"/>
                  </a:lnTo>
                  <a:lnTo>
                    <a:pt x="0" y="1470217"/>
                  </a:lnTo>
                  <a:lnTo>
                    <a:pt x="0" y="1439863"/>
                  </a:lnTo>
                  <a:close/>
                  <a:moveTo>
                    <a:pt x="1474701" y="1365250"/>
                  </a:moveTo>
                  <a:lnTo>
                    <a:pt x="1920875" y="1470932"/>
                  </a:lnTo>
                  <a:lnTo>
                    <a:pt x="1430878" y="1735138"/>
                  </a:lnTo>
                  <a:lnTo>
                    <a:pt x="984250" y="1629229"/>
                  </a:lnTo>
                  <a:lnTo>
                    <a:pt x="1044194" y="1597025"/>
                  </a:lnTo>
                  <a:lnTo>
                    <a:pt x="1304860" y="1658938"/>
                  </a:lnTo>
                  <a:lnTo>
                    <a:pt x="1305314" y="1658258"/>
                  </a:lnTo>
                  <a:lnTo>
                    <a:pt x="1309401" y="1656217"/>
                  </a:lnTo>
                  <a:lnTo>
                    <a:pt x="1313942" y="1654402"/>
                  </a:lnTo>
                  <a:lnTo>
                    <a:pt x="1318483" y="1652588"/>
                  </a:lnTo>
                  <a:lnTo>
                    <a:pt x="1323479" y="1651227"/>
                  </a:lnTo>
                  <a:lnTo>
                    <a:pt x="1328474" y="1649640"/>
                  </a:lnTo>
                  <a:lnTo>
                    <a:pt x="1333924" y="1648052"/>
                  </a:lnTo>
                  <a:lnTo>
                    <a:pt x="1339373" y="1646692"/>
                  </a:lnTo>
                  <a:lnTo>
                    <a:pt x="1345050" y="1645784"/>
                  </a:lnTo>
                  <a:lnTo>
                    <a:pt x="1350953" y="1644650"/>
                  </a:lnTo>
                  <a:lnTo>
                    <a:pt x="1357311" y="1643743"/>
                  </a:lnTo>
                  <a:lnTo>
                    <a:pt x="1369572" y="1642383"/>
                  </a:lnTo>
                  <a:lnTo>
                    <a:pt x="1382515" y="1641249"/>
                  </a:lnTo>
                  <a:lnTo>
                    <a:pt x="1395684" y="1641022"/>
                  </a:lnTo>
                  <a:lnTo>
                    <a:pt x="1403177" y="1641249"/>
                  </a:lnTo>
                  <a:lnTo>
                    <a:pt x="1410897" y="1641475"/>
                  </a:lnTo>
                  <a:lnTo>
                    <a:pt x="1418617" y="1642156"/>
                  </a:lnTo>
                  <a:lnTo>
                    <a:pt x="1426110" y="1642836"/>
                  </a:lnTo>
                  <a:lnTo>
                    <a:pt x="1433603" y="1643743"/>
                  </a:lnTo>
                  <a:lnTo>
                    <a:pt x="1441096" y="1644650"/>
                  </a:lnTo>
                  <a:lnTo>
                    <a:pt x="1448362" y="1646011"/>
                  </a:lnTo>
                  <a:lnTo>
                    <a:pt x="1455401" y="1647599"/>
                  </a:lnTo>
                  <a:lnTo>
                    <a:pt x="1460623" y="1648959"/>
                  </a:lnTo>
                  <a:lnTo>
                    <a:pt x="1707665" y="1516063"/>
                  </a:lnTo>
                  <a:lnTo>
                    <a:pt x="1701989" y="1514702"/>
                  </a:lnTo>
                  <a:lnTo>
                    <a:pt x="1693133" y="1512434"/>
                  </a:lnTo>
                  <a:lnTo>
                    <a:pt x="1685186" y="1509713"/>
                  </a:lnTo>
                  <a:lnTo>
                    <a:pt x="1677920" y="1506991"/>
                  </a:lnTo>
                  <a:lnTo>
                    <a:pt x="1671790" y="1503816"/>
                  </a:lnTo>
                  <a:lnTo>
                    <a:pt x="1666340" y="1500641"/>
                  </a:lnTo>
                  <a:lnTo>
                    <a:pt x="1664070" y="1499054"/>
                  </a:lnTo>
                  <a:lnTo>
                    <a:pt x="1662026" y="1497240"/>
                  </a:lnTo>
                  <a:lnTo>
                    <a:pt x="1659983" y="1495652"/>
                  </a:lnTo>
                  <a:lnTo>
                    <a:pt x="1658393" y="1493838"/>
                  </a:lnTo>
                  <a:lnTo>
                    <a:pt x="1657031" y="1492023"/>
                  </a:lnTo>
                  <a:lnTo>
                    <a:pt x="1655668" y="1490209"/>
                  </a:lnTo>
                  <a:lnTo>
                    <a:pt x="1654987" y="1488395"/>
                  </a:lnTo>
                  <a:lnTo>
                    <a:pt x="1654306" y="1486581"/>
                  </a:lnTo>
                  <a:lnTo>
                    <a:pt x="1653852" y="1484540"/>
                  </a:lnTo>
                  <a:lnTo>
                    <a:pt x="1653625" y="1482725"/>
                  </a:lnTo>
                  <a:lnTo>
                    <a:pt x="1653625" y="1480911"/>
                  </a:lnTo>
                  <a:lnTo>
                    <a:pt x="1654306" y="1479097"/>
                  </a:lnTo>
                  <a:lnTo>
                    <a:pt x="1654760" y="1477282"/>
                  </a:lnTo>
                  <a:lnTo>
                    <a:pt x="1655441" y="1475241"/>
                  </a:lnTo>
                  <a:lnTo>
                    <a:pt x="1656577" y="1473427"/>
                  </a:lnTo>
                  <a:lnTo>
                    <a:pt x="1658166" y="1471613"/>
                  </a:lnTo>
                  <a:lnTo>
                    <a:pt x="1659528" y="1469798"/>
                  </a:lnTo>
                  <a:lnTo>
                    <a:pt x="1661345" y="1467984"/>
                  </a:lnTo>
                  <a:lnTo>
                    <a:pt x="1663843" y="1466170"/>
                  </a:lnTo>
                  <a:lnTo>
                    <a:pt x="1666113" y="1464356"/>
                  </a:lnTo>
                  <a:lnTo>
                    <a:pt x="1668611" y="1462768"/>
                  </a:lnTo>
                  <a:lnTo>
                    <a:pt x="1671790" y="1461181"/>
                  </a:lnTo>
                  <a:lnTo>
                    <a:pt x="1675650" y="1459366"/>
                  </a:lnTo>
                  <a:lnTo>
                    <a:pt x="1414984" y="1397454"/>
                  </a:lnTo>
                  <a:lnTo>
                    <a:pt x="1474701" y="1365250"/>
                  </a:lnTo>
                  <a:close/>
                  <a:moveTo>
                    <a:pt x="995838" y="1258888"/>
                  </a:moveTo>
                  <a:lnTo>
                    <a:pt x="1393825" y="1352349"/>
                  </a:lnTo>
                  <a:lnTo>
                    <a:pt x="918237" y="1608912"/>
                  </a:lnTo>
                  <a:lnTo>
                    <a:pt x="918237" y="2111376"/>
                  </a:lnTo>
                  <a:lnTo>
                    <a:pt x="512762" y="2014286"/>
                  </a:lnTo>
                  <a:lnTo>
                    <a:pt x="512762" y="1518854"/>
                  </a:lnTo>
                  <a:lnTo>
                    <a:pt x="995838" y="1258888"/>
                  </a:lnTo>
                  <a:close/>
                  <a:moveTo>
                    <a:pt x="489738" y="1130300"/>
                  </a:moveTo>
                  <a:lnTo>
                    <a:pt x="935038" y="1236110"/>
                  </a:lnTo>
                  <a:lnTo>
                    <a:pt x="875408" y="1268353"/>
                  </a:lnTo>
                  <a:lnTo>
                    <a:pt x="610586" y="1205457"/>
                  </a:lnTo>
                  <a:lnTo>
                    <a:pt x="606959" y="1207501"/>
                  </a:lnTo>
                  <a:lnTo>
                    <a:pt x="603104" y="1209544"/>
                  </a:lnTo>
                  <a:lnTo>
                    <a:pt x="598796" y="1211588"/>
                  </a:lnTo>
                  <a:lnTo>
                    <a:pt x="594035" y="1213404"/>
                  </a:lnTo>
                  <a:lnTo>
                    <a:pt x="589274" y="1214994"/>
                  </a:lnTo>
                  <a:lnTo>
                    <a:pt x="584059" y="1216583"/>
                  </a:lnTo>
                  <a:lnTo>
                    <a:pt x="578617" y="1218172"/>
                  </a:lnTo>
                  <a:lnTo>
                    <a:pt x="573176" y="1219308"/>
                  </a:lnTo>
                  <a:lnTo>
                    <a:pt x="567281" y="1220443"/>
                  </a:lnTo>
                  <a:lnTo>
                    <a:pt x="561386" y="1221351"/>
                  </a:lnTo>
                  <a:lnTo>
                    <a:pt x="555491" y="1222487"/>
                  </a:lnTo>
                  <a:lnTo>
                    <a:pt x="543021" y="1223849"/>
                  </a:lnTo>
                  <a:lnTo>
                    <a:pt x="530097" y="1224530"/>
                  </a:lnTo>
                  <a:lnTo>
                    <a:pt x="516947" y="1224757"/>
                  </a:lnTo>
                  <a:lnTo>
                    <a:pt x="509464" y="1224757"/>
                  </a:lnTo>
                  <a:lnTo>
                    <a:pt x="501755" y="1224530"/>
                  </a:lnTo>
                  <a:lnTo>
                    <a:pt x="494046" y="1224076"/>
                  </a:lnTo>
                  <a:lnTo>
                    <a:pt x="486564" y="1223168"/>
                  </a:lnTo>
                  <a:lnTo>
                    <a:pt x="479082" y="1222487"/>
                  </a:lnTo>
                  <a:lnTo>
                    <a:pt x="471600" y="1221124"/>
                  </a:lnTo>
                  <a:lnTo>
                    <a:pt x="464345" y="1219989"/>
                  </a:lnTo>
                  <a:lnTo>
                    <a:pt x="457543" y="1218399"/>
                  </a:lnTo>
                  <a:lnTo>
                    <a:pt x="456409" y="1218172"/>
                  </a:lnTo>
                  <a:lnTo>
                    <a:pt x="209953" y="1351230"/>
                  </a:lnTo>
                  <a:lnTo>
                    <a:pt x="211086" y="1351684"/>
                  </a:lnTo>
                  <a:lnTo>
                    <a:pt x="219929" y="1353955"/>
                  </a:lnTo>
                  <a:lnTo>
                    <a:pt x="227864" y="1356452"/>
                  </a:lnTo>
                  <a:lnTo>
                    <a:pt x="235120" y="1359404"/>
                  </a:lnTo>
                  <a:lnTo>
                    <a:pt x="241241" y="1362356"/>
                  </a:lnTo>
                  <a:lnTo>
                    <a:pt x="246683" y="1365535"/>
                  </a:lnTo>
                  <a:lnTo>
                    <a:pt x="249177" y="1367351"/>
                  </a:lnTo>
                  <a:lnTo>
                    <a:pt x="251218" y="1368941"/>
                  </a:lnTo>
                  <a:lnTo>
                    <a:pt x="253031" y="1370757"/>
                  </a:lnTo>
                  <a:lnTo>
                    <a:pt x="254845" y="1372574"/>
                  </a:lnTo>
                  <a:lnTo>
                    <a:pt x="255979" y="1374390"/>
                  </a:lnTo>
                  <a:lnTo>
                    <a:pt x="257113" y="1376207"/>
                  </a:lnTo>
                  <a:lnTo>
                    <a:pt x="258019" y="1378023"/>
                  </a:lnTo>
                  <a:lnTo>
                    <a:pt x="258926" y="1379613"/>
                  </a:lnTo>
                  <a:lnTo>
                    <a:pt x="259153" y="1381429"/>
                  </a:lnTo>
                  <a:lnTo>
                    <a:pt x="259380" y="1383246"/>
                  </a:lnTo>
                  <a:lnTo>
                    <a:pt x="259153" y="1385289"/>
                  </a:lnTo>
                  <a:lnTo>
                    <a:pt x="258926" y="1387106"/>
                  </a:lnTo>
                  <a:lnTo>
                    <a:pt x="258473" y="1388922"/>
                  </a:lnTo>
                  <a:lnTo>
                    <a:pt x="257566" y="1390739"/>
                  </a:lnTo>
                  <a:lnTo>
                    <a:pt x="256206" y="1392555"/>
                  </a:lnTo>
                  <a:lnTo>
                    <a:pt x="255072" y="1394599"/>
                  </a:lnTo>
                  <a:lnTo>
                    <a:pt x="253485" y="1396415"/>
                  </a:lnTo>
                  <a:lnTo>
                    <a:pt x="251444" y="1398232"/>
                  </a:lnTo>
                  <a:lnTo>
                    <a:pt x="249404" y="1399821"/>
                  </a:lnTo>
                  <a:lnTo>
                    <a:pt x="246910" y="1401638"/>
                  </a:lnTo>
                  <a:lnTo>
                    <a:pt x="244189" y="1403454"/>
                  </a:lnTo>
                  <a:lnTo>
                    <a:pt x="241241" y="1405043"/>
                  </a:lnTo>
                  <a:lnTo>
                    <a:pt x="240561" y="1405498"/>
                  </a:lnTo>
                  <a:lnTo>
                    <a:pt x="504929" y="1468393"/>
                  </a:lnTo>
                  <a:lnTo>
                    <a:pt x="463891" y="1490418"/>
                  </a:lnTo>
                  <a:lnTo>
                    <a:pt x="463891" y="1504950"/>
                  </a:lnTo>
                  <a:lnTo>
                    <a:pt x="0" y="1394599"/>
                  </a:lnTo>
                  <a:lnTo>
                    <a:pt x="489738" y="1130300"/>
                  </a:lnTo>
                  <a:close/>
                  <a:moveTo>
                    <a:pt x="341312" y="768350"/>
                  </a:moveTo>
                  <a:lnTo>
                    <a:pt x="810075" y="1021049"/>
                  </a:lnTo>
                  <a:lnTo>
                    <a:pt x="824823" y="1028755"/>
                  </a:lnTo>
                  <a:lnTo>
                    <a:pt x="841386" y="1024902"/>
                  </a:lnTo>
                  <a:lnTo>
                    <a:pt x="1295400" y="917250"/>
                  </a:lnTo>
                  <a:lnTo>
                    <a:pt x="1295400" y="1000879"/>
                  </a:lnTo>
                  <a:lnTo>
                    <a:pt x="830949" y="1111250"/>
                  </a:lnTo>
                  <a:lnTo>
                    <a:pt x="341312" y="847220"/>
                  </a:lnTo>
                  <a:lnTo>
                    <a:pt x="341312" y="771297"/>
                  </a:lnTo>
                  <a:lnTo>
                    <a:pt x="341312" y="768350"/>
                  </a:lnTo>
                  <a:close/>
                  <a:moveTo>
                    <a:pt x="2262188" y="687389"/>
                  </a:moveTo>
                  <a:lnTo>
                    <a:pt x="2262188" y="717969"/>
                  </a:lnTo>
                  <a:lnTo>
                    <a:pt x="2262188" y="770974"/>
                  </a:lnTo>
                  <a:lnTo>
                    <a:pt x="1797050" y="881063"/>
                  </a:lnTo>
                  <a:lnTo>
                    <a:pt x="1797050" y="797477"/>
                  </a:lnTo>
                  <a:lnTo>
                    <a:pt x="2262188" y="687389"/>
                  </a:lnTo>
                  <a:close/>
                  <a:moveTo>
                    <a:pt x="341312" y="639763"/>
                  </a:moveTo>
                  <a:lnTo>
                    <a:pt x="810075" y="892403"/>
                  </a:lnTo>
                  <a:lnTo>
                    <a:pt x="824823" y="900340"/>
                  </a:lnTo>
                  <a:lnTo>
                    <a:pt x="841386" y="896485"/>
                  </a:lnTo>
                  <a:lnTo>
                    <a:pt x="1295400" y="788762"/>
                  </a:lnTo>
                  <a:lnTo>
                    <a:pt x="1295400" y="872672"/>
                  </a:lnTo>
                  <a:lnTo>
                    <a:pt x="830949" y="982664"/>
                  </a:lnTo>
                  <a:lnTo>
                    <a:pt x="341312" y="718685"/>
                  </a:lnTo>
                  <a:lnTo>
                    <a:pt x="341312" y="642938"/>
                  </a:lnTo>
                  <a:lnTo>
                    <a:pt x="341312" y="639763"/>
                  </a:lnTo>
                  <a:close/>
                  <a:moveTo>
                    <a:pt x="2262188" y="558801"/>
                  </a:moveTo>
                  <a:lnTo>
                    <a:pt x="2262188" y="589381"/>
                  </a:lnTo>
                  <a:lnTo>
                    <a:pt x="2262188" y="642613"/>
                  </a:lnTo>
                  <a:lnTo>
                    <a:pt x="1797050" y="752476"/>
                  </a:lnTo>
                  <a:lnTo>
                    <a:pt x="1797050" y="668663"/>
                  </a:lnTo>
                  <a:lnTo>
                    <a:pt x="2262188" y="558801"/>
                  </a:lnTo>
                  <a:close/>
                  <a:moveTo>
                    <a:pt x="341312" y="511175"/>
                  </a:moveTo>
                  <a:lnTo>
                    <a:pt x="810075" y="763815"/>
                  </a:lnTo>
                  <a:lnTo>
                    <a:pt x="824823" y="771979"/>
                  </a:lnTo>
                  <a:lnTo>
                    <a:pt x="841386" y="768124"/>
                  </a:lnTo>
                  <a:lnTo>
                    <a:pt x="1295400" y="660174"/>
                  </a:lnTo>
                  <a:lnTo>
                    <a:pt x="1295400" y="744084"/>
                  </a:lnTo>
                  <a:lnTo>
                    <a:pt x="830949" y="854075"/>
                  </a:lnTo>
                  <a:lnTo>
                    <a:pt x="341312" y="590097"/>
                  </a:lnTo>
                  <a:lnTo>
                    <a:pt x="341312" y="514350"/>
                  </a:lnTo>
                  <a:lnTo>
                    <a:pt x="341312" y="511175"/>
                  </a:lnTo>
                  <a:close/>
                  <a:moveTo>
                    <a:pt x="2262188" y="431801"/>
                  </a:moveTo>
                  <a:lnTo>
                    <a:pt x="2262188" y="462607"/>
                  </a:lnTo>
                  <a:lnTo>
                    <a:pt x="2262188" y="515613"/>
                  </a:lnTo>
                  <a:lnTo>
                    <a:pt x="1797050" y="625476"/>
                  </a:lnTo>
                  <a:lnTo>
                    <a:pt x="1797050" y="541889"/>
                  </a:lnTo>
                  <a:lnTo>
                    <a:pt x="2262188" y="431801"/>
                  </a:lnTo>
                  <a:close/>
                  <a:moveTo>
                    <a:pt x="341312" y="390526"/>
                  </a:moveTo>
                  <a:lnTo>
                    <a:pt x="810075" y="643225"/>
                  </a:lnTo>
                  <a:lnTo>
                    <a:pt x="824823" y="651157"/>
                  </a:lnTo>
                  <a:lnTo>
                    <a:pt x="841386" y="647304"/>
                  </a:lnTo>
                  <a:lnTo>
                    <a:pt x="1295400" y="539652"/>
                  </a:lnTo>
                  <a:lnTo>
                    <a:pt x="1295400" y="623054"/>
                  </a:lnTo>
                  <a:lnTo>
                    <a:pt x="830949" y="733425"/>
                  </a:lnTo>
                  <a:lnTo>
                    <a:pt x="341312" y="469395"/>
                  </a:lnTo>
                  <a:lnTo>
                    <a:pt x="341312" y="393472"/>
                  </a:lnTo>
                  <a:lnTo>
                    <a:pt x="341312" y="390526"/>
                  </a:lnTo>
                  <a:close/>
                  <a:moveTo>
                    <a:pt x="2262188" y="309564"/>
                  </a:moveTo>
                  <a:lnTo>
                    <a:pt x="2262188" y="340144"/>
                  </a:lnTo>
                  <a:lnTo>
                    <a:pt x="2262188" y="392923"/>
                  </a:lnTo>
                  <a:lnTo>
                    <a:pt x="1797050" y="503239"/>
                  </a:lnTo>
                  <a:lnTo>
                    <a:pt x="1797050" y="419426"/>
                  </a:lnTo>
                  <a:lnTo>
                    <a:pt x="2262188" y="309564"/>
                  </a:lnTo>
                  <a:close/>
                  <a:moveTo>
                    <a:pt x="786730" y="233363"/>
                  </a:moveTo>
                  <a:lnTo>
                    <a:pt x="846346" y="265913"/>
                  </a:lnTo>
                  <a:lnTo>
                    <a:pt x="585896" y="328053"/>
                  </a:lnTo>
                  <a:lnTo>
                    <a:pt x="589976" y="329646"/>
                  </a:lnTo>
                  <a:lnTo>
                    <a:pt x="593149" y="331467"/>
                  </a:lnTo>
                  <a:lnTo>
                    <a:pt x="595643" y="333288"/>
                  </a:lnTo>
                  <a:lnTo>
                    <a:pt x="597909" y="334882"/>
                  </a:lnTo>
                  <a:lnTo>
                    <a:pt x="600403" y="336703"/>
                  </a:lnTo>
                  <a:lnTo>
                    <a:pt x="602216" y="338524"/>
                  </a:lnTo>
                  <a:lnTo>
                    <a:pt x="603576" y="340344"/>
                  </a:lnTo>
                  <a:lnTo>
                    <a:pt x="605163" y="342165"/>
                  </a:lnTo>
                  <a:lnTo>
                    <a:pt x="606296" y="344214"/>
                  </a:lnTo>
                  <a:lnTo>
                    <a:pt x="606976" y="346035"/>
                  </a:lnTo>
                  <a:lnTo>
                    <a:pt x="607430" y="347856"/>
                  </a:lnTo>
                  <a:lnTo>
                    <a:pt x="608110" y="349677"/>
                  </a:lnTo>
                  <a:lnTo>
                    <a:pt x="608110" y="351498"/>
                  </a:lnTo>
                  <a:lnTo>
                    <a:pt x="607883" y="353546"/>
                  </a:lnTo>
                  <a:lnTo>
                    <a:pt x="607430" y="355367"/>
                  </a:lnTo>
                  <a:lnTo>
                    <a:pt x="606750" y="357188"/>
                  </a:lnTo>
                  <a:lnTo>
                    <a:pt x="606070" y="359009"/>
                  </a:lnTo>
                  <a:lnTo>
                    <a:pt x="604710" y="360830"/>
                  </a:lnTo>
                  <a:lnTo>
                    <a:pt x="603350" y="362651"/>
                  </a:lnTo>
                  <a:lnTo>
                    <a:pt x="601536" y="364472"/>
                  </a:lnTo>
                  <a:lnTo>
                    <a:pt x="599723" y="366293"/>
                  </a:lnTo>
                  <a:lnTo>
                    <a:pt x="597683" y="367886"/>
                  </a:lnTo>
                  <a:lnTo>
                    <a:pt x="595416" y="369707"/>
                  </a:lnTo>
                  <a:lnTo>
                    <a:pt x="589976" y="372666"/>
                  </a:lnTo>
                  <a:lnTo>
                    <a:pt x="583855" y="375853"/>
                  </a:lnTo>
                  <a:lnTo>
                    <a:pt x="576602" y="378585"/>
                  </a:lnTo>
                  <a:lnTo>
                    <a:pt x="568668" y="381316"/>
                  </a:lnTo>
                  <a:lnTo>
                    <a:pt x="559828" y="383592"/>
                  </a:lnTo>
                  <a:lnTo>
                    <a:pt x="554161" y="384958"/>
                  </a:lnTo>
                  <a:lnTo>
                    <a:pt x="800558" y="518343"/>
                  </a:lnTo>
                  <a:lnTo>
                    <a:pt x="805998" y="517205"/>
                  </a:lnTo>
                  <a:lnTo>
                    <a:pt x="813025" y="515611"/>
                  </a:lnTo>
                  <a:lnTo>
                    <a:pt x="820278" y="514246"/>
                  </a:lnTo>
                  <a:lnTo>
                    <a:pt x="827759" y="513108"/>
                  </a:lnTo>
                  <a:lnTo>
                    <a:pt x="835239" y="512197"/>
                  </a:lnTo>
                  <a:lnTo>
                    <a:pt x="842719" y="511514"/>
                  </a:lnTo>
                  <a:lnTo>
                    <a:pt x="850426" y="510831"/>
                  </a:lnTo>
                  <a:lnTo>
                    <a:pt x="858133" y="510604"/>
                  </a:lnTo>
                  <a:lnTo>
                    <a:pt x="865614" y="510604"/>
                  </a:lnTo>
                  <a:lnTo>
                    <a:pt x="878761" y="510831"/>
                  </a:lnTo>
                  <a:lnTo>
                    <a:pt x="891681" y="511742"/>
                  </a:lnTo>
                  <a:lnTo>
                    <a:pt x="903922" y="513108"/>
                  </a:lnTo>
                  <a:lnTo>
                    <a:pt x="910269" y="514018"/>
                  </a:lnTo>
                  <a:lnTo>
                    <a:pt x="916162" y="515156"/>
                  </a:lnTo>
                  <a:lnTo>
                    <a:pt x="921829" y="516067"/>
                  </a:lnTo>
                  <a:lnTo>
                    <a:pt x="927269" y="517432"/>
                  </a:lnTo>
                  <a:lnTo>
                    <a:pt x="932710" y="519026"/>
                  </a:lnTo>
                  <a:lnTo>
                    <a:pt x="937696" y="520619"/>
                  </a:lnTo>
                  <a:lnTo>
                    <a:pt x="942683" y="521985"/>
                  </a:lnTo>
                  <a:lnTo>
                    <a:pt x="947217" y="523806"/>
                  </a:lnTo>
                  <a:lnTo>
                    <a:pt x="951750" y="525854"/>
                  </a:lnTo>
                  <a:lnTo>
                    <a:pt x="955604" y="528131"/>
                  </a:lnTo>
                  <a:lnTo>
                    <a:pt x="956284" y="528358"/>
                  </a:lnTo>
                  <a:lnTo>
                    <a:pt x="1216508" y="466218"/>
                  </a:lnTo>
                  <a:lnTo>
                    <a:pt x="1276350" y="498540"/>
                  </a:lnTo>
                  <a:lnTo>
                    <a:pt x="830479" y="604838"/>
                  </a:lnTo>
                  <a:lnTo>
                    <a:pt x="341312" y="339889"/>
                  </a:lnTo>
                  <a:lnTo>
                    <a:pt x="786730" y="233363"/>
                  </a:lnTo>
                  <a:close/>
                  <a:moveTo>
                    <a:pt x="1266452" y="128588"/>
                  </a:moveTo>
                  <a:lnTo>
                    <a:pt x="1749425" y="388781"/>
                  </a:lnTo>
                  <a:lnTo>
                    <a:pt x="1749425" y="883986"/>
                  </a:lnTo>
                  <a:lnTo>
                    <a:pt x="1344073" y="981076"/>
                  </a:lnTo>
                  <a:lnTo>
                    <a:pt x="1343846" y="478612"/>
                  </a:lnTo>
                  <a:lnTo>
                    <a:pt x="868362" y="222276"/>
                  </a:lnTo>
                  <a:lnTo>
                    <a:pt x="1266452" y="128588"/>
                  </a:lnTo>
                  <a:close/>
                  <a:moveTo>
                    <a:pt x="1772450" y="0"/>
                  </a:moveTo>
                  <a:lnTo>
                    <a:pt x="2262188" y="264139"/>
                  </a:lnTo>
                  <a:lnTo>
                    <a:pt x="1798297" y="374650"/>
                  </a:lnTo>
                  <a:lnTo>
                    <a:pt x="1798297" y="359900"/>
                  </a:lnTo>
                  <a:lnTo>
                    <a:pt x="1757259" y="338116"/>
                  </a:lnTo>
                  <a:lnTo>
                    <a:pt x="2021627" y="275031"/>
                  </a:lnTo>
                  <a:lnTo>
                    <a:pt x="2020947" y="274804"/>
                  </a:lnTo>
                  <a:lnTo>
                    <a:pt x="2017772" y="272989"/>
                  </a:lnTo>
                  <a:lnTo>
                    <a:pt x="2015278" y="271173"/>
                  </a:lnTo>
                  <a:lnTo>
                    <a:pt x="2012784" y="269585"/>
                  </a:lnTo>
                  <a:lnTo>
                    <a:pt x="2010517" y="267770"/>
                  </a:lnTo>
                  <a:lnTo>
                    <a:pt x="2008703" y="265954"/>
                  </a:lnTo>
                  <a:lnTo>
                    <a:pt x="2007116" y="264139"/>
                  </a:lnTo>
                  <a:lnTo>
                    <a:pt x="2005982" y="262323"/>
                  </a:lnTo>
                  <a:lnTo>
                    <a:pt x="2004622" y="260508"/>
                  </a:lnTo>
                  <a:lnTo>
                    <a:pt x="2003942" y="258466"/>
                  </a:lnTo>
                  <a:lnTo>
                    <a:pt x="2003262" y="256650"/>
                  </a:lnTo>
                  <a:lnTo>
                    <a:pt x="2002808" y="254835"/>
                  </a:lnTo>
                  <a:lnTo>
                    <a:pt x="2002808" y="253020"/>
                  </a:lnTo>
                  <a:lnTo>
                    <a:pt x="2003035" y="251431"/>
                  </a:lnTo>
                  <a:lnTo>
                    <a:pt x="2003262" y="249162"/>
                  </a:lnTo>
                  <a:lnTo>
                    <a:pt x="2004169" y="247346"/>
                  </a:lnTo>
                  <a:lnTo>
                    <a:pt x="2004849" y="245758"/>
                  </a:lnTo>
                  <a:lnTo>
                    <a:pt x="2006209" y="243943"/>
                  </a:lnTo>
                  <a:lnTo>
                    <a:pt x="2007343" y="242127"/>
                  </a:lnTo>
                  <a:lnTo>
                    <a:pt x="2009157" y="240312"/>
                  </a:lnTo>
                  <a:lnTo>
                    <a:pt x="2010970" y="238723"/>
                  </a:lnTo>
                  <a:lnTo>
                    <a:pt x="2013011" y="236908"/>
                  </a:lnTo>
                  <a:lnTo>
                    <a:pt x="2015505" y="235320"/>
                  </a:lnTo>
                  <a:lnTo>
                    <a:pt x="2020947" y="231916"/>
                  </a:lnTo>
                  <a:lnTo>
                    <a:pt x="2027068" y="228966"/>
                  </a:lnTo>
                  <a:lnTo>
                    <a:pt x="2034324" y="226016"/>
                  </a:lnTo>
                  <a:lnTo>
                    <a:pt x="2042259" y="223520"/>
                  </a:lnTo>
                  <a:lnTo>
                    <a:pt x="2051102" y="221023"/>
                  </a:lnTo>
                  <a:lnTo>
                    <a:pt x="2052009" y="220797"/>
                  </a:lnTo>
                  <a:lnTo>
                    <a:pt x="1805779" y="87820"/>
                  </a:lnTo>
                  <a:lnTo>
                    <a:pt x="1804872" y="88046"/>
                  </a:lnTo>
                  <a:lnTo>
                    <a:pt x="1797843" y="89635"/>
                  </a:lnTo>
                  <a:lnTo>
                    <a:pt x="1790588" y="90996"/>
                  </a:lnTo>
                  <a:lnTo>
                    <a:pt x="1783106" y="92131"/>
                  </a:lnTo>
                  <a:lnTo>
                    <a:pt x="1775624" y="92812"/>
                  </a:lnTo>
                  <a:lnTo>
                    <a:pt x="1768142" y="93720"/>
                  </a:lnTo>
                  <a:lnTo>
                    <a:pt x="1760433" y="94173"/>
                  </a:lnTo>
                  <a:lnTo>
                    <a:pt x="1752724" y="94400"/>
                  </a:lnTo>
                  <a:lnTo>
                    <a:pt x="1745015" y="94400"/>
                  </a:lnTo>
                  <a:lnTo>
                    <a:pt x="1732092" y="94173"/>
                  </a:lnTo>
                  <a:lnTo>
                    <a:pt x="1719168" y="93493"/>
                  </a:lnTo>
                  <a:lnTo>
                    <a:pt x="1706698" y="92131"/>
                  </a:lnTo>
                  <a:lnTo>
                    <a:pt x="1700576" y="90996"/>
                  </a:lnTo>
                  <a:lnTo>
                    <a:pt x="1694681" y="90089"/>
                  </a:lnTo>
                  <a:lnTo>
                    <a:pt x="1689013" y="88954"/>
                  </a:lnTo>
                  <a:lnTo>
                    <a:pt x="1683571" y="87820"/>
                  </a:lnTo>
                  <a:lnTo>
                    <a:pt x="1678130" y="86231"/>
                  </a:lnTo>
                  <a:lnTo>
                    <a:pt x="1672915" y="84643"/>
                  </a:lnTo>
                  <a:lnTo>
                    <a:pt x="1668153" y="83054"/>
                  </a:lnTo>
                  <a:lnTo>
                    <a:pt x="1663392" y="81239"/>
                  </a:lnTo>
                  <a:lnTo>
                    <a:pt x="1659084" y="79196"/>
                  </a:lnTo>
                  <a:lnTo>
                    <a:pt x="1655230" y="77154"/>
                  </a:lnTo>
                  <a:lnTo>
                    <a:pt x="1651602" y="75112"/>
                  </a:lnTo>
                  <a:lnTo>
                    <a:pt x="1386780" y="137970"/>
                  </a:lnTo>
                  <a:lnTo>
                    <a:pt x="1327150" y="105973"/>
                  </a:lnTo>
                  <a:lnTo>
                    <a:pt x="17724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220"/>
          <p:cNvGrpSpPr/>
          <p:nvPr/>
        </p:nvGrpSpPr>
        <p:grpSpPr>
          <a:xfrm>
            <a:off x="3459414" y="1220160"/>
            <a:ext cx="711561" cy="711688"/>
            <a:chOff x="4611692" y="1626064"/>
            <a:chExt cx="948790" cy="948790"/>
          </a:xfrm>
        </p:grpSpPr>
        <p:sp>
          <p:nvSpPr>
            <p:cNvPr id="222" name="椭圆 221"/>
            <p:cNvSpPr/>
            <p:nvPr/>
          </p:nvSpPr>
          <p:spPr>
            <a:xfrm>
              <a:off x="4611692" y="1626064"/>
              <a:ext cx="948790" cy="9487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100" dirty="0">
                <a:solidFill>
                  <a:srgbClr val="F2F2F2"/>
                </a:solidFill>
                <a:cs typeface="+mn-ea"/>
                <a:sym typeface="+mn-lt"/>
              </a:endParaRPr>
            </a:p>
          </p:txBody>
        </p:sp>
        <p:sp>
          <p:nvSpPr>
            <p:cNvPr id="223" name="KSO_Shape"/>
            <p:cNvSpPr>
              <a:spLocks noChangeAspect="1"/>
            </p:cNvSpPr>
            <p:nvPr/>
          </p:nvSpPr>
          <p:spPr bwMode="auto">
            <a:xfrm>
              <a:off x="4884949" y="1800813"/>
              <a:ext cx="402276" cy="548060"/>
            </a:xfrm>
            <a:custGeom>
              <a:avLst/>
              <a:gdLst>
                <a:gd name="T0" fmla="*/ 659720 w 1122363"/>
                <a:gd name="T1" fmla="*/ 1061049 h 1531938"/>
                <a:gd name="T2" fmla="*/ 657679 w 1122363"/>
                <a:gd name="T3" fmla="*/ 1105186 h 1531938"/>
                <a:gd name="T4" fmla="*/ 613002 w 1122363"/>
                <a:gd name="T5" fmla="*/ 1132121 h 1531938"/>
                <a:gd name="T6" fmla="*/ 496276 w 1122363"/>
                <a:gd name="T7" fmla="*/ 860262 h 1531938"/>
                <a:gd name="T8" fmla="*/ 478065 w 1122363"/>
                <a:gd name="T9" fmla="*/ 820434 h 1531938"/>
                <a:gd name="T10" fmla="*/ 495593 w 1122363"/>
                <a:gd name="T11" fmla="*/ 792738 h 1531938"/>
                <a:gd name="T12" fmla="*/ 513236 w 1122363"/>
                <a:gd name="T13" fmla="*/ 692440 h 1531938"/>
                <a:gd name="T14" fmla="*/ 428226 w 1122363"/>
                <a:gd name="T15" fmla="*/ 723969 h 1531938"/>
                <a:gd name="T16" fmla="*/ 379486 w 1122363"/>
                <a:gd name="T17" fmla="*/ 771377 h 1531938"/>
                <a:gd name="T18" fmla="*/ 359537 w 1122363"/>
                <a:gd name="T19" fmla="*/ 859614 h 1531938"/>
                <a:gd name="T20" fmla="*/ 388554 w 1122363"/>
                <a:gd name="T21" fmla="*/ 929250 h 1531938"/>
                <a:gd name="T22" fmla="*/ 452482 w 1122363"/>
                <a:gd name="T23" fmla="*/ 975751 h 1531938"/>
                <a:gd name="T24" fmla="*/ 515503 w 1122363"/>
                <a:gd name="T25" fmla="*/ 1131583 h 1531938"/>
                <a:gd name="T26" fmla="*/ 419611 w 1122363"/>
                <a:gd name="T27" fmla="*/ 1093929 h 1531938"/>
                <a:gd name="T28" fmla="*/ 452255 w 1122363"/>
                <a:gd name="T29" fmla="*/ 1208705 h 1531938"/>
                <a:gd name="T30" fmla="*/ 616608 w 1122363"/>
                <a:gd name="T31" fmla="*/ 1227305 h 1531938"/>
                <a:gd name="T32" fmla="*/ 701392 w 1122363"/>
                <a:gd name="T33" fmla="*/ 1200993 h 1531938"/>
                <a:gd name="T34" fmla="*/ 755799 w 1122363"/>
                <a:gd name="T35" fmla="*/ 1155627 h 1531938"/>
                <a:gd name="T36" fmla="*/ 783682 w 1122363"/>
                <a:gd name="T37" fmla="*/ 1087805 h 1531938"/>
                <a:gd name="T38" fmla="*/ 769174 w 1122363"/>
                <a:gd name="T39" fmla="*/ 1001156 h 1531938"/>
                <a:gd name="T40" fmla="*/ 693004 w 1122363"/>
                <a:gd name="T41" fmla="*/ 932199 h 1531938"/>
                <a:gd name="T42" fmla="*/ 624543 w 1122363"/>
                <a:gd name="T43" fmla="*/ 792018 h 1531938"/>
                <a:gd name="T44" fmla="*/ 756025 w 1122363"/>
                <a:gd name="T45" fmla="*/ 858933 h 1531938"/>
                <a:gd name="T46" fmla="*/ 653106 w 1122363"/>
                <a:gd name="T47" fmla="*/ 698791 h 1531938"/>
                <a:gd name="T48" fmla="*/ 617515 w 1122363"/>
                <a:gd name="T49" fmla="*/ 373743 h 1531938"/>
                <a:gd name="T50" fmla="*/ 768267 w 1122363"/>
                <a:gd name="T51" fmla="*/ 414573 h 1531938"/>
                <a:gd name="T52" fmla="*/ 889095 w 1122363"/>
                <a:gd name="T53" fmla="*/ 508707 h 1531938"/>
                <a:gd name="T54" fmla="*/ 986347 w 1122363"/>
                <a:gd name="T55" fmla="*/ 659549 h 1531938"/>
                <a:gd name="T56" fmla="*/ 1066143 w 1122363"/>
                <a:gd name="T57" fmla="*/ 870048 h 1531938"/>
                <a:gd name="T58" fmla="*/ 1122136 w 1122363"/>
                <a:gd name="T59" fmla="*/ 1120922 h 1531938"/>
                <a:gd name="T60" fmla="*/ 1088812 w 1122363"/>
                <a:gd name="T61" fmla="*/ 1284920 h 1531938"/>
                <a:gd name="T62" fmla="*/ 987253 w 1122363"/>
                <a:gd name="T63" fmla="*/ 1407408 h 1531938"/>
                <a:gd name="T64" fmla="*/ 836275 w 1122363"/>
                <a:gd name="T65" fmla="*/ 1488160 h 1531938"/>
                <a:gd name="T66" fmla="*/ 653786 w 1122363"/>
                <a:gd name="T67" fmla="*/ 1527401 h 1531938"/>
                <a:gd name="T68" fmla="*/ 459056 w 1122363"/>
                <a:gd name="T69" fmla="*/ 1525133 h 1531938"/>
                <a:gd name="T70" fmla="*/ 274754 w 1122363"/>
                <a:gd name="T71" fmla="*/ 1477952 h 1531938"/>
                <a:gd name="T72" fmla="*/ 122868 w 1122363"/>
                <a:gd name="T73" fmla="*/ 1387674 h 1531938"/>
                <a:gd name="T74" fmla="*/ 25163 w 1122363"/>
                <a:gd name="T75" fmla="*/ 1257020 h 1531938"/>
                <a:gd name="T76" fmla="*/ 2947 w 1122363"/>
                <a:gd name="T77" fmla="*/ 1087805 h 1531938"/>
                <a:gd name="T78" fmla="*/ 101785 w 1122363"/>
                <a:gd name="T79" fmla="*/ 770469 h 1531938"/>
                <a:gd name="T80" fmla="*/ 185436 w 1122363"/>
                <a:gd name="T81" fmla="*/ 597625 h 1531938"/>
                <a:gd name="T82" fmla="*/ 291076 w 1122363"/>
                <a:gd name="T83" fmla="*/ 468105 h 1531938"/>
                <a:gd name="T84" fmla="*/ 429359 w 1122363"/>
                <a:gd name="T85" fmla="*/ 390529 h 1531938"/>
                <a:gd name="T86" fmla="*/ 479174 w 1122363"/>
                <a:gd name="T87" fmla="*/ 1591 h 1531938"/>
                <a:gd name="T88" fmla="*/ 551894 w 1122363"/>
                <a:gd name="T89" fmla="*/ 29995 h 1531938"/>
                <a:gd name="T90" fmla="*/ 625293 w 1122363"/>
                <a:gd name="T91" fmla="*/ 25905 h 1531938"/>
                <a:gd name="T92" fmla="*/ 709340 w 1122363"/>
                <a:gd name="T93" fmla="*/ 227 h 1531938"/>
                <a:gd name="T94" fmla="*/ 758726 w 1122363"/>
                <a:gd name="T95" fmla="*/ 27496 h 1531938"/>
                <a:gd name="T96" fmla="*/ 796785 w 1122363"/>
                <a:gd name="T97" fmla="*/ 126571 h 1531938"/>
                <a:gd name="T98" fmla="*/ 842547 w 1122363"/>
                <a:gd name="T99" fmla="*/ 132706 h 1531938"/>
                <a:gd name="T100" fmla="*/ 877887 w 1122363"/>
                <a:gd name="T101" fmla="*/ 128389 h 1531938"/>
                <a:gd name="T102" fmla="*/ 854327 w 1122363"/>
                <a:gd name="T103" fmla="*/ 210421 h 1531938"/>
                <a:gd name="T104" fmla="*/ 786364 w 1122363"/>
                <a:gd name="T105" fmla="*/ 279955 h 1531938"/>
                <a:gd name="T106" fmla="*/ 671961 w 1122363"/>
                <a:gd name="T107" fmla="*/ 339492 h 1531938"/>
                <a:gd name="T108" fmla="*/ 528333 w 1122363"/>
                <a:gd name="T109" fmla="*/ 325403 h 1531938"/>
                <a:gd name="T110" fmla="*/ 445646 w 1122363"/>
                <a:gd name="T111" fmla="*/ 337219 h 1531938"/>
                <a:gd name="T112" fmla="*/ 251726 w 1122363"/>
                <a:gd name="T113" fmla="*/ 176563 h 1531938"/>
                <a:gd name="T114" fmla="*/ 329656 w 1122363"/>
                <a:gd name="T115" fmla="*/ 137024 h 1531938"/>
                <a:gd name="T116" fmla="*/ 389916 w 1122363"/>
                <a:gd name="T117" fmla="*/ 127934 h 1531938"/>
                <a:gd name="T118" fmla="*/ 417101 w 1122363"/>
                <a:gd name="T119" fmla="*/ 43857 h 1531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2363" h="1531938">
                  <a:moveTo>
                    <a:pt x="600075" y="1019175"/>
                  </a:moveTo>
                  <a:lnTo>
                    <a:pt x="608240" y="1022344"/>
                  </a:lnTo>
                  <a:lnTo>
                    <a:pt x="615950" y="1025965"/>
                  </a:lnTo>
                  <a:lnTo>
                    <a:pt x="622981" y="1029134"/>
                  </a:lnTo>
                  <a:lnTo>
                    <a:pt x="629331" y="1032303"/>
                  </a:lnTo>
                  <a:lnTo>
                    <a:pt x="635227" y="1035925"/>
                  </a:lnTo>
                  <a:lnTo>
                    <a:pt x="640443" y="1039093"/>
                  </a:lnTo>
                  <a:lnTo>
                    <a:pt x="644979" y="1042488"/>
                  </a:lnTo>
                  <a:lnTo>
                    <a:pt x="649061" y="1045884"/>
                  </a:lnTo>
                  <a:lnTo>
                    <a:pt x="652236" y="1049505"/>
                  </a:lnTo>
                  <a:lnTo>
                    <a:pt x="655411" y="1053127"/>
                  </a:lnTo>
                  <a:lnTo>
                    <a:pt x="657906" y="1056974"/>
                  </a:lnTo>
                  <a:lnTo>
                    <a:pt x="659720" y="1061049"/>
                  </a:lnTo>
                  <a:lnTo>
                    <a:pt x="661534" y="1065576"/>
                  </a:lnTo>
                  <a:lnTo>
                    <a:pt x="662668" y="1070329"/>
                  </a:lnTo>
                  <a:lnTo>
                    <a:pt x="663348" y="1074856"/>
                  </a:lnTo>
                  <a:lnTo>
                    <a:pt x="663575" y="1080062"/>
                  </a:lnTo>
                  <a:lnTo>
                    <a:pt x="663575" y="1083230"/>
                  </a:lnTo>
                  <a:lnTo>
                    <a:pt x="663348" y="1086626"/>
                  </a:lnTo>
                  <a:lnTo>
                    <a:pt x="662895" y="1089568"/>
                  </a:lnTo>
                  <a:lnTo>
                    <a:pt x="662441" y="1092510"/>
                  </a:lnTo>
                  <a:lnTo>
                    <a:pt x="661761" y="1095227"/>
                  </a:lnTo>
                  <a:lnTo>
                    <a:pt x="660854" y="1097716"/>
                  </a:lnTo>
                  <a:lnTo>
                    <a:pt x="659947" y="1100432"/>
                  </a:lnTo>
                  <a:lnTo>
                    <a:pt x="659040" y="1102922"/>
                  </a:lnTo>
                  <a:lnTo>
                    <a:pt x="657679" y="1105186"/>
                  </a:lnTo>
                  <a:lnTo>
                    <a:pt x="656545" y="1107449"/>
                  </a:lnTo>
                  <a:lnTo>
                    <a:pt x="654957" y="1109486"/>
                  </a:lnTo>
                  <a:lnTo>
                    <a:pt x="653143" y="1111523"/>
                  </a:lnTo>
                  <a:lnTo>
                    <a:pt x="651556" y="1113334"/>
                  </a:lnTo>
                  <a:lnTo>
                    <a:pt x="649515" y="1115145"/>
                  </a:lnTo>
                  <a:lnTo>
                    <a:pt x="647473" y="1116729"/>
                  </a:lnTo>
                  <a:lnTo>
                    <a:pt x="645206" y="1118087"/>
                  </a:lnTo>
                  <a:lnTo>
                    <a:pt x="640670" y="1120803"/>
                  </a:lnTo>
                  <a:lnTo>
                    <a:pt x="635681" y="1123520"/>
                  </a:lnTo>
                  <a:lnTo>
                    <a:pt x="630238" y="1126009"/>
                  </a:lnTo>
                  <a:lnTo>
                    <a:pt x="625022" y="1128046"/>
                  </a:lnTo>
                  <a:lnTo>
                    <a:pt x="619125" y="1130310"/>
                  </a:lnTo>
                  <a:lnTo>
                    <a:pt x="613002" y="1132121"/>
                  </a:lnTo>
                  <a:lnTo>
                    <a:pt x="606652" y="1133705"/>
                  </a:lnTo>
                  <a:lnTo>
                    <a:pt x="600075" y="1135063"/>
                  </a:lnTo>
                  <a:lnTo>
                    <a:pt x="600075" y="1019175"/>
                  </a:lnTo>
                  <a:close/>
                  <a:moveTo>
                    <a:pt x="538162" y="779462"/>
                  </a:moveTo>
                  <a:lnTo>
                    <a:pt x="538162" y="877887"/>
                  </a:lnTo>
                  <a:lnTo>
                    <a:pt x="529967" y="875827"/>
                  </a:lnTo>
                  <a:lnTo>
                    <a:pt x="522227" y="873538"/>
                  </a:lnTo>
                  <a:lnTo>
                    <a:pt x="515398" y="870791"/>
                  </a:lnTo>
                  <a:lnTo>
                    <a:pt x="509024" y="868273"/>
                  </a:lnTo>
                  <a:lnTo>
                    <a:pt x="503333" y="865298"/>
                  </a:lnTo>
                  <a:lnTo>
                    <a:pt x="500829" y="863467"/>
                  </a:lnTo>
                  <a:lnTo>
                    <a:pt x="498553" y="861864"/>
                  </a:lnTo>
                  <a:lnTo>
                    <a:pt x="496276" y="860262"/>
                  </a:lnTo>
                  <a:lnTo>
                    <a:pt x="494227" y="858431"/>
                  </a:lnTo>
                  <a:lnTo>
                    <a:pt x="492406" y="856600"/>
                  </a:lnTo>
                  <a:lnTo>
                    <a:pt x="490813" y="854540"/>
                  </a:lnTo>
                  <a:lnTo>
                    <a:pt x="487626" y="850877"/>
                  </a:lnTo>
                  <a:lnTo>
                    <a:pt x="485122" y="846986"/>
                  </a:lnTo>
                  <a:lnTo>
                    <a:pt x="482618" y="843324"/>
                  </a:lnTo>
                  <a:lnTo>
                    <a:pt x="481024" y="839662"/>
                  </a:lnTo>
                  <a:lnTo>
                    <a:pt x="479658" y="835999"/>
                  </a:lnTo>
                  <a:lnTo>
                    <a:pt x="478520" y="832337"/>
                  </a:lnTo>
                  <a:lnTo>
                    <a:pt x="478065" y="828903"/>
                  </a:lnTo>
                  <a:lnTo>
                    <a:pt x="477837" y="825241"/>
                  </a:lnTo>
                  <a:lnTo>
                    <a:pt x="477837" y="822952"/>
                  </a:lnTo>
                  <a:lnTo>
                    <a:pt x="478065" y="820434"/>
                  </a:lnTo>
                  <a:lnTo>
                    <a:pt x="478520" y="817916"/>
                  </a:lnTo>
                  <a:lnTo>
                    <a:pt x="478975" y="815627"/>
                  </a:lnTo>
                  <a:lnTo>
                    <a:pt x="479431" y="813339"/>
                  </a:lnTo>
                  <a:lnTo>
                    <a:pt x="480341" y="810821"/>
                  </a:lnTo>
                  <a:lnTo>
                    <a:pt x="481252" y="808761"/>
                  </a:lnTo>
                  <a:lnTo>
                    <a:pt x="482162" y="806701"/>
                  </a:lnTo>
                  <a:lnTo>
                    <a:pt x="483528" y="804869"/>
                  </a:lnTo>
                  <a:lnTo>
                    <a:pt x="484894" y="802809"/>
                  </a:lnTo>
                  <a:lnTo>
                    <a:pt x="486260" y="800978"/>
                  </a:lnTo>
                  <a:lnTo>
                    <a:pt x="487853" y="799147"/>
                  </a:lnTo>
                  <a:lnTo>
                    <a:pt x="489447" y="797545"/>
                  </a:lnTo>
                  <a:lnTo>
                    <a:pt x="491496" y="795714"/>
                  </a:lnTo>
                  <a:lnTo>
                    <a:pt x="495593" y="792738"/>
                  </a:lnTo>
                  <a:lnTo>
                    <a:pt x="500146" y="789991"/>
                  </a:lnTo>
                  <a:lnTo>
                    <a:pt x="504699" y="787244"/>
                  </a:lnTo>
                  <a:lnTo>
                    <a:pt x="509935" y="785184"/>
                  </a:lnTo>
                  <a:lnTo>
                    <a:pt x="515170" y="783582"/>
                  </a:lnTo>
                  <a:lnTo>
                    <a:pt x="520634" y="781980"/>
                  </a:lnTo>
                  <a:lnTo>
                    <a:pt x="526097" y="780835"/>
                  </a:lnTo>
                  <a:lnTo>
                    <a:pt x="532016" y="779920"/>
                  </a:lnTo>
                  <a:lnTo>
                    <a:pt x="538162" y="779462"/>
                  </a:lnTo>
                  <a:close/>
                  <a:moveTo>
                    <a:pt x="538626" y="654332"/>
                  </a:moveTo>
                  <a:lnTo>
                    <a:pt x="538626" y="688810"/>
                  </a:lnTo>
                  <a:lnTo>
                    <a:pt x="530011" y="689945"/>
                  </a:lnTo>
                  <a:lnTo>
                    <a:pt x="521624" y="691079"/>
                  </a:lnTo>
                  <a:lnTo>
                    <a:pt x="513236" y="692440"/>
                  </a:lnTo>
                  <a:lnTo>
                    <a:pt x="505302" y="694028"/>
                  </a:lnTo>
                  <a:lnTo>
                    <a:pt x="497594" y="695842"/>
                  </a:lnTo>
                  <a:lnTo>
                    <a:pt x="490113" y="697657"/>
                  </a:lnTo>
                  <a:lnTo>
                    <a:pt x="482859" y="699471"/>
                  </a:lnTo>
                  <a:lnTo>
                    <a:pt x="475831" y="701740"/>
                  </a:lnTo>
                  <a:lnTo>
                    <a:pt x="469257" y="704008"/>
                  </a:lnTo>
                  <a:lnTo>
                    <a:pt x="462683" y="706276"/>
                  </a:lnTo>
                  <a:lnTo>
                    <a:pt x="456336" y="708998"/>
                  </a:lnTo>
                  <a:lnTo>
                    <a:pt x="450215" y="711720"/>
                  </a:lnTo>
                  <a:lnTo>
                    <a:pt x="444321" y="714442"/>
                  </a:lnTo>
                  <a:lnTo>
                    <a:pt x="438654" y="717618"/>
                  </a:lnTo>
                  <a:lnTo>
                    <a:pt x="433440" y="720567"/>
                  </a:lnTo>
                  <a:lnTo>
                    <a:pt x="428226" y="723969"/>
                  </a:lnTo>
                  <a:lnTo>
                    <a:pt x="423238" y="727372"/>
                  </a:lnTo>
                  <a:lnTo>
                    <a:pt x="418478" y="731001"/>
                  </a:lnTo>
                  <a:lnTo>
                    <a:pt x="413944" y="734403"/>
                  </a:lnTo>
                  <a:lnTo>
                    <a:pt x="409410" y="738033"/>
                  </a:lnTo>
                  <a:lnTo>
                    <a:pt x="405556" y="741435"/>
                  </a:lnTo>
                  <a:lnTo>
                    <a:pt x="401476" y="744837"/>
                  </a:lnTo>
                  <a:lnTo>
                    <a:pt x="397849" y="748694"/>
                  </a:lnTo>
                  <a:lnTo>
                    <a:pt x="394221" y="752323"/>
                  </a:lnTo>
                  <a:lnTo>
                    <a:pt x="391048" y="755952"/>
                  </a:lnTo>
                  <a:lnTo>
                    <a:pt x="387874" y="760035"/>
                  </a:lnTo>
                  <a:lnTo>
                    <a:pt x="384927" y="763664"/>
                  </a:lnTo>
                  <a:lnTo>
                    <a:pt x="382207" y="767520"/>
                  </a:lnTo>
                  <a:lnTo>
                    <a:pt x="379486" y="771377"/>
                  </a:lnTo>
                  <a:lnTo>
                    <a:pt x="377219" y="775460"/>
                  </a:lnTo>
                  <a:lnTo>
                    <a:pt x="375179" y="779316"/>
                  </a:lnTo>
                  <a:lnTo>
                    <a:pt x="373366" y="783399"/>
                  </a:lnTo>
                  <a:lnTo>
                    <a:pt x="369738" y="791338"/>
                  </a:lnTo>
                  <a:lnTo>
                    <a:pt x="367018" y="799277"/>
                  </a:lnTo>
                  <a:lnTo>
                    <a:pt x="364298" y="806989"/>
                  </a:lnTo>
                  <a:lnTo>
                    <a:pt x="362258" y="814701"/>
                  </a:lnTo>
                  <a:lnTo>
                    <a:pt x="360671" y="822187"/>
                  </a:lnTo>
                  <a:lnTo>
                    <a:pt x="359537" y="829672"/>
                  </a:lnTo>
                  <a:lnTo>
                    <a:pt x="358857" y="836931"/>
                  </a:lnTo>
                  <a:lnTo>
                    <a:pt x="358630" y="844189"/>
                  </a:lnTo>
                  <a:lnTo>
                    <a:pt x="358857" y="851901"/>
                  </a:lnTo>
                  <a:lnTo>
                    <a:pt x="359537" y="859614"/>
                  </a:lnTo>
                  <a:lnTo>
                    <a:pt x="360444" y="867326"/>
                  </a:lnTo>
                  <a:lnTo>
                    <a:pt x="362031" y="874811"/>
                  </a:lnTo>
                  <a:lnTo>
                    <a:pt x="363844" y="882297"/>
                  </a:lnTo>
                  <a:lnTo>
                    <a:pt x="366111" y="889782"/>
                  </a:lnTo>
                  <a:lnTo>
                    <a:pt x="368832" y="897267"/>
                  </a:lnTo>
                  <a:lnTo>
                    <a:pt x="371779" y="904526"/>
                  </a:lnTo>
                  <a:lnTo>
                    <a:pt x="373592" y="907928"/>
                  </a:lnTo>
                  <a:lnTo>
                    <a:pt x="375633" y="911558"/>
                  </a:lnTo>
                  <a:lnTo>
                    <a:pt x="377673" y="915187"/>
                  </a:lnTo>
                  <a:lnTo>
                    <a:pt x="379940" y="918816"/>
                  </a:lnTo>
                  <a:lnTo>
                    <a:pt x="382660" y="922219"/>
                  </a:lnTo>
                  <a:lnTo>
                    <a:pt x="385380" y="925848"/>
                  </a:lnTo>
                  <a:lnTo>
                    <a:pt x="388554" y="929250"/>
                  </a:lnTo>
                  <a:lnTo>
                    <a:pt x="391501" y="932880"/>
                  </a:lnTo>
                  <a:lnTo>
                    <a:pt x="395128" y="936282"/>
                  </a:lnTo>
                  <a:lnTo>
                    <a:pt x="398529" y="939685"/>
                  </a:lnTo>
                  <a:lnTo>
                    <a:pt x="402609" y="943087"/>
                  </a:lnTo>
                  <a:lnTo>
                    <a:pt x="406463" y="946489"/>
                  </a:lnTo>
                  <a:lnTo>
                    <a:pt x="410770" y="949892"/>
                  </a:lnTo>
                  <a:lnTo>
                    <a:pt x="415077" y="953294"/>
                  </a:lnTo>
                  <a:lnTo>
                    <a:pt x="424372" y="959646"/>
                  </a:lnTo>
                  <a:lnTo>
                    <a:pt x="429586" y="963048"/>
                  </a:lnTo>
                  <a:lnTo>
                    <a:pt x="434800" y="966224"/>
                  </a:lnTo>
                  <a:lnTo>
                    <a:pt x="440467" y="969626"/>
                  </a:lnTo>
                  <a:lnTo>
                    <a:pt x="446361" y="972575"/>
                  </a:lnTo>
                  <a:lnTo>
                    <a:pt x="452482" y="975751"/>
                  </a:lnTo>
                  <a:lnTo>
                    <a:pt x="459056" y="978473"/>
                  </a:lnTo>
                  <a:lnTo>
                    <a:pt x="465630" y="981421"/>
                  </a:lnTo>
                  <a:lnTo>
                    <a:pt x="472658" y="984370"/>
                  </a:lnTo>
                  <a:lnTo>
                    <a:pt x="479912" y="987092"/>
                  </a:lnTo>
                  <a:lnTo>
                    <a:pt x="487619" y="989814"/>
                  </a:lnTo>
                  <a:lnTo>
                    <a:pt x="495327" y="992309"/>
                  </a:lnTo>
                  <a:lnTo>
                    <a:pt x="503488" y="994804"/>
                  </a:lnTo>
                  <a:lnTo>
                    <a:pt x="520490" y="1000021"/>
                  </a:lnTo>
                  <a:lnTo>
                    <a:pt x="538626" y="1004785"/>
                  </a:lnTo>
                  <a:lnTo>
                    <a:pt x="538626" y="1135439"/>
                  </a:lnTo>
                  <a:lnTo>
                    <a:pt x="530918" y="1134305"/>
                  </a:lnTo>
                  <a:lnTo>
                    <a:pt x="523210" y="1133171"/>
                  </a:lnTo>
                  <a:lnTo>
                    <a:pt x="515503" y="1131583"/>
                  </a:lnTo>
                  <a:lnTo>
                    <a:pt x="507795" y="1129768"/>
                  </a:lnTo>
                  <a:lnTo>
                    <a:pt x="500088" y="1127727"/>
                  </a:lnTo>
                  <a:lnTo>
                    <a:pt x="492607" y="1125685"/>
                  </a:lnTo>
                  <a:lnTo>
                    <a:pt x="485126" y="1123417"/>
                  </a:lnTo>
                  <a:lnTo>
                    <a:pt x="477645" y="1120695"/>
                  </a:lnTo>
                  <a:lnTo>
                    <a:pt x="470164" y="1117973"/>
                  </a:lnTo>
                  <a:lnTo>
                    <a:pt x="462683" y="1115024"/>
                  </a:lnTo>
                  <a:lnTo>
                    <a:pt x="455429" y="1111849"/>
                  </a:lnTo>
                  <a:lnTo>
                    <a:pt x="448175" y="1108673"/>
                  </a:lnTo>
                  <a:lnTo>
                    <a:pt x="440920" y="1105044"/>
                  </a:lnTo>
                  <a:lnTo>
                    <a:pt x="433893" y="1101641"/>
                  </a:lnTo>
                  <a:lnTo>
                    <a:pt x="426639" y="1097785"/>
                  </a:lnTo>
                  <a:lnTo>
                    <a:pt x="419611" y="1093929"/>
                  </a:lnTo>
                  <a:lnTo>
                    <a:pt x="405783" y="1085310"/>
                  </a:lnTo>
                  <a:lnTo>
                    <a:pt x="392181" y="1076690"/>
                  </a:lnTo>
                  <a:lnTo>
                    <a:pt x="379033" y="1067617"/>
                  </a:lnTo>
                  <a:lnTo>
                    <a:pt x="366338" y="1058317"/>
                  </a:lnTo>
                  <a:lnTo>
                    <a:pt x="366338" y="1169917"/>
                  </a:lnTo>
                  <a:lnTo>
                    <a:pt x="376313" y="1175588"/>
                  </a:lnTo>
                  <a:lnTo>
                    <a:pt x="386287" y="1181032"/>
                  </a:lnTo>
                  <a:lnTo>
                    <a:pt x="396715" y="1186249"/>
                  </a:lnTo>
                  <a:lnTo>
                    <a:pt x="407370" y="1191466"/>
                  </a:lnTo>
                  <a:lnTo>
                    <a:pt x="418251" y="1196003"/>
                  </a:lnTo>
                  <a:lnTo>
                    <a:pt x="429359" y="1200539"/>
                  </a:lnTo>
                  <a:lnTo>
                    <a:pt x="440694" y="1204849"/>
                  </a:lnTo>
                  <a:lnTo>
                    <a:pt x="452255" y="1208705"/>
                  </a:lnTo>
                  <a:lnTo>
                    <a:pt x="464043" y="1212561"/>
                  </a:lnTo>
                  <a:lnTo>
                    <a:pt x="475151" y="1215964"/>
                  </a:lnTo>
                  <a:lnTo>
                    <a:pt x="486486" y="1218686"/>
                  </a:lnTo>
                  <a:lnTo>
                    <a:pt x="497367" y="1221634"/>
                  </a:lnTo>
                  <a:lnTo>
                    <a:pt x="508022" y="1223903"/>
                  </a:lnTo>
                  <a:lnTo>
                    <a:pt x="518450" y="1225944"/>
                  </a:lnTo>
                  <a:lnTo>
                    <a:pt x="528878" y="1227759"/>
                  </a:lnTo>
                  <a:lnTo>
                    <a:pt x="538626" y="1229120"/>
                  </a:lnTo>
                  <a:lnTo>
                    <a:pt x="538626" y="1297396"/>
                  </a:lnTo>
                  <a:lnTo>
                    <a:pt x="600740" y="1297396"/>
                  </a:lnTo>
                  <a:lnTo>
                    <a:pt x="600740" y="1229120"/>
                  </a:lnTo>
                  <a:lnTo>
                    <a:pt x="608674" y="1228213"/>
                  </a:lnTo>
                  <a:lnTo>
                    <a:pt x="616608" y="1227305"/>
                  </a:lnTo>
                  <a:lnTo>
                    <a:pt x="624089" y="1225944"/>
                  </a:lnTo>
                  <a:lnTo>
                    <a:pt x="631570" y="1224810"/>
                  </a:lnTo>
                  <a:lnTo>
                    <a:pt x="638824" y="1223449"/>
                  </a:lnTo>
                  <a:lnTo>
                    <a:pt x="645852" y="1221861"/>
                  </a:lnTo>
                  <a:lnTo>
                    <a:pt x="652880" y="1220273"/>
                  </a:lnTo>
                  <a:lnTo>
                    <a:pt x="659454" y="1218232"/>
                  </a:lnTo>
                  <a:lnTo>
                    <a:pt x="666028" y="1216191"/>
                  </a:lnTo>
                  <a:lnTo>
                    <a:pt x="672375" y="1214149"/>
                  </a:lnTo>
                  <a:lnTo>
                    <a:pt x="678723" y="1211881"/>
                  </a:lnTo>
                  <a:lnTo>
                    <a:pt x="684617" y="1209386"/>
                  </a:lnTo>
                  <a:lnTo>
                    <a:pt x="690284" y="1206890"/>
                  </a:lnTo>
                  <a:lnTo>
                    <a:pt x="695951" y="1203942"/>
                  </a:lnTo>
                  <a:lnTo>
                    <a:pt x="701392" y="1200993"/>
                  </a:lnTo>
                  <a:lnTo>
                    <a:pt x="706833" y="1198044"/>
                  </a:lnTo>
                  <a:lnTo>
                    <a:pt x="711593" y="1194868"/>
                  </a:lnTo>
                  <a:lnTo>
                    <a:pt x="716581" y="1191693"/>
                  </a:lnTo>
                  <a:lnTo>
                    <a:pt x="721341" y="1188290"/>
                  </a:lnTo>
                  <a:lnTo>
                    <a:pt x="725875" y="1184888"/>
                  </a:lnTo>
                  <a:lnTo>
                    <a:pt x="730182" y="1181486"/>
                  </a:lnTo>
                  <a:lnTo>
                    <a:pt x="734263" y="1178083"/>
                  </a:lnTo>
                  <a:lnTo>
                    <a:pt x="738343" y="1174227"/>
                  </a:lnTo>
                  <a:lnTo>
                    <a:pt x="742197" y="1170825"/>
                  </a:lnTo>
                  <a:lnTo>
                    <a:pt x="745824" y="1166968"/>
                  </a:lnTo>
                  <a:lnTo>
                    <a:pt x="749225" y="1163339"/>
                  </a:lnTo>
                  <a:lnTo>
                    <a:pt x="752625" y="1159256"/>
                  </a:lnTo>
                  <a:lnTo>
                    <a:pt x="755799" y="1155627"/>
                  </a:lnTo>
                  <a:lnTo>
                    <a:pt x="758746" y="1151544"/>
                  </a:lnTo>
                  <a:lnTo>
                    <a:pt x="761466" y="1147461"/>
                  </a:lnTo>
                  <a:lnTo>
                    <a:pt x="763960" y="1143378"/>
                  </a:lnTo>
                  <a:lnTo>
                    <a:pt x="766453" y="1139295"/>
                  </a:lnTo>
                  <a:lnTo>
                    <a:pt x="770760" y="1130676"/>
                  </a:lnTo>
                  <a:lnTo>
                    <a:pt x="774614" y="1122056"/>
                  </a:lnTo>
                  <a:lnTo>
                    <a:pt x="777561" y="1113436"/>
                  </a:lnTo>
                  <a:lnTo>
                    <a:pt x="778921" y="1109354"/>
                  </a:lnTo>
                  <a:lnTo>
                    <a:pt x="780055" y="1105044"/>
                  </a:lnTo>
                  <a:lnTo>
                    <a:pt x="781415" y="1100507"/>
                  </a:lnTo>
                  <a:lnTo>
                    <a:pt x="782322" y="1096424"/>
                  </a:lnTo>
                  <a:lnTo>
                    <a:pt x="783002" y="1092114"/>
                  </a:lnTo>
                  <a:lnTo>
                    <a:pt x="783682" y="1087805"/>
                  </a:lnTo>
                  <a:lnTo>
                    <a:pt x="784135" y="1083495"/>
                  </a:lnTo>
                  <a:lnTo>
                    <a:pt x="784589" y="1079185"/>
                  </a:lnTo>
                  <a:lnTo>
                    <a:pt x="784816" y="1074875"/>
                  </a:lnTo>
                  <a:lnTo>
                    <a:pt x="784816" y="1070339"/>
                  </a:lnTo>
                  <a:lnTo>
                    <a:pt x="784589" y="1061719"/>
                  </a:lnTo>
                  <a:lnTo>
                    <a:pt x="784135" y="1053326"/>
                  </a:lnTo>
                  <a:lnTo>
                    <a:pt x="783229" y="1045161"/>
                  </a:lnTo>
                  <a:lnTo>
                    <a:pt x="781869" y="1037222"/>
                  </a:lnTo>
                  <a:lnTo>
                    <a:pt x="779828" y="1029509"/>
                  </a:lnTo>
                  <a:lnTo>
                    <a:pt x="777788" y="1022251"/>
                  </a:lnTo>
                  <a:lnTo>
                    <a:pt x="775294" y="1014992"/>
                  </a:lnTo>
                  <a:lnTo>
                    <a:pt x="772347" y="1007960"/>
                  </a:lnTo>
                  <a:lnTo>
                    <a:pt x="769174" y="1001156"/>
                  </a:lnTo>
                  <a:lnTo>
                    <a:pt x="765320" y="994577"/>
                  </a:lnTo>
                  <a:lnTo>
                    <a:pt x="761466" y="988226"/>
                  </a:lnTo>
                  <a:lnTo>
                    <a:pt x="756705" y="982329"/>
                  </a:lnTo>
                  <a:lnTo>
                    <a:pt x="752172" y="976431"/>
                  </a:lnTo>
                  <a:lnTo>
                    <a:pt x="746731" y="970987"/>
                  </a:lnTo>
                  <a:lnTo>
                    <a:pt x="741064" y="965543"/>
                  </a:lnTo>
                  <a:lnTo>
                    <a:pt x="734943" y="960553"/>
                  </a:lnTo>
                  <a:lnTo>
                    <a:pt x="728822" y="955563"/>
                  </a:lnTo>
                  <a:lnTo>
                    <a:pt x="722248" y="950572"/>
                  </a:lnTo>
                  <a:lnTo>
                    <a:pt x="715220" y="946036"/>
                  </a:lnTo>
                  <a:lnTo>
                    <a:pt x="708193" y="941272"/>
                  </a:lnTo>
                  <a:lnTo>
                    <a:pt x="700712" y="936509"/>
                  </a:lnTo>
                  <a:lnTo>
                    <a:pt x="693004" y="932199"/>
                  </a:lnTo>
                  <a:lnTo>
                    <a:pt x="685070" y="927889"/>
                  </a:lnTo>
                  <a:lnTo>
                    <a:pt x="676456" y="923806"/>
                  </a:lnTo>
                  <a:lnTo>
                    <a:pt x="668068" y="919497"/>
                  </a:lnTo>
                  <a:lnTo>
                    <a:pt x="659227" y="915641"/>
                  </a:lnTo>
                  <a:lnTo>
                    <a:pt x="650159" y="911558"/>
                  </a:lnTo>
                  <a:lnTo>
                    <a:pt x="641091" y="907475"/>
                  </a:lnTo>
                  <a:lnTo>
                    <a:pt x="631117" y="903845"/>
                  </a:lnTo>
                  <a:lnTo>
                    <a:pt x="621369" y="899989"/>
                  </a:lnTo>
                  <a:lnTo>
                    <a:pt x="611394" y="896587"/>
                  </a:lnTo>
                  <a:lnTo>
                    <a:pt x="600740" y="892958"/>
                  </a:lnTo>
                  <a:lnTo>
                    <a:pt x="600740" y="785894"/>
                  </a:lnTo>
                  <a:lnTo>
                    <a:pt x="612755" y="788616"/>
                  </a:lnTo>
                  <a:lnTo>
                    <a:pt x="624543" y="792018"/>
                  </a:lnTo>
                  <a:lnTo>
                    <a:pt x="636331" y="795421"/>
                  </a:lnTo>
                  <a:lnTo>
                    <a:pt x="647892" y="799504"/>
                  </a:lnTo>
                  <a:lnTo>
                    <a:pt x="659227" y="803813"/>
                  </a:lnTo>
                  <a:lnTo>
                    <a:pt x="670562" y="808577"/>
                  </a:lnTo>
                  <a:lnTo>
                    <a:pt x="681443" y="813794"/>
                  </a:lnTo>
                  <a:lnTo>
                    <a:pt x="692324" y="819465"/>
                  </a:lnTo>
                  <a:lnTo>
                    <a:pt x="702752" y="824909"/>
                  </a:lnTo>
                  <a:lnTo>
                    <a:pt x="712727" y="830806"/>
                  </a:lnTo>
                  <a:lnTo>
                    <a:pt x="722475" y="836477"/>
                  </a:lnTo>
                  <a:lnTo>
                    <a:pt x="731542" y="842148"/>
                  </a:lnTo>
                  <a:lnTo>
                    <a:pt x="740157" y="847592"/>
                  </a:lnTo>
                  <a:lnTo>
                    <a:pt x="748318" y="853262"/>
                  </a:lnTo>
                  <a:lnTo>
                    <a:pt x="756025" y="858933"/>
                  </a:lnTo>
                  <a:lnTo>
                    <a:pt x="763280" y="864604"/>
                  </a:lnTo>
                  <a:lnTo>
                    <a:pt x="763280" y="748240"/>
                  </a:lnTo>
                  <a:lnTo>
                    <a:pt x="752625" y="741889"/>
                  </a:lnTo>
                  <a:lnTo>
                    <a:pt x="741744" y="735764"/>
                  </a:lnTo>
                  <a:lnTo>
                    <a:pt x="731316" y="730547"/>
                  </a:lnTo>
                  <a:lnTo>
                    <a:pt x="720888" y="725103"/>
                  </a:lnTo>
                  <a:lnTo>
                    <a:pt x="710913" y="720340"/>
                  </a:lnTo>
                  <a:lnTo>
                    <a:pt x="701165" y="716030"/>
                  </a:lnTo>
                  <a:lnTo>
                    <a:pt x="691644" y="711720"/>
                  </a:lnTo>
                  <a:lnTo>
                    <a:pt x="682123" y="708318"/>
                  </a:lnTo>
                  <a:lnTo>
                    <a:pt x="672602" y="704689"/>
                  </a:lnTo>
                  <a:lnTo>
                    <a:pt x="663081" y="701740"/>
                  </a:lnTo>
                  <a:lnTo>
                    <a:pt x="653106" y="698791"/>
                  </a:lnTo>
                  <a:lnTo>
                    <a:pt x="643132" y="696296"/>
                  </a:lnTo>
                  <a:lnTo>
                    <a:pt x="632930" y="694254"/>
                  </a:lnTo>
                  <a:lnTo>
                    <a:pt x="622276" y="691986"/>
                  </a:lnTo>
                  <a:lnTo>
                    <a:pt x="611848" y="690171"/>
                  </a:lnTo>
                  <a:lnTo>
                    <a:pt x="600740" y="688810"/>
                  </a:lnTo>
                  <a:lnTo>
                    <a:pt x="600740" y="654332"/>
                  </a:lnTo>
                  <a:lnTo>
                    <a:pt x="538626" y="654332"/>
                  </a:lnTo>
                  <a:close/>
                  <a:moveTo>
                    <a:pt x="549280" y="371475"/>
                  </a:moveTo>
                  <a:lnTo>
                    <a:pt x="564015" y="371475"/>
                  </a:lnTo>
                  <a:lnTo>
                    <a:pt x="577844" y="371475"/>
                  </a:lnTo>
                  <a:lnTo>
                    <a:pt x="591219" y="371929"/>
                  </a:lnTo>
                  <a:lnTo>
                    <a:pt x="604594" y="372609"/>
                  </a:lnTo>
                  <a:lnTo>
                    <a:pt x="617515" y="373743"/>
                  </a:lnTo>
                  <a:lnTo>
                    <a:pt x="630210" y="375104"/>
                  </a:lnTo>
                  <a:lnTo>
                    <a:pt x="642905" y="376692"/>
                  </a:lnTo>
                  <a:lnTo>
                    <a:pt x="655373" y="378507"/>
                  </a:lnTo>
                  <a:lnTo>
                    <a:pt x="667388" y="380775"/>
                  </a:lnTo>
                  <a:lnTo>
                    <a:pt x="679403" y="383497"/>
                  </a:lnTo>
                  <a:lnTo>
                    <a:pt x="691191" y="386219"/>
                  </a:lnTo>
                  <a:lnTo>
                    <a:pt x="702752" y="389168"/>
                  </a:lnTo>
                  <a:lnTo>
                    <a:pt x="714314" y="392797"/>
                  </a:lnTo>
                  <a:lnTo>
                    <a:pt x="725422" y="396426"/>
                  </a:lnTo>
                  <a:lnTo>
                    <a:pt x="736530" y="400509"/>
                  </a:lnTo>
                  <a:lnTo>
                    <a:pt x="747184" y="405046"/>
                  </a:lnTo>
                  <a:lnTo>
                    <a:pt x="757839" y="409582"/>
                  </a:lnTo>
                  <a:lnTo>
                    <a:pt x="768267" y="414573"/>
                  </a:lnTo>
                  <a:lnTo>
                    <a:pt x="778468" y="420017"/>
                  </a:lnTo>
                  <a:lnTo>
                    <a:pt x="788669" y="425461"/>
                  </a:lnTo>
                  <a:lnTo>
                    <a:pt x="798644" y="431358"/>
                  </a:lnTo>
                  <a:lnTo>
                    <a:pt x="808392" y="437709"/>
                  </a:lnTo>
                  <a:lnTo>
                    <a:pt x="818140" y="444288"/>
                  </a:lnTo>
                  <a:lnTo>
                    <a:pt x="827434" y="451092"/>
                  </a:lnTo>
                  <a:lnTo>
                    <a:pt x="836729" y="458351"/>
                  </a:lnTo>
                  <a:lnTo>
                    <a:pt x="845796" y="466063"/>
                  </a:lnTo>
                  <a:lnTo>
                    <a:pt x="854864" y="473775"/>
                  </a:lnTo>
                  <a:lnTo>
                    <a:pt x="863705" y="481941"/>
                  </a:lnTo>
                  <a:lnTo>
                    <a:pt x="872319" y="490561"/>
                  </a:lnTo>
                  <a:lnTo>
                    <a:pt x="880934" y="499407"/>
                  </a:lnTo>
                  <a:lnTo>
                    <a:pt x="889095" y="508707"/>
                  </a:lnTo>
                  <a:lnTo>
                    <a:pt x="897483" y="518234"/>
                  </a:lnTo>
                  <a:lnTo>
                    <a:pt x="905417" y="527988"/>
                  </a:lnTo>
                  <a:lnTo>
                    <a:pt x="913351" y="538422"/>
                  </a:lnTo>
                  <a:lnTo>
                    <a:pt x="921512" y="548856"/>
                  </a:lnTo>
                  <a:lnTo>
                    <a:pt x="929220" y="559744"/>
                  </a:lnTo>
                  <a:lnTo>
                    <a:pt x="936701" y="571086"/>
                  </a:lnTo>
                  <a:lnTo>
                    <a:pt x="944182" y="582654"/>
                  </a:lnTo>
                  <a:lnTo>
                    <a:pt x="951436" y="594449"/>
                  </a:lnTo>
                  <a:lnTo>
                    <a:pt x="958690" y="606925"/>
                  </a:lnTo>
                  <a:lnTo>
                    <a:pt x="965944" y="619627"/>
                  </a:lnTo>
                  <a:lnTo>
                    <a:pt x="972745" y="632330"/>
                  </a:lnTo>
                  <a:lnTo>
                    <a:pt x="979546" y="645713"/>
                  </a:lnTo>
                  <a:lnTo>
                    <a:pt x="986347" y="659549"/>
                  </a:lnTo>
                  <a:lnTo>
                    <a:pt x="993148" y="673613"/>
                  </a:lnTo>
                  <a:lnTo>
                    <a:pt x="999722" y="687903"/>
                  </a:lnTo>
                  <a:lnTo>
                    <a:pt x="1006069" y="702647"/>
                  </a:lnTo>
                  <a:lnTo>
                    <a:pt x="1012643" y="717845"/>
                  </a:lnTo>
                  <a:lnTo>
                    <a:pt x="1018991" y="733269"/>
                  </a:lnTo>
                  <a:lnTo>
                    <a:pt x="1025111" y="748920"/>
                  </a:lnTo>
                  <a:lnTo>
                    <a:pt x="1031005" y="765252"/>
                  </a:lnTo>
                  <a:lnTo>
                    <a:pt x="1037126" y="781584"/>
                  </a:lnTo>
                  <a:lnTo>
                    <a:pt x="1043247" y="798823"/>
                  </a:lnTo>
                  <a:lnTo>
                    <a:pt x="1049141" y="816062"/>
                  </a:lnTo>
                  <a:lnTo>
                    <a:pt x="1054808" y="833528"/>
                  </a:lnTo>
                  <a:lnTo>
                    <a:pt x="1060476" y="851674"/>
                  </a:lnTo>
                  <a:lnTo>
                    <a:pt x="1066143" y="870048"/>
                  </a:lnTo>
                  <a:lnTo>
                    <a:pt x="1071810" y="888875"/>
                  </a:lnTo>
                  <a:lnTo>
                    <a:pt x="1077478" y="907928"/>
                  </a:lnTo>
                  <a:lnTo>
                    <a:pt x="1082692" y="927436"/>
                  </a:lnTo>
                  <a:lnTo>
                    <a:pt x="1088132" y="947624"/>
                  </a:lnTo>
                  <a:lnTo>
                    <a:pt x="1093573" y="967812"/>
                  </a:lnTo>
                  <a:lnTo>
                    <a:pt x="1098787" y="988453"/>
                  </a:lnTo>
                  <a:lnTo>
                    <a:pt x="1109215" y="1030870"/>
                  </a:lnTo>
                  <a:lnTo>
                    <a:pt x="1112615" y="1046522"/>
                  </a:lnTo>
                  <a:lnTo>
                    <a:pt x="1115789" y="1061946"/>
                  </a:lnTo>
                  <a:lnTo>
                    <a:pt x="1118056" y="1076917"/>
                  </a:lnTo>
                  <a:lnTo>
                    <a:pt x="1119870" y="1091888"/>
                  </a:lnTo>
                  <a:lnTo>
                    <a:pt x="1121456" y="1106405"/>
                  </a:lnTo>
                  <a:lnTo>
                    <a:pt x="1122136" y="1120922"/>
                  </a:lnTo>
                  <a:lnTo>
                    <a:pt x="1122363" y="1134985"/>
                  </a:lnTo>
                  <a:lnTo>
                    <a:pt x="1122136" y="1148822"/>
                  </a:lnTo>
                  <a:lnTo>
                    <a:pt x="1121456" y="1162659"/>
                  </a:lnTo>
                  <a:lnTo>
                    <a:pt x="1120096" y="1176042"/>
                  </a:lnTo>
                  <a:lnTo>
                    <a:pt x="1118509" y="1188971"/>
                  </a:lnTo>
                  <a:lnTo>
                    <a:pt x="1116469" y="1201900"/>
                  </a:lnTo>
                  <a:lnTo>
                    <a:pt x="1113749" y="1214603"/>
                  </a:lnTo>
                  <a:lnTo>
                    <a:pt x="1110575" y="1227078"/>
                  </a:lnTo>
                  <a:lnTo>
                    <a:pt x="1107175" y="1239100"/>
                  </a:lnTo>
                  <a:lnTo>
                    <a:pt x="1103321" y="1250896"/>
                  </a:lnTo>
                  <a:lnTo>
                    <a:pt x="1098787" y="1262464"/>
                  </a:lnTo>
                  <a:lnTo>
                    <a:pt x="1094026" y="1274032"/>
                  </a:lnTo>
                  <a:lnTo>
                    <a:pt x="1088812" y="1284920"/>
                  </a:lnTo>
                  <a:lnTo>
                    <a:pt x="1083145" y="1296035"/>
                  </a:lnTo>
                  <a:lnTo>
                    <a:pt x="1077251" y="1306469"/>
                  </a:lnTo>
                  <a:lnTo>
                    <a:pt x="1070904" y="1317130"/>
                  </a:lnTo>
                  <a:lnTo>
                    <a:pt x="1064103" y="1327110"/>
                  </a:lnTo>
                  <a:lnTo>
                    <a:pt x="1056849" y="1336864"/>
                  </a:lnTo>
                  <a:lnTo>
                    <a:pt x="1049368" y="1346845"/>
                  </a:lnTo>
                  <a:lnTo>
                    <a:pt x="1041660" y="1356145"/>
                  </a:lnTo>
                  <a:lnTo>
                    <a:pt x="1033499" y="1365218"/>
                  </a:lnTo>
                  <a:lnTo>
                    <a:pt x="1024658" y="1374064"/>
                  </a:lnTo>
                  <a:lnTo>
                    <a:pt x="1015817" y="1382911"/>
                  </a:lnTo>
                  <a:lnTo>
                    <a:pt x="1006749" y="1391303"/>
                  </a:lnTo>
                  <a:lnTo>
                    <a:pt x="997228" y="1399469"/>
                  </a:lnTo>
                  <a:lnTo>
                    <a:pt x="987253" y="1407408"/>
                  </a:lnTo>
                  <a:lnTo>
                    <a:pt x="977279" y="1415121"/>
                  </a:lnTo>
                  <a:lnTo>
                    <a:pt x="967078" y="1422606"/>
                  </a:lnTo>
                  <a:lnTo>
                    <a:pt x="956196" y="1429638"/>
                  </a:lnTo>
                  <a:lnTo>
                    <a:pt x="945315" y="1436669"/>
                  </a:lnTo>
                  <a:lnTo>
                    <a:pt x="934207" y="1443474"/>
                  </a:lnTo>
                  <a:lnTo>
                    <a:pt x="922872" y="1449826"/>
                  </a:lnTo>
                  <a:lnTo>
                    <a:pt x="911084" y="1455950"/>
                  </a:lnTo>
                  <a:lnTo>
                    <a:pt x="899296" y="1461848"/>
                  </a:lnTo>
                  <a:lnTo>
                    <a:pt x="887055" y="1467745"/>
                  </a:lnTo>
                  <a:lnTo>
                    <a:pt x="874586" y="1473189"/>
                  </a:lnTo>
                  <a:lnTo>
                    <a:pt x="862118" y="1478179"/>
                  </a:lnTo>
                  <a:lnTo>
                    <a:pt x="849197" y="1483396"/>
                  </a:lnTo>
                  <a:lnTo>
                    <a:pt x="836275" y="1488160"/>
                  </a:lnTo>
                  <a:lnTo>
                    <a:pt x="823127" y="1492470"/>
                  </a:lnTo>
                  <a:lnTo>
                    <a:pt x="809752" y="1496779"/>
                  </a:lnTo>
                  <a:lnTo>
                    <a:pt x="796377" y="1500862"/>
                  </a:lnTo>
                  <a:lnTo>
                    <a:pt x="782549" y="1504492"/>
                  </a:lnTo>
                  <a:lnTo>
                    <a:pt x="768720" y="1508348"/>
                  </a:lnTo>
                  <a:lnTo>
                    <a:pt x="754892" y="1511523"/>
                  </a:lnTo>
                  <a:lnTo>
                    <a:pt x="740610" y="1514472"/>
                  </a:lnTo>
                  <a:lnTo>
                    <a:pt x="726555" y="1517194"/>
                  </a:lnTo>
                  <a:lnTo>
                    <a:pt x="712047" y="1519689"/>
                  </a:lnTo>
                  <a:lnTo>
                    <a:pt x="697538" y="1521958"/>
                  </a:lnTo>
                  <a:lnTo>
                    <a:pt x="683030" y="1524226"/>
                  </a:lnTo>
                  <a:lnTo>
                    <a:pt x="668521" y="1526040"/>
                  </a:lnTo>
                  <a:lnTo>
                    <a:pt x="653786" y="1527401"/>
                  </a:lnTo>
                  <a:lnTo>
                    <a:pt x="638824" y="1528762"/>
                  </a:lnTo>
                  <a:lnTo>
                    <a:pt x="624089" y="1529897"/>
                  </a:lnTo>
                  <a:lnTo>
                    <a:pt x="609128" y="1530804"/>
                  </a:lnTo>
                  <a:lnTo>
                    <a:pt x="594166" y="1531484"/>
                  </a:lnTo>
                  <a:lnTo>
                    <a:pt x="579204" y="1531938"/>
                  </a:lnTo>
                  <a:lnTo>
                    <a:pt x="564015" y="1531938"/>
                  </a:lnTo>
                  <a:lnTo>
                    <a:pt x="549054" y="1531938"/>
                  </a:lnTo>
                  <a:lnTo>
                    <a:pt x="533865" y="1531484"/>
                  </a:lnTo>
                  <a:lnTo>
                    <a:pt x="518903" y="1530804"/>
                  </a:lnTo>
                  <a:lnTo>
                    <a:pt x="503941" y="1529670"/>
                  </a:lnTo>
                  <a:lnTo>
                    <a:pt x="488980" y="1528309"/>
                  </a:lnTo>
                  <a:lnTo>
                    <a:pt x="474018" y="1526948"/>
                  </a:lnTo>
                  <a:lnTo>
                    <a:pt x="459056" y="1525133"/>
                  </a:lnTo>
                  <a:lnTo>
                    <a:pt x="444321" y="1523319"/>
                  </a:lnTo>
                  <a:lnTo>
                    <a:pt x="429359" y="1520823"/>
                  </a:lnTo>
                  <a:lnTo>
                    <a:pt x="414851" y="1518328"/>
                  </a:lnTo>
                  <a:lnTo>
                    <a:pt x="400115" y="1515606"/>
                  </a:lnTo>
                  <a:lnTo>
                    <a:pt x="385607" y="1512204"/>
                  </a:lnTo>
                  <a:lnTo>
                    <a:pt x="371325" y="1509028"/>
                  </a:lnTo>
                  <a:lnTo>
                    <a:pt x="357044" y="1505172"/>
                  </a:lnTo>
                  <a:lnTo>
                    <a:pt x="342989" y="1501543"/>
                  </a:lnTo>
                  <a:lnTo>
                    <a:pt x="329160" y="1497233"/>
                  </a:lnTo>
                  <a:lnTo>
                    <a:pt x="315332" y="1492696"/>
                  </a:lnTo>
                  <a:lnTo>
                    <a:pt x="301730" y="1488160"/>
                  </a:lnTo>
                  <a:lnTo>
                    <a:pt x="288129" y="1483170"/>
                  </a:lnTo>
                  <a:lnTo>
                    <a:pt x="274754" y="1477952"/>
                  </a:lnTo>
                  <a:lnTo>
                    <a:pt x="261832" y="1472735"/>
                  </a:lnTo>
                  <a:lnTo>
                    <a:pt x="248910" y="1466838"/>
                  </a:lnTo>
                  <a:lnTo>
                    <a:pt x="235988" y="1460940"/>
                  </a:lnTo>
                  <a:lnTo>
                    <a:pt x="223520" y="1454816"/>
                  </a:lnTo>
                  <a:lnTo>
                    <a:pt x="211505" y="1448238"/>
                  </a:lnTo>
                  <a:lnTo>
                    <a:pt x="199264" y="1441660"/>
                  </a:lnTo>
                  <a:lnTo>
                    <a:pt x="187703" y="1434855"/>
                  </a:lnTo>
                  <a:lnTo>
                    <a:pt x="176141" y="1427596"/>
                  </a:lnTo>
                  <a:lnTo>
                    <a:pt x="164806" y="1420111"/>
                  </a:lnTo>
                  <a:lnTo>
                    <a:pt x="153925" y="1412399"/>
                  </a:lnTo>
                  <a:lnTo>
                    <a:pt x="143497" y="1404233"/>
                  </a:lnTo>
                  <a:lnTo>
                    <a:pt x="132843" y="1396067"/>
                  </a:lnTo>
                  <a:lnTo>
                    <a:pt x="122868" y="1387674"/>
                  </a:lnTo>
                  <a:lnTo>
                    <a:pt x="113120" y="1379055"/>
                  </a:lnTo>
                  <a:lnTo>
                    <a:pt x="103826" y="1370208"/>
                  </a:lnTo>
                  <a:lnTo>
                    <a:pt x="94758" y="1361135"/>
                  </a:lnTo>
                  <a:lnTo>
                    <a:pt x="86144" y="1351608"/>
                  </a:lnTo>
                  <a:lnTo>
                    <a:pt x="77756" y="1342081"/>
                  </a:lnTo>
                  <a:lnTo>
                    <a:pt x="69822" y="1332328"/>
                  </a:lnTo>
                  <a:lnTo>
                    <a:pt x="62341" y="1322120"/>
                  </a:lnTo>
                  <a:lnTo>
                    <a:pt x="55086" y="1311913"/>
                  </a:lnTo>
                  <a:lnTo>
                    <a:pt x="48286" y="1301479"/>
                  </a:lnTo>
                  <a:lnTo>
                    <a:pt x="41711" y="1290591"/>
                  </a:lnTo>
                  <a:lnTo>
                    <a:pt x="35817" y="1279703"/>
                  </a:lnTo>
                  <a:lnTo>
                    <a:pt x="30150" y="1268361"/>
                  </a:lnTo>
                  <a:lnTo>
                    <a:pt x="25163" y="1257020"/>
                  </a:lnTo>
                  <a:lnTo>
                    <a:pt x="20402" y="1245225"/>
                  </a:lnTo>
                  <a:lnTo>
                    <a:pt x="16095" y="1233203"/>
                  </a:lnTo>
                  <a:lnTo>
                    <a:pt x="12468" y="1221181"/>
                  </a:lnTo>
                  <a:lnTo>
                    <a:pt x="9068" y="1208932"/>
                  </a:lnTo>
                  <a:lnTo>
                    <a:pt x="6347" y="1196229"/>
                  </a:lnTo>
                  <a:lnTo>
                    <a:pt x="4080" y="1183527"/>
                  </a:lnTo>
                  <a:lnTo>
                    <a:pt x="2493" y="1170371"/>
                  </a:lnTo>
                  <a:lnTo>
                    <a:pt x="907" y="1157215"/>
                  </a:lnTo>
                  <a:lnTo>
                    <a:pt x="226" y="1143605"/>
                  </a:lnTo>
                  <a:lnTo>
                    <a:pt x="0" y="1129995"/>
                  </a:lnTo>
                  <a:lnTo>
                    <a:pt x="453" y="1116158"/>
                  </a:lnTo>
                  <a:lnTo>
                    <a:pt x="1133" y="1102095"/>
                  </a:lnTo>
                  <a:lnTo>
                    <a:pt x="2947" y="1087805"/>
                  </a:lnTo>
                  <a:lnTo>
                    <a:pt x="4760" y="1073288"/>
                  </a:lnTo>
                  <a:lnTo>
                    <a:pt x="7481" y="1058544"/>
                  </a:lnTo>
                  <a:lnTo>
                    <a:pt x="10654" y="1043573"/>
                  </a:lnTo>
                  <a:lnTo>
                    <a:pt x="14508" y="1028375"/>
                  </a:lnTo>
                  <a:lnTo>
                    <a:pt x="19042" y="1012951"/>
                  </a:lnTo>
                  <a:lnTo>
                    <a:pt x="29697" y="978473"/>
                  </a:lnTo>
                  <a:lnTo>
                    <a:pt x="40578" y="944448"/>
                  </a:lnTo>
                  <a:lnTo>
                    <a:pt x="51233" y="911104"/>
                  </a:lnTo>
                  <a:lnTo>
                    <a:pt x="62114" y="878667"/>
                  </a:lnTo>
                  <a:lnTo>
                    <a:pt x="73222" y="846684"/>
                  </a:lnTo>
                  <a:lnTo>
                    <a:pt x="84557" y="815608"/>
                  </a:lnTo>
                  <a:lnTo>
                    <a:pt x="95891" y="785213"/>
                  </a:lnTo>
                  <a:lnTo>
                    <a:pt x="101785" y="770469"/>
                  </a:lnTo>
                  <a:lnTo>
                    <a:pt x="107679" y="755725"/>
                  </a:lnTo>
                  <a:lnTo>
                    <a:pt x="113574" y="741435"/>
                  </a:lnTo>
                  <a:lnTo>
                    <a:pt x="119468" y="727145"/>
                  </a:lnTo>
                  <a:lnTo>
                    <a:pt x="125588" y="713081"/>
                  </a:lnTo>
                  <a:lnTo>
                    <a:pt x="131936" y="699245"/>
                  </a:lnTo>
                  <a:lnTo>
                    <a:pt x="138283" y="685635"/>
                  </a:lnTo>
                  <a:lnTo>
                    <a:pt x="144631" y="672479"/>
                  </a:lnTo>
                  <a:lnTo>
                    <a:pt x="151205" y="659322"/>
                  </a:lnTo>
                  <a:lnTo>
                    <a:pt x="157552" y="646393"/>
                  </a:lnTo>
                  <a:lnTo>
                    <a:pt x="164353" y="633691"/>
                  </a:lnTo>
                  <a:lnTo>
                    <a:pt x="171381" y="621669"/>
                  </a:lnTo>
                  <a:lnTo>
                    <a:pt x="178181" y="609420"/>
                  </a:lnTo>
                  <a:lnTo>
                    <a:pt x="185436" y="597625"/>
                  </a:lnTo>
                  <a:lnTo>
                    <a:pt x="192463" y="585830"/>
                  </a:lnTo>
                  <a:lnTo>
                    <a:pt x="199944" y="574488"/>
                  </a:lnTo>
                  <a:lnTo>
                    <a:pt x="207425" y="563600"/>
                  </a:lnTo>
                  <a:lnTo>
                    <a:pt x="215133" y="552712"/>
                  </a:lnTo>
                  <a:lnTo>
                    <a:pt x="222840" y="542051"/>
                  </a:lnTo>
                  <a:lnTo>
                    <a:pt x="230774" y="531844"/>
                  </a:lnTo>
                  <a:lnTo>
                    <a:pt x="238935" y="521863"/>
                  </a:lnTo>
                  <a:lnTo>
                    <a:pt x="247324" y="512110"/>
                  </a:lnTo>
                  <a:lnTo>
                    <a:pt x="255711" y="502810"/>
                  </a:lnTo>
                  <a:lnTo>
                    <a:pt x="264326" y="493736"/>
                  </a:lnTo>
                  <a:lnTo>
                    <a:pt x="272940" y="484663"/>
                  </a:lnTo>
                  <a:lnTo>
                    <a:pt x="282008" y="476271"/>
                  </a:lnTo>
                  <a:lnTo>
                    <a:pt x="291076" y="468105"/>
                  </a:lnTo>
                  <a:lnTo>
                    <a:pt x="300597" y="460166"/>
                  </a:lnTo>
                  <a:lnTo>
                    <a:pt x="310118" y="452453"/>
                  </a:lnTo>
                  <a:lnTo>
                    <a:pt x="319639" y="445195"/>
                  </a:lnTo>
                  <a:lnTo>
                    <a:pt x="329840" y="438163"/>
                  </a:lnTo>
                  <a:lnTo>
                    <a:pt x="339815" y="431585"/>
                  </a:lnTo>
                  <a:lnTo>
                    <a:pt x="350243" y="425234"/>
                  </a:lnTo>
                  <a:lnTo>
                    <a:pt x="360897" y="419336"/>
                  </a:lnTo>
                  <a:lnTo>
                    <a:pt x="371552" y="413665"/>
                  </a:lnTo>
                  <a:lnTo>
                    <a:pt x="382660" y="408222"/>
                  </a:lnTo>
                  <a:lnTo>
                    <a:pt x="393995" y="403231"/>
                  </a:lnTo>
                  <a:lnTo>
                    <a:pt x="405556" y="398695"/>
                  </a:lnTo>
                  <a:lnTo>
                    <a:pt x="417344" y="394385"/>
                  </a:lnTo>
                  <a:lnTo>
                    <a:pt x="429359" y="390529"/>
                  </a:lnTo>
                  <a:lnTo>
                    <a:pt x="441601" y="386899"/>
                  </a:lnTo>
                  <a:lnTo>
                    <a:pt x="454069" y="383724"/>
                  </a:lnTo>
                  <a:lnTo>
                    <a:pt x="466764" y="380775"/>
                  </a:lnTo>
                  <a:lnTo>
                    <a:pt x="479912" y="378280"/>
                  </a:lnTo>
                  <a:lnTo>
                    <a:pt x="493287" y="376238"/>
                  </a:lnTo>
                  <a:lnTo>
                    <a:pt x="506888" y="374424"/>
                  </a:lnTo>
                  <a:lnTo>
                    <a:pt x="520717" y="373063"/>
                  </a:lnTo>
                  <a:lnTo>
                    <a:pt x="534772" y="372156"/>
                  </a:lnTo>
                  <a:lnTo>
                    <a:pt x="549280" y="371475"/>
                  </a:lnTo>
                  <a:close/>
                  <a:moveTo>
                    <a:pt x="455387" y="0"/>
                  </a:moveTo>
                  <a:lnTo>
                    <a:pt x="463542" y="227"/>
                  </a:lnTo>
                  <a:lnTo>
                    <a:pt x="471471" y="682"/>
                  </a:lnTo>
                  <a:lnTo>
                    <a:pt x="479174" y="1591"/>
                  </a:lnTo>
                  <a:lnTo>
                    <a:pt x="486423" y="2500"/>
                  </a:lnTo>
                  <a:lnTo>
                    <a:pt x="493446" y="3863"/>
                  </a:lnTo>
                  <a:lnTo>
                    <a:pt x="500242" y="5681"/>
                  </a:lnTo>
                  <a:lnTo>
                    <a:pt x="506812" y="7499"/>
                  </a:lnTo>
                  <a:lnTo>
                    <a:pt x="512702" y="9317"/>
                  </a:lnTo>
                  <a:lnTo>
                    <a:pt x="518592" y="11362"/>
                  </a:lnTo>
                  <a:lnTo>
                    <a:pt x="524256" y="13861"/>
                  </a:lnTo>
                  <a:lnTo>
                    <a:pt x="529466" y="16361"/>
                  </a:lnTo>
                  <a:lnTo>
                    <a:pt x="534450" y="18861"/>
                  </a:lnTo>
                  <a:lnTo>
                    <a:pt x="539207" y="21587"/>
                  </a:lnTo>
                  <a:lnTo>
                    <a:pt x="543738" y="24314"/>
                  </a:lnTo>
                  <a:lnTo>
                    <a:pt x="547816" y="27268"/>
                  </a:lnTo>
                  <a:lnTo>
                    <a:pt x="551894" y="29995"/>
                  </a:lnTo>
                  <a:lnTo>
                    <a:pt x="555292" y="32722"/>
                  </a:lnTo>
                  <a:lnTo>
                    <a:pt x="558916" y="35676"/>
                  </a:lnTo>
                  <a:lnTo>
                    <a:pt x="564807" y="40903"/>
                  </a:lnTo>
                  <a:lnTo>
                    <a:pt x="569790" y="45902"/>
                  </a:lnTo>
                  <a:lnTo>
                    <a:pt x="574095" y="50674"/>
                  </a:lnTo>
                  <a:lnTo>
                    <a:pt x="577040" y="54310"/>
                  </a:lnTo>
                  <a:lnTo>
                    <a:pt x="579079" y="57491"/>
                  </a:lnTo>
                  <a:lnTo>
                    <a:pt x="581118" y="59990"/>
                  </a:lnTo>
                  <a:lnTo>
                    <a:pt x="590406" y="51810"/>
                  </a:lnTo>
                  <a:lnTo>
                    <a:pt x="599467" y="44311"/>
                  </a:lnTo>
                  <a:lnTo>
                    <a:pt x="608076" y="37494"/>
                  </a:lnTo>
                  <a:lnTo>
                    <a:pt x="616685" y="31359"/>
                  </a:lnTo>
                  <a:lnTo>
                    <a:pt x="625293" y="25905"/>
                  </a:lnTo>
                  <a:lnTo>
                    <a:pt x="633449" y="21360"/>
                  </a:lnTo>
                  <a:lnTo>
                    <a:pt x="641151" y="17043"/>
                  </a:lnTo>
                  <a:lnTo>
                    <a:pt x="648854" y="13407"/>
                  </a:lnTo>
                  <a:lnTo>
                    <a:pt x="656103" y="10226"/>
                  </a:lnTo>
                  <a:lnTo>
                    <a:pt x="663126" y="7499"/>
                  </a:lnTo>
                  <a:lnTo>
                    <a:pt x="669922" y="5454"/>
                  </a:lnTo>
                  <a:lnTo>
                    <a:pt x="676492" y="3409"/>
                  </a:lnTo>
                  <a:lnTo>
                    <a:pt x="682608" y="2272"/>
                  </a:lnTo>
                  <a:lnTo>
                    <a:pt x="688498" y="1136"/>
                  </a:lnTo>
                  <a:lnTo>
                    <a:pt x="694162" y="454"/>
                  </a:lnTo>
                  <a:lnTo>
                    <a:pt x="699599" y="227"/>
                  </a:lnTo>
                  <a:lnTo>
                    <a:pt x="704583" y="0"/>
                  </a:lnTo>
                  <a:lnTo>
                    <a:pt x="709340" y="227"/>
                  </a:lnTo>
                  <a:lnTo>
                    <a:pt x="713871" y="454"/>
                  </a:lnTo>
                  <a:lnTo>
                    <a:pt x="717949" y="909"/>
                  </a:lnTo>
                  <a:lnTo>
                    <a:pt x="721800" y="1591"/>
                  </a:lnTo>
                  <a:lnTo>
                    <a:pt x="725198" y="2272"/>
                  </a:lnTo>
                  <a:lnTo>
                    <a:pt x="728596" y="3181"/>
                  </a:lnTo>
                  <a:lnTo>
                    <a:pt x="731315" y="3863"/>
                  </a:lnTo>
                  <a:lnTo>
                    <a:pt x="736299" y="5908"/>
                  </a:lnTo>
                  <a:lnTo>
                    <a:pt x="739697" y="7499"/>
                  </a:lnTo>
                  <a:lnTo>
                    <a:pt x="742415" y="8862"/>
                  </a:lnTo>
                  <a:lnTo>
                    <a:pt x="746720" y="13180"/>
                  </a:lnTo>
                  <a:lnTo>
                    <a:pt x="751024" y="17497"/>
                  </a:lnTo>
                  <a:lnTo>
                    <a:pt x="754875" y="22269"/>
                  </a:lnTo>
                  <a:lnTo>
                    <a:pt x="758726" y="27496"/>
                  </a:lnTo>
                  <a:lnTo>
                    <a:pt x="762124" y="32495"/>
                  </a:lnTo>
                  <a:lnTo>
                    <a:pt x="765523" y="37949"/>
                  </a:lnTo>
                  <a:lnTo>
                    <a:pt x="768694" y="43629"/>
                  </a:lnTo>
                  <a:lnTo>
                    <a:pt x="771639" y="49310"/>
                  </a:lnTo>
                  <a:lnTo>
                    <a:pt x="774584" y="54764"/>
                  </a:lnTo>
                  <a:lnTo>
                    <a:pt x="777076" y="60672"/>
                  </a:lnTo>
                  <a:lnTo>
                    <a:pt x="779342" y="66808"/>
                  </a:lnTo>
                  <a:lnTo>
                    <a:pt x="781834" y="72716"/>
                  </a:lnTo>
                  <a:lnTo>
                    <a:pt x="785911" y="84305"/>
                  </a:lnTo>
                  <a:lnTo>
                    <a:pt x="789536" y="95894"/>
                  </a:lnTo>
                  <a:lnTo>
                    <a:pt x="792481" y="106801"/>
                  </a:lnTo>
                  <a:lnTo>
                    <a:pt x="794973" y="117254"/>
                  </a:lnTo>
                  <a:lnTo>
                    <a:pt x="796785" y="126571"/>
                  </a:lnTo>
                  <a:lnTo>
                    <a:pt x="798371" y="134524"/>
                  </a:lnTo>
                  <a:lnTo>
                    <a:pt x="800183" y="146568"/>
                  </a:lnTo>
                  <a:lnTo>
                    <a:pt x="800636" y="150658"/>
                  </a:lnTo>
                  <a:lnTo>
                    <a:pt x="805847" y="149294"/>
                  </a:lnTo>
                  <a:lnTo>
                    <a:pt x="810831" y="147931"/>
                  </a:lnTo>
                  <a:lnTo>
                    <a:pt x="815362" y="146340"/>
                  </a:lnTo>
                  <a:lnTo>
                    <a:pt x="820119" y="144522"/>
                  </a:lnTo>
                  <a:lnTo>
                    <a:pt x="824197" y="142705"/>
                  </a:lnTo>
                  <a:lnTo>
                    <a:pt x="828275" y="140887"/>
                  </a:lnTo>
                  <a:lnTo>
                    <a:pt x="832352" y="139069"/>
                  </a:lnTo>
                  <a:lnTo>
                    <a:pt x="835750" y="136796"/>
                  </a:lnTo>
                  <a:lnTo>
                    <a:pt x="839375" y="134751"/>
                  </a:lnTo>
                  <a:lnTo>
                    <a:pt x="842547" y="132706"/>
                  </a:lnTo>
                  <a:lnTo>
                    <a:pt x="848663" y="128389"/>
                  </a:lnTo>
                  <a:lnTo>
                    <a:pt x="853647" y="124071"/>
                  </a:lnTo>
                  <a:lnTo>
                    <a:pt x="858405" y="119754"/>
                  </a:lnTo>
                  <a:lnTo>
                    <a:pt x="862482" y="115663"/>
                  </a:lnTo>
                  <a:lnTo>
                    <a:pt x="865654" y="111800"/>
                  </a:lnTo>
                  <a:lnTo>
                    <a:pt x="868372" y="108392"/>
                  </a:lnTo>
                  <a:lnTo>
                    <a:pt x="870638" y="105211"/>
                  </a:lnTo>
                  <a:lnTo>
                    <a:pt x="873130" y="100439"/>
                  </a:lnTo>
                  <a:lnTo>
                    <a:pt x="874036" y="98848"/>
                  </a:lnTo>
                  <a:lnTo>
                    <a:pt x="875395" y="106347"/>
                  </a:lnTo>
                  <a:lnTo>
                    <a:pt x="876755" y="113846"/>
                  </a:lnTo>
                  <a:lnTo>
                    <a:pt x="877434" y="121117"/>
                  </a:lnTo>
                  <a:lnTo>
                    <a:pt x="877887" y="128389"/>
                  </a:lnTo>
                  <a:lnTo>
                    <a:pt x="877887" y="135433"/>
                  </a:lnTo>
                  <a:lnTo>
                    <a:pt x="877434" y="142250"/>
                  </a:lnTo>
                  <a:lnTo>
                    <a:pt x="876755" y="149067"/>
                  </a:lnTo>
                  <a:lnTo>
                    <a:pt x="875622" y="155884"/>
                  </a:lnTo>
                  <a:lnTo>
                    <a:pt x="874263" y="162474"/>
                  </a:lnTo>
                  <a:lnTo>
                    <a:pt x="872903" y="168837"/>
                  </a:lnTo>
                  <a:lnTo>
                    <a:pt x="870864" y="175199"/>
                  </a:lnTo>
                  <a:lnTo>
                    <a:pt x="868599" y="181335"/>
                  </a:lnTo>
                  <a:lnTo>
                    <a:pt x="866334" y="187243"/>
                  </a:lnTo>
                  <a:lnTo>
                    <a:pt x="863615" y="193378"/>
                  </a:lnTo>
                  <a:lnTo>
                    <a:pt x="860670" y="199287"/>
                  </a:lnTo>
                  <a:lnTo>
                    <a:pt x="857725" y="204967"/>
                  </a:lnTo>
                  <a:lnTo>
                    <a:pt x="854327" y="210421"/>
                  </a:lnTo>
                  <a:lnTo>
                    <a:pt x="850702" y="215875"/>
                  </a:lnTo>
                  <a:lnTo>
                    <a:pt x="847078" y="221328"/>
                  </a:lnTo>
                  <a:lnTo>
                    <a:pt x="843000" y="226328"/>
                  </a:lnTo>
                  <a:lnTo>
                    <a:pt x="838922" y="231554"/>
                  </a:lnTo>
                  <a:lnTo>
                    <a:pt x="834844" y="236553"/>
                  </a:lnTo>
                  <a:lnTo>
                    <a:pt x="830313" y="241325"/>
                  </a:lnTo>
                  <a:lnTo>
                    <a:pt x="826009" y="246097"/>
                  </a:lnTo>
                  <a:lnTo>
                    <a:pt x="821252" y="250869"/>
                  </a:lnTo>
                  <a:lnTo>
                    <a:pt x="816494" y="255187"/>
                  </a:lnTo>
                  <a:lnTo>
                    <a:pt x="811737" y="259731"/>
                  </a:lnTo>
                  <a:lnTo>
                    <a:pt x="806753" y="264049"/>
                  </a:lnTo>
                  <a:lnTo>
                    <a:pt x="796785" y="272229"/>
                  </a:lnTo>
                  <a:lnTo>
                    <a:pt x="786364" y="279955"/>
                  </a:lnTo>
                  <a:lnTo>
                    <a:pt x="776170" y="287227"/>
                  </a:lnTo>
                  <a:lnTo>
                    <a:pt x="765749" y="294044"/>
                  </a:lnTo>
                  <a:lnTo>
                    <a:pt x="755328" y="300180"/>
                  </a:lnTo>
                  <a:lnTo>
                    <a:pt x="745360" y="305860"/>
                  </a:lnTo>
                  <a:lnTo>
                    <a:pt x="735619" y="311314"/>
                  </a:lnTo>
                  <a:lnTo>
                    <a:pt x="725878" y="316313"/>
                  </a:lnTo>
                  <a:lnTo>
                    <a:pt x="717043" y="320631"/>
                  </a:lnTo>
                  <a:lnTo>
                    <a:pt x="708661" y="324721"/>
                  </a:lnTo>
                  <a:lnTo>
                    <a:pt x="700732" y="327902"/>
                  </a:lnTo>
                  <a:lnTo>
                    <a:pt x="693709" y="331084"/>
                  </a:lnTo>
                  <a:lnTo>
                    <a:pt x="681929" y="335628"/>
                  </a:lnTo>
                  <a:lnTo>
                    <a:pt x="674453" y="338583"/>
                  </a:lnTo>
                  <a:lnTo>
                    <a:pt x="671961" y="339492"/>
                  </a:lnTo>
                  <a:lnTo>
                    <a:pt x="658142" y="336083"/>
                  </a:lnTo>
                  <a:lnTo>
                    <a:pt x="644776" y="333583"/>
                  </a:lnTo>
                  <a:lnTo>
                    <a:pt x="632089" y="331311"/>
                  </a:lnTo>
                  <a:lnTo>
                    <a:pt x="619630" y="329266"/>
                  </a:lnTo>
                  <a:lnTo>
                    <a:pt x="607623" y="327675"/>
                  </a:lnTo>
                  <a:lnTo>
                    <a:pt x="596069" y="326539"/>
                  </a:lnTo>
                  <a:lnTo>
                    <a:pt x="584969" y="325630"/>
                  </a:lnTo>
                  <a:lnTo>
                    <a:pt x="574548" y="324948"/>
                  </a:lnTo>
                  <a:lnTo>
                    <a:pt x="564127" y="324494"/>
                  </a:lnTo>
                  <a:lnTo>
                    <a:pt x="554612" y="324494"/>
                  </a:lnTo>
                  <a:lnTo>
                    <a:pt x="545324" y="324494"/>
                  </a:lnTo>
                  <a:lnTo>
                    <a:pt x="536715" y="324948"/>
                  </a:lnTo>
                  <a:lnTo>
                    <a:pt x="528333" y="325403"/>
                  </a:lnTo>
                  <a:lnTo>
                    <a:pt x="520178" y="326085"/>
                  </a:lnTo>
                  <a:lnTo>
                    <a:pt x="512702" y="326766"/>
                  </a:lnTo>
                  <a:lnTo>
                    <a:pt x="505679" y="327675"/>
                  </a:lnTo>
                  <a:lnTo>
                    <a:pt x="499109" y="328811"/>
                  </a:lnTo>
                  <a:lnTo>
                    <a:pt x="492993" y="329948"/>
                  </a:lnTo>
                  <a:lnTo>
                    <a:pt x="487329" y="331311"/>
                  </a:lnTo>
                  <a:lnTo>
                    <a:pt x="481892" y="332447"/>
                  </a:lnTo>
                  <a:lnTo>
                    <a:pt x="472604" y="334947"/>
                  </a:lnTo>
                  <a:lnTo>
                    <a:pt x="465128" y="337219"/>
                  </a:lnTo>
                  <a:lnTo>
                    <a:pt x="459012" y="339719"/>
                  </a:lnTo>
                  <a:lnTo>
                    <a:pt x="454934" y="341309"/>
                  </a:lnTo>
                  <a:lnTo>
                    <a:pt x="451536" y="342900"/>
                  </a:lnTo>
                  <a:lnTo>
                    <a:pt x="445646" y="337219"/>
                  </a:lnTo>
                  <a:lnTo>
                    <a:pt x="439529" y="331311"/>
                  </a:lnTo>
                  <a:lnTo>
                    <a:pt x="425710" y="318813"/>
                  </a:lnTo>
                  <a:lnTo>
                    <a:pt x="410532" y="305860"/>
                  </a:lnTo>
                  <a:lnTo>
                    <a:pt x="394221" y="292454"/>
                  </a:lnTo>
                  <a:lnTo>
                    <a:pt x="377456" y="279274"/>
                  </a:lnTo>
                  <a:lnTo>
                    <a:pt x="360239" y="266094"/>
                  </a:lnTo>
                  <a:lnTo>
                    <a:pt x="343249" y="252914"/>
                  </a:lnTo>
                  <a:lnTo>
                    <a:pt x="326258" y="240416"/>
                  </a:lnTo>
                  <a:lnTo>
                    <a:pt x="295222" y="217693"/>
                  </a:lnTo>
                  <a:lnTo>
                    <a:pt x="269849" y="199514"/>
                  </a:lnTo>
                  <a:lnTo>
                    <a:pt x="252405" y="187243"/>
                  </a:lnTo>
                  <a:lnTo>
                    <a:pt x="246062" y="183153"/>
                  </a:lnTo>
                  <a:lnTo>
                    <a:pt x="251726" y="176563"/>
                  </a:lnTo>
                  <a:lnTo>
                    <a:pt x="257616" y="170655"/>
                  </a:lnTo>
                  <a:lnTo>
                    <a:pt x="263506" y="165428"/>
                  </a:lnTo>
                  <a:lnTo>
                    <a:pt x="269623" y="160656"/>
                  </a:lnTo>
                  <a:lnTo>
                    <a:pt x="275286" y="156339"/>
                  </a:lnTo>
                  <a:lnTo>
                    <a:pt x="281629" y="152476"/>
                  </a:lnTo>
                  <a:lnTo>
                    <a:pt x="287746" y="149294"/>
                  </a:lnTo>
                  <a:lnTo>
                    <a:pt x="293863" y="146568"/>
                  </a:lnTo>
                  <a:lnTo>
                    <a:pt x="299979" y="144068"/>
                  </a:lnTo>
                  <a:lnTo>
                    <a:pt x="306096" y="142023"/>
                  </a:lnTo>
                  <a:lnTo>
                    <a:pt x="311986" y="140432"/>
                  </a:lnTo>
                  <a:lnTo>
                    <a:pt x="317876" y="139069"/>
                  </a:lnTo>
                  <a:lnTo>
                    <a:pt x="323766" y="138160"/>
                  </a:lnTo>
                  <a:lnTo>
                    <a:pt x="329656" y="137024"/>
                  </a:lnTo>
                  <a:lnTo>
                    <a:pt x="335093" y="136569"/>
                  </a:lnTo>
                  <a:lnTo>
                    <a:pt x="340530" y="136342"/>
                  </a:lnTo>
                  <a:lnTo>
                    <a:pt x="345967" y="136342"/>
                  </a:lnTo>
                  <a:lnTo>
                    <a:pt x="350951" y="136569"/>
                  </a:lnTo>
                  <a:lnTo>
                    <a:pt x="355708" y="136796"/>
                  </a:lnTo>
                  <a:lnTo>
                    <a:pt x="360466" y="137251"/>
                  </a:lnTo>
                  <a:lnTo>
                    <a:pt x="368848" y="138614"/>
                  </a:lnTo>
                  <a:lnTo>
                    <a:pt x="376097" y="139978"/>
                  </a:lnTo>
                  <a:lnTo>
                    <a:pt x="382214" y="141341"/>
                  </a:lnTo>
                  <a:lnTo>
                    <a:pt x="386518" y="142705"/>
                  </a:lnTo>
                  <a:lnTo>
                    <a:pt x="390369" y="143841"/>
                  </a:lnTo>
                  <a:lnTo>
                    <a:pt x="389916" y="135888"/>
                  </a:lnTo>
                  <a:lnTo>
                    <a:pt x="389916" y="127934"/>
                  </a:lnTo>
                  <a:lnTo>
                    <a:pt x="390369" y="120208"/>
                  </a:lnTo>
                  <a:lnTo>
                    <a:pt x="391049" y="112482"/>
                  </a:lnTo>
                  <a:lnTo>
                    <a:pt x="392182" y="105211"/>
                  </a:lnTo>
                  <a:lnTo>
                    <a:pt x="393767" y="98166"/>
                  </a:lnTo>
                  <a:lnTo>
                    <a:pt x="395580" y="91122"/>
                  </a:lnTo>
                  <a:lnTo>
                    <a:pt x="397619" y="84305"/>
                  </a:lnTo>
                  <a:lnTo>
                    <a:pt x="399884" y="77942"/>
                  </a:lnTo>
                  <a:lnTo>
                    <a:pt x="402376" y="71807"/>
                  </a:lnTo>
                  <a:lnTo>
                    <a:pt x="405095" y="65671"/>
                  </a:lnTo>
                  <a:lnTo>
                    <a:pt x="407813" y="59763"/>
                  </a:lnTo>
                  <a:lnTo>
                    <a:pt x="410985" y="54310"/>
                  </a:lnTo>
                  <a:lnTo>
                    <a:pt x="413930" y="49083"/>
                  </a:lnTo>
                  <a:lnTo>
                    <a:pt x="417101" y="43857"/>
                  </a:lnTo>
                  <a:lnTo>
                    <a:pt x="420273" y="39085"/>
                  </a:lnTo>
                  <a:lnTo>
                    <a:pt x="423444" y="34540"/>
                  </a:lnTo>
                  <a:lnTo>
                    <a:pt x="426616" y="30222"/>
                  </a:lnTo>
                  <a:lnTo>
                    <a:pt x="432959" y="22496"/>
                  </a:lnTo>
                  <a:lnTo>
                    <a:pt x="438849" y="15679"/>
                  </a:lnTo>
                  <a:lnTo>
                    <a:pt x="444060" y="10226"/>
                  </a:lnTo>
                  <a:lnTo>
                    <a:pt x="448817" y="5908"/>
                  </a:lnTo>
                  <a:lnTo>
                    <a:pt x="452215" y="2500"/>
                  </a:lnTo>
                  <a:lnTo>
                    <a:pt x="4553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223"/>
          <p:cNvGrpSpPr/>
          <p:nvPr/>
        </p:nvGrpSpPr>
        <p:grpSpPr>
          <a:xfrm>
            <a:off x="5712223" y="4023070"/>
            <a:ext cx="711561" cy="711688"/>
            <a:chOff x="7615567" y="5362773"/>
            <a:chExt cx="948790" cy="948790"/>
          </a:xfrm>
        </p:grpSpPr>
        <p:sp>
          <p:nvSpPr>
            <p:cNvPr id="225" name="椭圆 224"/>
            <p:cNvSpPr/>
            <p:nvPr/>
          </p:nvSpPr>
          <p:spPr>
            <a:xfrm>
              <a:off x="7615567" y="5362773"/>
              <a:ext cx="948790" cy="9487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100" dirty="0">
                <a:solidFill>
                  <a:srgbClr val="F2F2F2"/>
                </a:solidFill>
                <a:cs typeface="+mn-ea"/>
                <a:sym typeface="+mn-lt"/>
              </a:endParaRPr>
            </a:p>
          </p:txBody>
        </p:sp>
        <p:sp>
          <p:nvSpPr>
            <p:cNvPr id="226" name="KSO_Shape"/>
            <p:cNvSpPr>
              <a:spLocks noChangeAspect="1"/>
            </p:cNvSpPr>
            <p:nvPr/>
          </p:nvSpPr>
          <p:spPr bwMode="auto">
            <a:xfrm>
              <a:off x="7873213" y="5619136"/>
              <a:ext cx="433498" cy="436064"/>
            </a:xfrm>
            <a:custGeom>
              <a:avLst/>
              <a:gdLst>
                <a:gd name="T0" fmla="*/ 1295082 w 2109787"/>
                <a:gd name="T1" fmla="*/ 1930537 h 2125662"/>
                <a:gd name="T2" fmla="*/ 1378267 w 2109787"/>
                <a:gd name="T3" fmla="*/ 1684248 h 2125662"/>
                <a:gd name="T4" fmla="*/ 1361122 w 2109787"/>
                <a:gd name="T5" fmla="*/ 1545055 h 2125662"/>
                <a:gd name="T6" fmla="*/ 1566862 w 2109787"/>
                <a:gd name="T7" fmla="*/ 1567300 h 2125662"/>
                <a:gd name="T8" fmla="*/ 1528445 w 2109787"/>
                <a:gd name="T9" fmla="*/ 2041129 h 2125662"/>
                <a:gd name="T10" fmla="*/ 1651000 w 2109787"/>
                <a:gd name="T11" fmla="*/ 1844733 h 2125662"/>
                <a:gd name="T12" fmla="*/ 1901190 w 2109787"/>
                <a:gd name="T13" fmla="*/ 1450988 h 2125662"/>
                <a:gd name="T14" fmla="*/ 2088197 w 2109787"/>
                <a:gd name="T15" fmla="*/ 1575563 h 2125662"/>
                <a:gd name="T16" fmla="*/ 2077720 w 2109787"/>
                <a:gd name="T17" fmla="*/ 2010939 h 2125662"/>
                <a:gd name="T18" fmla="*/ 1755457 w 2109787"/>
                <a:gd name="T19" fmla="*/ 2109455 h 2125662"/>
                <a:gd name="T20" fmla="*/ 1116012 w 2109787"/>
                <a:gd name="T21" fmla="*/ 2102146 h 2125662"/>
                <a:gd name="T22" fmla="*/ 824229 w 2109787"/>
                <a:gd name="T23" fmla="*/ 1996956 h 2125662"/>
                <a:gd name="T24" fmla="*/ 842327 w 2109787"/>
                <a:gd name="T25" fmla="*/ 1547597 h 2125662"/>
                <a:gd name="T26" fmla="*/ 1079500 w 2109787"/>
                <a:gd name="T27" fmla="*/ 1446221 h 2125662"/>
                <a:gd name="T28" fmla="*/ 1156856 w 2109787"/>
                <a:gd name="T29" fmla="*/ 894212 h 2125662"/>
                <a:gd name="T30" fmla="*/ 1181274 w 2109787"/>
                <a:gd name="T31" fmla="*/ 1123523 h 2125662"/>
                <a:gd name="T32" fmla="*/ 1403890 w 2109787"/>
                <a:gd name="T33" fmla="*/ 1350929 h 2125662"/>
                <a:gd name="T34" fmla="*/ 1555473 w 2109787"/>
                <a:gd name="T35" fmla="*/ 1330602 h 2125662"/>
                <a:gd name="T36" fmla="*/ 1746695 w 2109787"/>
                <a:gd name="T37" fmla="*/ 1088269 h 2125662"/>
                <a:gd name="T38" fmla="*/ 1634435 w 2109787"/>
                <a:gd name="T39" fmla="*/ 939629 h 2125662"/>
                <a:gd name="T40" fmla="*/ 1329051 w 2109787"/>
                <a:gd name="T41" fmla="*/ 834184 h 2125662"/>
                <a:gd name="T42" fmla="*/ 1487609 w 2109787"/>
                <a:gd name="T43" fmla="*/ 501650 h 2125662"/>
                <a:gd name="T44" fmla="*/ 1685808 w 2109787"/>
                <a:gd name="T45" fmla="*/ 588039 h 2125662"/>
                <a:gd name="T46" fmla="*/ 1817729 w 2109787"/>
                <a:gd name="T47" fmla="*/ 779556 h 2125662"/>
                <a:gd name="T48" fmla="*/ 1848490 w 2109787"/>
                <a:gd name="T49" fmla="*/ 1036817 h 2125662"/>
                <a:gd name="T50" fmla="*/ 1748915 w 2109787"/>
                <a:gd name="T51" fmla="*/ 1271528 h 2125662"/>
                <a:gd name="T52" fmla="*/ 1576403 w 2109787"/>
                <a:gd name="T53" fmla="*/ 1417309 h 2125662"/>
                <a:gd name="T54" fmla="*/ 1403573 w 2109787"/>
                <a:gd name="T55" fmla="*/ 1442082 h 2125662"/>
                <a:gd name="T56" fmla="*/ 1224085 w 2109787"/>
                <a:gd name="T57" fmla="*/ 1336319 h 2125662"/>
                <a:gd name="T58" fmla="*/ 1088992 w 2109787"/>
                <a:gd name="T59" fmla="*/ 1130193 h 2125662"/>
                <a:gd name="T60" fmla="*/ 1072185 w 2109787"/>
                <a:gd name="T61" fmla="*/ 867850 h 2125662"/>
                <a:gd name="T62" fmla="*/ 1171443 w 2109787"/>
                <a:gd name="T63" fmla="*/ 647432 h 2125662"/>
                <a:gd name="T64" fmla="*/ 1349029 w 2109787"/>
                <a:gd name="T65" fmla="*/ 518483 h 2125662"/>
                <a:gd name="T66" fmla="*/ 894842 w 2109787"/>
                <a:gd name="T67" fmla="*/ 389721 h 2125662"/>
                <a:gd name="T68" fmla="*/ 783863 w 2109787"/>
                <a:gd name="T69" fmla="*/ 461707 h 2125662"/>
                <a:gd name="T70" fmla="*/ 646249 w 2109787"/>
                <a:gd name="T71" fmla="*/ 519107 h 2125662"/>
                <a:gd name="T72" fmla="*/ 649737 w 2109787"/>
                <a:gd name="T73" fmla="*/ 631367 h 2125662"/>
                <a:gd name="T74" fmla="*/ 859963 w 2109787"/>
                <a:gd name="T75" fmla="*/ 751873 h 2125662"/>
                <a:gd name="T76" fmla="*/ 989016 w 2109787"/>
                <a:gd name="T77" fmla="*/ 914873 h 2125662"/>
                <a:gd name="T78" fmla="*/ 926551 w 2109787"/>
                <a:gd name="T79" fmla="*/ 1110219 h 2125662"/>
                <a:gd name="T80" fmla="*/ 637054 w 2109787"/>
                <a:gd name="T81" fmla="*/ 1172057 h 2125662"/>
                <a:gd name="T82" fmla="*/ 648152 w 2109787"/>
                <a:gd name="T83" fmla="*/ 1081995 h 2125662"/>
                <a:gd name="T84" fmla="*/ 837450 w 2109787"/>
                <a:gd name="T85" fmla="*/ 1055674 h 2125662"/>
                <a:gd name="T86" fmla="*/ 874549 w 2109787"/>
                <a:gd name="T87" fmla="*/ 927557 h 2125662"/>
                <a:gd name="T88" fmla="*/ 734081 w 2109787"/>
                <a:gd name="T89" fmla="*/ 811174 h 2125662"/>
                <a:gd name="T90" fmla="*/ 535588 w 2109787"/>
                <a:gd name="T91" fmla="*/ 662762 h 2125662"/>
                <a:gd name="T92" fmla="*/ 561905 w 2109787"/>
                <a:gd name="T93" fmla="*/ 464879 h 2125662"/>
                <a:gd name="T94" fmla="*/ 832750 w 2109787"/>
                <a:gd name="T95" fmla="*/ 1588 h 2125662"/>
                <a:gd name="T96" fmla="*/ 1300854 w 2109787"/>
                <a:gd name="T97" fmla="*/ 193714 h 2125662"/>
                <a:gd name="T98" fmla="*/ 1132654 w 2109787"/>
                <a:gd name="T99" fmla="*/ 241031 h 2125662"/>
                <a:gd name="T100" fmla="*/ 735320 w 2109787"/>
                <a:gd name="T101" fmla="*/ 141316 h 2125662"/>
                <a:gd name="T102" fmla="*/ 411297 w 2109787"/>
                <a:gd name="T103" fmla="*/ 258815 h 2125662"/>
                <a:gd name="T104" fmla="*/ 196445 w 2109787"/>
                <a:gd name="T105" fmla="*/ 520171 h 2125662"/>
                <a:gd name="T106" fmla="*/ 143129 w 2109787"/>
                <a:gd name="T107" fmla="*/ 858378 h 2125662"/>
                <a:gd name="T108" fmla="*/ 247857 w 2109787"/>
                <a:gd name="T109" fmla="*/ 1145456 h 2125662"/>
                <a:gd name="T110" fmla="*/ 469056 w 2109787"/>
                <a:gd name="T111" fmla="*/ 1349968 h 2125662"/>
                <a:gd name="T112" fmla="*/ 542684 w 2109787"/>
                <a:gd name="T113" fmla="*/ 1533202 h 2125662"/>
                <a:gd name="T114" fmla="*/ 227229 w 2109787"/>
                <a:gd name="T115" fmla="*/ 1339170 h 2125662"/>
                <a:gd name="T116" fmla="*/ 37131 w 2109787"/>
                <a:gd name="T117" fmla="*/ 1025417 h 2125662"/>
                <a:gd name="T118" fmla="*/ 15868 w 2109787"/>
                <a:gd name="T119" fmla="*/ 627508 h 2125662"/>
                <a:gd name="T120" fmla="*/ 204062 w 2109787"/>
                <a:gd name="T121" fmla="*/ 257545 h 2125662"/>
                <a:gd name="T122" fmla="*/ 551570 w 2109787"/>
                <a:gd name="T123" fmla="*/ 35567 h 2125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9787" h="2125662">
                  <a:moveTo>
                    <a:pt x="1216342" y="1436687"/>
                  </a:moveTo>
                  <a:lnTo>
                    <a:pt x="1216977" y="1467831"/>
                  </a:lnTo>
                  <a:lnTo>
                    <a:pt x="1218247" y="1498021"/>
                  </a:lnTo>
                  <a:lnTo>
                    <a:pt x="1219517" y="1527894"/>
                  </a:lnTo>
                  <a:lnTo>
                    <a:pt x="1221105" y="1556813"/>
                  </a:lnTo>
                  <a:lnTo>
                    <a:pt x="1223010" y="1585097"/>
                  </a:lnTo>
                  <a:lnTo>
                    <a:pt x="1225550" y="1612427"/>
                  </a:lnTo>
                  <a:lnTo>
                    <a:pt x="1227772" y="1639121"/>
                  </a:lnTo>
                  <a:lnTo>
                    <a:pt x="1230630" y="1665180"/>
                  </a:lnTo>
                  <a:lnTo>
                    <a:pt x="1233487" y="1690286"/>
                  </a:lnTo>
                  <a:lnTo>
                    <a:pt x="1237297" y="1714756"/>
                  </a:lnTo>
                  <a:lnTo>
                    <a:pt x="1240790" y="1738273"/>
                  </a:lnTo>
                  <a:lnTo>
                    <a:pt x="1244917" y="1761154"/>
                  </a:lnTo>
                  <a:lnTo>
                    <a:pt x="1249362" y="1783399"/>
                  </a:lnTo>
                  <a:lnTo>
                    <a:pt x="1253807" y="1804691"/>
                  </a:lnTo>
                  <a:lnTo>
                    <a:pt x="1258570" y="1825030"/>
                  </a:lnTo>
                  <a:lnTo>
                    <a:pt x="1263967" y="1844733"/>
                  </a:lnTo>
                  <a:lnTo>
                    <a:pt x="1269365" y="1863801"/>
                  </a:lnTo>
                  <a:lnTo>
                    <a:pt x="1275397" y="1881597"/>
                  </a:lnTo>
                  <a:lnTo>
                    <a:pt x="1281430" y="1899076"/>
                  </a:lnTo>
                  <a:lnTo>
                    <a:pt x="1288097" y="1915283"/>
                  </a:lnTo>
                  <a:lnTo>
                    <a:pt x="1295082" y="1930537"/>
                  </a:lnTo>
                  <a:lnTo>
                    <a:pt x="1302067" y="1945474"/>
                  </a:lnTo>
                  <a:lnTo>
                    <a:pt x="1309687" y="1959457"/>
                  </a:lnTo>
                  <a:lnTo>
                    <a:pt x="1317625" y="1972168"/>
                  </a:lnTo>
                  <a:lnTo>
                    <a:pt x="1325562" y="1984244"/>
                  </a:lnTo>
                  <a:lnTo>
                    <a:pt x="1330007" y="1990282"/>
                  </a:lnTo>
                  <a:lnTo>
                    <a:pt x="1334135" y="1995685"/>
                  </a:lnTo>
                  <a:lnTo>
                    <a:pt x="1338262" y="2001087"/>
                  </a:lnTo>
                  <a:lnTo>
                    <a:pt x="1343025" y="2005854"/>
                  </a:lnTo>
                  <a:lnTo>
                    <a:pt x="1347470" y="2010621"/>
                  </a:lnTo>
                  <a:lnTo>
                    <a:pt x="1352232" y="2015388"/>
                  </a:lnTo>
                  <a:lnTo>
                    <a:pt x="1356677" y="2019519"/>
                  </a:lnTo>
                  <a:lnTo>
                    <a:pt x="1361440" y="2023968"/>
                  </a:lnTo>
                  <a:lnTo>
                    <a:pt x="1366520" y="2027782"/>
                  </a:lnTo>
                  <a:lnTo>
                    <a:pt x="1371282" y="2031278"/>
                  </a:lnTo>
                  <a:lnTo>
                    <a:pt x="1376362" y="2034773"/>
                  </a:lnTo>
                  <a:lnTo>
                    <a:pt x="1381442" y="2038269"/>
                  </a:lnTo>
                  <a:lnTo>
                    <a:pt x="1386840" y="2041129"/>
                  </a:lnTo>
                  <a:lnTo>
                    <a:pt x="1391920" y="2043989"/>
                  </a:lnTo>
                  <a:lnTo>
                    <a:pt x="1391920" y="1688379"/>
                  </a:lnTo>
                  <a:lnTo>
                    <a:pt x="1387475" y="1687108"/>
                  </a:lnTo>
                  <a:lnTo>
                    <a:pt x="1382395" y="1685837"/>
                  </a:lnTo>
                  <a:lnTo>
                    <a:pt x="1378267" y="1684248"/>
                  </a:lnTo>
                  <a:lnTo>
                    <a:pt x="1373505" y="1682341"/>
                  </a:lnTo>
                  <a:lnTo>
                    <a:pt x="1369695" y="1680117"/>
                  </a:lnTo>
                  <a:lnTo>
                    <a:pt x="1365885" y="1677256"/>
                  </a:lnTo>
                  <a:lnTo>
                    <a:pt x="1362075" y="1674079"/>
                  </a:lnTo>
                  <a:lnTo>
                    <a:pt x="1358900" y="1670901"/>
                  </a:lnTo>
                  <a:lnTo>
                    <a:pt x="1356042" y="1667405"/>
                  </a:lnTo>
                  <a:lnTo>
                    <a:pt x="1353502" y="1663274"/>
                  </a:lnTo>
                  <a:lnTo>
                    <a:pt x="1350962" y="1659460"/>
                  </a:lnTo>
                  <a:lnTo>
                    <a:pt x="1349057" y="1655329"/>
                  </a:lnTo>
                  <a:lnTo>
                    <a:pt x="1347470" y="1650562"/>
                  </a:lnTo>
                  <a:lnTo>
                    <a:pt x="1346517" y="1645795"/>
                  </a:lnTo>
                  <a:lnTo>
                    <a:pt x="1345882" y="1641346"/>
                  </a:lnTo>
                  <a:lnTo>
                    <a:pt x="1345565" y="1635943"/>
                  </a:lnTo>
                  <a:lnTo>
                    <a:pt x="1345565" y="1582872"/>
                  </a:lnTo>
                  <a:lnTo>
                    <a:pt x="1345882" y="1577469"/>
                  </a:lnTo>
                  <a:lnTo>
                    <a:pt x="1346517" y="1572385"/>
                  </a:lnTo>
                  <a:lnTo>
                    <a:pt x="1347787" y="1567300"/>
                  </a:lnTo>
                  <a:lnTo>
                    <a:pt x="1349692" y="1562215"/>
                  </a:lnTo>
                  <a:lnTo>
                    <a:pt x="1352232" y="1557449"/>
                  </a:lnTo>
                  <a:lnTo>
                    <a:pt x="1354772" y="1553317"/>
                  </a:lnTo>
                  <a:lnTo>
                    <a:pt x="1357630" y="1549186"/>
                  </a:lnTo>
                  <a:lnTo>
                    <a:pt x="1361122" y="1545055"/>
                  </a:lnTo>
                  <a:lnTo>
                    <a:pt x="1365250" y="1541877"/>
                  </a:lnTo>
                  <a:lnTo>
                    <a:pt x="1369060" y="1538699"/>
                  </a:lnTo>
                  <a:lnTo>
                    <a:pt x="1373505" y="1535839"/>
                  </a:lnTo>
                  <a:lnTo>
                    <a:pt x="1378267" y="1533614"/>
                  </a:lnTo>
                  <a:lnTo>
                    <a:pt x="1383030" y="1532025"/>
                  </a:lnTo>
                  <a:lnTo>
                    <a:pt x="1388427" y="1530754"/>
                  </a:lnTo>
                  <a:lnTo>
                    <a:pt x="1393507" y="1529801"/>
                  </a:lnTo>
                  <a:lnTo>
                    <a:pt x="1399222" y="1529483"/>
                  </a:lnTo>
                  <a:lnTo>
                    <a:pt x="1516062" y="1529483"/>
                  </a:lnTo>
                  <a:lnTo>
                    <a:pt x="1521460" y="1529801"/>
                  </a:lnTo>
                  <a:lnTo>
                    <a:pt x="1526857" y="1530754"/>
                  </a:lnTo>
                  <a:lnTo>
                    <a:pt x="1531937" y="1532025"/>
                  </a:lnTo>
                  <a:lnTo>
                    <a:pt x="1537017" y="1533614"/>
                  </a:lnTo>
                  <a:lnTo>
                    <a:pt x="1541462" y="1535839"/>
                  </a:lnTo>
                  <a:lnTo>
                    <a:pt x="1545907" y="1538699"/>
                  </a:lnTo>
                  <a:lnTo>
                    <a:pt x="1550035" y="1541877"/>
                  </a:lnTo>
                  <a:lnTo>
                    <a:pt x="1553845" y="1545055"/>
                  </a:lnTo>
                  <a:lnTo>
                    <a:pt x="1557020" y="1549186"/>
                  </a:lnTo>
                  <a:lnTo>
                    <a:pt x="1560512" y="1553317"/>
                  </a:lnTo>
                  <a:lnTo>
                    <a:pt x="1563052" y="1557449"/>
                  </a:lnTo>
                  <a:lnTo>
                    <a:pt x="1565275" y="1562215"/>
                  </a:lnTo>
                  <a:lnTo>
                    <a:pt x="1566862" y="1567300"/>
                  </a:lnTo>
                  <a:lnTo>
                    <a:pt x="1568132" y="1572385"/>
                  </a:lnTo>
                  <a:lnTo>
                    <a:pt x="1569085" y="1577469"/>
                  </a:lnTo>
                  <a:lnTo>
                    <a:pt x="1569402" y="1582872"/>
                  </a:lnTo>
                  <a:lnTo>
                    <a:pt x="1569402" y="1635943"/>
                  </a:lnTo>
                  <a:lnTo>
                    <a:pt x="1569085" y="1641346"/>
                  </a:lnTo>
                  <a:lnTo>
                    <a:pt x="1568450" y="1645795"/>
                  </a:lnTo>
                  <a:lnTo>
                    <a:pt x="1567180" y="1650562"/>
                  </a:lnTo>
                  <a:lnTo>
                    <a:pt x="1565910" y="1655329"/>
                  </a:lnTo>
                  <a:lnTo>
                    <a:pt x="1564005" y="1659460"/>
                  </a:lnTo>
                  <a:lnTo>
                    <a:pt x="1561782" y="1663274"/>
                  </a:lnTo>
                  <a:lnTo>
                    <a:pt x="1558607" y="1667405"/>
                  </a:lnTo>
                  <a:lnTo>
                    <a:pt x="1555750" y="1670901"/>
                  </a:lnTo>
                  <a:lnTo>
                    <a:pt x="1552575" y="1674079"/>
                  </a:lnTo>
                  <a:lnTo>
                    <a:pt x="1549082" y="1677256"/>
                  </a:lnTo>
                  <a:lnTo>
                    <a:pt x="1545272" y="1680117"/>
                  </a:lnTo>
                  <a:lnTo>
                    <a:pt x="1541145" y="1682341"/>
                  </a:lnTo>
                  <a:lnTo>
                    <a:pt x="1537017" y="1684248"/>
                  </a:lnTo>
                  <a:lnTo>
                    <a:pt x="1532255" y="1685837"/>
                  </a:lnTo>
                  <a:lnTo>
                    <a:pt x="1527810" y="1687108"/>
                  </a:lnTo>
                  <a:lnTo>
                    <a:pt x="1523047" y="1688379"/>
                  </a:lnTo>
                  <a:lnTo>
                    <a:pt x="1523047" y="2043989"/>
                  </a:lnTo>
                  <a:lnTo>
                    <a:pt x="1528445" y="2041129"/>
                  </a:lnTo>
                  <a:lnTo>
                    <a:pt x="1533525" y="2038269"/>
                  </a:lnTo>
                  <a:lnTo>
                    <a:pt x="1538605" y="2034773"/>
                  </a:lnTo>
                  <a:lnTo>
                    <a:pt x="1543685" y="2031278"/>
                  </a:lnTo>
                  <a:lnTo>
                    <a:pt x="1548765" y="2027782"/>
                  </a:lnTo>
                  <a:lnTo>
                    <a:pt x="1553527" y="2023968"/>
                  </a:lnTo>
                  <a:lnTo>
                    <a:pt x="1558290" y="2019519"/>
                  </a:lnTo>
                  <a:lnTo>
                    <a:pt x="1563052" y="2015388"/>
                  </a:lnTo>
                  <a:lnTo>
                    <a:pt x="1567497" y="2010621"/>
                  </a:lnTo>
                  <a:lnTo>
                    <a:pt x="1572260" y="2005854"/>
                  </a:lnTo>
                  <a:lnTo>
                    <a:pt x="1576705" y="2001087"/>
                  </a:lnTo>
                  <a:lnTo>
                    <a:pt x="1580832" y="1995685"/>
                  </a:lnTo>
                  <a:lnTo>
                    <a:pt x="1585277" y="1990282"/>
                  </a:lnTo>
                  <a:lnTo>
                    <a:pt x="1589405" y="1984244"/>
                  </a:lnTo>
                  <a:lnTo>
                    <a:pt x="1597660" y="1972168"/>
                  </a:lnTo>
                  <a:lnTo>
                    <a:pt x="1605280" y="1959457"/>
                  </a:lnTo>
                  <a:lnTo>
                    <a:pt x="1612900" y="1945474"/>
                  </a:lnTo>
                  <a:lnTo>
                    <a:pt x="1620202" y="1930537"/>
                  </a:lnTo>
                  <a:lnTo>
                    <a:pt x="1626870" y="1915283"/>
                  </a:lnTo>
                  <a:lnTo>
                    <a:pt x="1633537" y="1899076"/>
                  </a:lnTo>
                  <a:lnTo>
                    <a:pt x="1639570" y="1881597"/>
                  </a:lnTo>
                  <a:lnTo>
                    <a:pt x="1645602" y="1863801"/>
                  </a:lnTo>
                  <a:lnTo>
                    <a:pt x="1651000" y="1844733"/>
                  </a:lnTo>
                  <a:lnTo>
                    <a:pt x="1656397" y="1825030"/>
                  </a:lnTo>
                  <a:lnTo>
                    <a:pt x="1661160" y="1804691"/>
                  </a:lnTo>
                  <a:lnTo>
                    <a:pt x="1665922" y="1783399"/>
                  </a:lnTo>
                  <a:lnTo>
                    <a:pt x="1670050" y="1761154"/>
                  </a:lnTo>
                  <a:lnTo>
                    <a:pt x="1673860" y="1738273"/>
                  </a:lnTo>
                  <a:lnTo>
                    <a:pt x="1677987" y="1714756"/>
                  </a:lnTo>
                  <a:lnTo>
                    <a:pt x="1681162" y="1690286"/>
                  </a:lnTo>
                  <a:lnTo>
                    <a:pt x="1684337" y="1665180"/>
                  </a:lnTo>
                  <a:lnTo>
                    <a:pt x="1687195" y="1639121"/>
                  </a:lnTo>
                  <a:lnTo>
                    <a:pt x="1689735" y="1612427"/>
                  </a:lnTo>
                  <a:lnTo>
                    <a:pt x="1691957" y="1585097"/>
                  </a:lnTo>
                  <a:lnTo>
                    <a:pt x="1693862" y="1556813"/>
                  </a:lnTo>
                  <a:lnTo>
                    <a:pt x="1695450" y="1527894"/>
                  </a:lnTo>
                  <a:lnTo>
                    <a:pt x="1696720" y="1498021"/>
                  </a:lnTo>
                  <a:lnTo>
                    <a:pt x="1697672" y="1467831"/>
                  </a:lnTo>
                  <a:lnTo>
                    <a:pt x="1698942" y="1436687"/>
                  </a:lnTo>
                  <a:lnTo>
                    <a:pt x="1738312" y="1438912"/>
                  </a:lnTo>
                  <a:lnTo>
                    <a:pt x="1774825" y="1441454"/>
                  </a:lnTo>
                  <a:lnTo>
                    <a:pt x="1835150" y="1446221"/>
                  </a:lnTo>
                  <a:lnTo>
                    <a:pt x="1875472" y="1449399"/>
                  </a:lnTo>
                  <a:lnTo>
                    <a:pt x="1890077" y="1450670"/>
                  </a:lnTo>
                  <a:lnTo>
                    <a:pt x="1901190" y="1450988"/>
                  </a:lnTo>
                  <a:lnTo>
                    <a:pt x="1912620" y="1451941"/>
                  </a:lnTo>
                  <a:lnTo>
                    <a:pt x="1923415" y="1453212"/>
                  </a:lnTo>
                  <a:lnTo>
                    <a:pt x="1934210" y="1455119"/>
                  </a:lnTo>
                  <a:lnTo>
                    <a:pt x="1945005" y="1457662"/>
                  </a:lnTo>
                  <a:lnTo>
                    <a:pt x="1955482" y="1460522"/>
                  </a:lnTo>
                  <a:lnTo>
                    <a:pt x="1965642" y="1464017"/>
                  </a:lnTo>
                  <a:lnTo>
                    <a:pt x="1975485" y="1468149"/>
                  </a:lnTo>
                  <a:lnTo>
                    <a:pt x="1985327" y="1472598"/>
                  </a:lnTo>
                  <a:lnTo>
                    <a:pt x="1994852" y="1477047"/>
                  </a:lnTo>
                  <a:lnTo>
                    <a:pt x="2004060" y="1482767"/>
                  </a:lnTo>
                  <a:lnTo>
                    <a:pt x="2012950" y="1488170"/>
                  </a:lnTo>
                  <a:lnTo>
                    <a:pt x="2021522" y="1494526"/>
                  </a:lnTo>
                  <a:lnTo>
                    <a:pt x="2029777" y="1500881"/>
                  </a:lnTo>
                  <a:lnTo>
                    <a:pt x="2038032" y="1507873"/>
                  </a:lnTo>
                  <a:lnTo>
                    <a:pt x="2045652" y="1515182"/>
                  </a:lnTo>
                  <a:lnTo>
                    <a:pt x="2052637" y="1522809"/>
                  </a:lnTo>
                  <a:lnTo>
                    <a:pt x="2059622" y="1530754"/>
                  </a:lnTo>
                  <a:lnTo>
                    <a:pt x="2065972" y="1539334"/>
                  </a:lnTo>
                  <a:lnTo>
                    <a:pt x="2072322" y="1547597"/>
                  </a:lnTo>
                  <a:lnTo>
                    <a:pt x="2078037" y="1556495"/>
                  </a:lnTo>
                  <a:lnTo>
                    <a:pt x="2083435" y="1566029"/>
                  </a:lnTo>
                  <a:lnTo>
                    <a:pt x="2088197" y="1575563"/>
                  </a:lnTo>
                  <a:lnTo>
                    <a:pt x="2092642" y="1585414"/>
                  </a:lnTo>
                  <a:lnTo>
                    <a:pt x="2096452" y="1595266"/>
                  </a:lnTo>
                  <a:lnTo>
                    <a:pt x="2099945" y="1605117"/>
                  </a:lnTo>
                  <a:lnTo>
                    <a:pt x="2103120" y="1615605"/>
                  </a:lnTo>
                  <a:lnTo>
                    <a:pt x="2105660" y="1626410"/>
                  </a:lnTo>
                  <a:lnTo>
                    <a:pt x="2107247" y="1637215"/>
                  </a:lnTo>
                  <a:lnTo>
                    <a:pt x="2108835" y="1648337"/>
                  </a:lnTo>
                  <a:lnTo>
                    <a:pt x="2109470" y="1659460"/>
                  </a:lnTo>
                  <a:lnTo>
                    <a:pt x="2109787" y="1670901"/>
                  </a:lnTo>
                  <a:lnTo>
                    <a:pt x="2109787" y="1949605"/>
                  </a:lnTo>
                  <a:lnTo>
                    <a:pt x="2109787" y="1955325"/>
                  </a:lnTo>
                  <a:lnTo>
                    <a:pt x="2108835" y="1960728"/>
                  </a:lnTo>
                  <a:lnTo>
                    <a:pt x="2107882" y="1966448"/>
                  </a:lnTo>
                  <a:lnTo>
                    <a:pt x="2106295" y="1971850"/>
                  </a:lnTo>
                  <a:lnTo>
                    <a:pt x="2104072" y="1976935"/>
                  </a:lnTo>
                  <a:lnTo>
                    <a:pt x="2101532" y="1982020"/>
                  </a:lnTo>
                  <a:lnTo>
                    <a:pt x="2098675" y="1987105"/>
                  </a:lnTo>
                  <a:lnTo>
                    <a:pt x="2095182" y="1992189"/>
                  </a:lnTo>
                  <a:lnTo>
                    <a:pt x="2091690" y="1996956"/>
                  </a:lnTo>
                  <a:lnTo>
                    <a:pt x="2087245" y="2002041"/>
                  </a:lnTo>
                  <a:lnTo>
                    <a:pt x="2082800" y="2006490"/>
                  </a:lnTo>
                  <a:lnTo>
                    <a:pt x="2077720" y="2010939"/>
                  </a:lnTo>
                  <a:lnTo>
                    <a:pt x="2072322" y="2015706"/>
                  </a:lnTo>
                  <a:lnTo>
                    <a:pt x="2066607" y="2019837"/>
                  </a:lnTo>
                  <a:lnTo>
                    <a:pt x="2060575" y="2024286"/>
                  </a:lnTo>
                  <a:lnTo>
                    <a:pt x="2053907" y="2028418"/>
                  </a:lnTo>
                  <a:lnTo>
                    <a:pt x="2047240" y="2032549"/>
                  </a:lnTo>
                  <a:lnTo>
                    <a:pt x="2039937" y="2036680"/>
                  </a:lnTo>
                  <a:lnTo>
                    <a:pt x="2032317" y="2040494"/>
                  </a:lnTo>
                  <a:lnTo>
                    <a:pt x="2024697" y="2044307"/>
                  </a:lnTo>
                  <a:lnTo>
                    <a:pt x="2016442" y="2048121"/>
                  </a:lnTo>
                  <a:lnTo>
                    <a:pt x="2007870" y="2051934"/>
                  </a:lnTo>
                  <a:lnTo>
                    <a:pt x="1999297" y="2055430"/>
                  </a:lnTo>
                  <a:lnTo>
                    <a:pt x="1990090" y="2058926"/>
                  </a:lnTo>
                  <a:lnTo>
                    <a:pt x="1970722" y="2065599"/>
                  </a:lnTo>
                  <a:lnTo>
                    <a:pt x="1950402" y="2071955"/>
                  </a:lnTo>
                  <a:lnTo>
                    <a:pt x="1929130" y="2077675"/>
                  </a:lnTo>
                  <a:lnTo>
                    <a:pt x="1907222" y="2083396"/>
                  </a:lnTo>
                  <a:lnTo>
                    <a:pt x="1883727" y="2088480"/>
                  </a:lnTo>
                  <a:lnTo>
                    <a:pt x="1859597" y="2093565"/>
                  </a:lnTo>
                  <a:lnTo>
                    <a:pt x="1834515" y="2098014"/>
                  </a:lnTo>
                  <a:lnTo>
                    <a:pt x="1809115" y="2102146"/>
                  </a:lnTo>
                  <a:lnTo>
                    <a:pt x="1782762" y="2105959"/>
                  </a:lnTo>
                  <a:lnTo>
                    <a:pt x="1755457" y="2109455"/>
                  </a:lnTo>
                  <a:lnTo>
                    <a:pt x="1728152" y="2112633"/>
                  </a:lnTo>
                  <a:lnTo>
                    <a:pt x="1700212" y="2115175"/>
                  </a:lnTo>
                  <a:lnTo>
                    <a:pt x="1671637" y="2118035"/>
                  </a:lnTo>
                  <a:lnTo>
                    <a:pt x="1642745" y="2119942"/>
                  </a:lnTo>
                  <a:lnTo>
                    <a:pt x="1613535" y="2121849"/>
                  </a:lnTo>
                  <a:lnTo>
                    <a:pt x="1584325" y="2123120"/>
                  </a:lnTo>
                  <a:lnTo>
                    <a:pt x="1554480" y="2124391"/>
                  </a:lnTo>
                  <a:lnTo>
                    <a:pt x="1524635" y="2125027"/>
                  </a:lnTo>
                  <a:lnTo>
                    <a:pt x="1494790" y="2125344"/>
                  </a:lnTo>
                  <a:lnTo>
                    <a:pt x="1464945" y="2125662"/>
                  </a:lnTo>
                  <a:lnTo>
                    <a:pt x="1435100" y="2125344"/>
                  </a:lnTo>
                  <a:lnTo>
                    <a:pt x="1404937" y="2125027"/>
                  </a:lnTo>
                  <a:lnTo>
                    <a:pt x="1375092" y="2124391"/>
                  </a:lnTo>
                  <a:lnTo>
                    <a:pt x="1344930" y="2123120"/>
                  </a:lnTo>
                  <a:lnTo>
                    <a:pt x="1315085" y="2121849"/>
                  </a:lnTo>
                  <a:lnTo>
                    <a:pt x="1285557" y="2119942"/>
                  </a:lnTo>
                  <a:lnTo>
                    <a:pt x="1256030" y="2118035"/>
                  </a:lnTo>
                  <a:lnTo>
                    <a:pt x="1227455" y="2115175"/>
                  </a:lnTo>
                  <a:lnTo>
                    <a:pt x="1198562" y="2112633"/>
                  </a:lnTo>
                  <a:lnTo>
                    <a:pt x="1170622" y="2109455"/>
                  </a:lnTo>
                  <a:lnTo>
                    <a:pt x="1142682" y="2105959"/>
                  </a:lnTo>
                  <a:lnTo>
                    <a:pt x="1116012" y="2102146"/>
                  </a:lnTo>
                  <a:lnTo>
                    <a:pt x="1089660" y="2098014"/>
                  </a:lnTo>
                  <a:lnTo>
                    <a:pt x="1064260" y="2093565"/>
                  </a:lnTo>
                  <a:lnTo>
                    <a:pt x="1039177" y="2088480"/>
                  </a:lnTo>
                  <a:lnTo>
                    <a:pt x="1015364" y="2083396"/>
                  </a:lnTo>
                  <a:lnTo>
                    <a:pt x="992187" y="2077675"/>
                  </a:lnTo>
                  <a:lnTo>
                    <a:pt x="970597" y="2071955"/>
                  </a:lnTo>
                  <a:lnTo>
                    <a:pt x="949642" y="2065599"/>
                  </a:lnTo>
                  <a:lnTo>
                    <a:pt x="929639" y="2058926"/>
                  </a:lnTo>
                  <a:lnTo>
                    <a:pt x="910907" y="2051934"/>
                  </a:lnTo>
                  <a:lnTo>
                    <a:pt x="902334" y="2048121"/>
                  </a:lnTo>
                  <a:lnTo>
                    <a:pt x="893762" y="2044307"/>
                  </a:lnTo>
                  <a:lnTo>
                    <a:pt x="885507" y="2040494"/>
                  </a:lnTo>
                  <a:lnTo>
                    <a:pt x="877569" y="2036680"/>
                  </a:lnTo>
                  <a:lnTo>
                    <a:pt x="870584" y="2032549"/>
                  </a:lnTo>
                  <a:lnTo>
                    <a:pt x="863282" y="2028418"/>
                  </a:lnTo>
                  <a:lnTo>
                    <a:pt x="856614" y="2024286"/>
                  </a:lnTo>
                  <a:lnTo>
                    <a:pt x="850264" y="2019837"/>
                  </a:lnTo>
                  <a:lnTo>
                    <a:pt x="844232" y="2015706"/>
                  </a:lnTo>
                  <a:lnTo>
                    <a:pt x="838517" y="2010939"/>
                  </a:lnTo>
                  <a:lnTo>
                    <a:pt x="833437" y="2006490"/>
                  </a:lnTo>
                  <a:lnTo>
                    <a:pt x="828674" y="2002041"/>
                  </a:lnTo>
                  <a:lnTo>
                    <a:pt x="824229" y="1996956"/>
                  </a:lnTo>
                  <a:lnTo>
                    <a:pt x="820419" y="1992189"/>
                  </a:lnTo>
                  <a:lnTo>
                    <a:pt x="816609" y="1987105"/>
                  </a:lnTo>
                  <a:lnTo>
                    <a:pt x="813752" y="1982020"/>
                  </a:lnTo>
                  <a:lnTo>
                    <a:pt x="811212" y="1976935"/>
                  </a:lnTo>
                  <a:lnTo>
                    <a:pt x="808989" y="1971850"/>
                  </a:lnTo>
                  <a:lnTo>
                    <a:pt x="807084" y="1966448"/>
                  </a:lnTo>
                  <a:lnTo>
                    <a:pt x="805814" y="1960728"/>
                  </a:lnTo>
                  <a:lnTo>
                    <a:pt x="805179" y="1955325"/>
                  </a:lnTo>
                  <a:lnTo>
                    <a:pt x="804862" y="1949605"/>
                  </a:lnTo>
                  <a:lnTo>
                    <a:pt x="804862" y="1670901"/>
                  </a:lnTo>
                  <a:lnTo>
                    <a:pt x="805179" y="1659460"/>
                  </a:lnTo>
                  <a:lnTo>
                    <a:pt x="806132" y="1648337"/>
                  </a:lnTo>
                  <a:lnTo>
                    <a:pt x="807402" y="1637215"/>
                  </a:lnTo>
                  <a:lnTo>
                    <a:pt x="809624" y="1626410"/>
                  </a:lnTo>
                  <a:lnTo>
                    <a:pt x="812164" y="1615605"/>
                  </a:lnTo>
                  <a:lnTo>
                    <a:pt x="815022" y="1605117"/>
                  </a:lnTo>
                  <a:lnTo>
                    <a:pt x="818197" y="1595266"/>
                  </a:lnTo>
                  <a:lnTo>
                    <a:pt x="822324" y="1585414"/>
                  </a:lnTo>
                  <a:lnTo>
                    <a:pt x="826769" y="1575563"/>
                  </a:lnTo>
                  <a:lnTo>
                    <a:pt x="831849" y="1566029"/>
                  </a:lnTo>
                  <a:lnTo>
                    <a:pt x="836929" y="1556495"/>
                  </a:lnTo>
                  <a:lnTo>
                    <a:pt x="842327" y="1547597"/>
                  </a:lnTo>
                  <a:lnTo>
                    <a:pt x="848677" y="1539334"/>
                  </a:lnTo>
                  <a:lnTo>
                    <a:pt x="855344" y="1530754"/>
                  </a:lnTo>
                  <a:lnTo>
                    <a:pt x="862012" y="1522809"/>
                  </a:lnTo>
                  <a:lnTo>
                    <a:pt x="869632" y="1515182"/>
                  </a:lnTo>
                  <a:lnTo>
                    <a:pt x="876934" y="1507873"/>
                  </a:lnTo>
                  <a:lnTo>
                    <a:pt x="884872" y="1500881"/>
                  </a:lnTo>
                  <a:lnTo>
                    <a:pt x="893444" y="1494526"/>
                  </a:lnTo>
                  <a:lnTo>
                    <a:pt x="902017" y="1488170"/>
                  </a:lnTo>
                  <a:lnTo>
                    <a:pt x="910907" y="1482767"/>
                  </a:lnTo>
                  <a:lnTo>
                    <a:pt x="920114" y="1477047"/>
                  </a:lnTo>
                  <a:lnTo>
                    <a:pt x="929639" y="1472598"/>
                  </a:lnTo>
                  <a:lnTo>
                    <a:pt x="939482" y="1468149"/>
                  </a:lnTo>
                  <a:lnTo>
                    <a:pt x="949324" y="1464017"/>
                  </a:lnTo>
                  <a:lnTo>
                    <a:pt x="959802" y="1460522"/>
                  </a:lnTo>
                  <a:lnTo>
                    <a:pt x="969962" y="1457662"/>
                  </a:lnTo>
                  <a:lnTo>
                    <a:pt x="980439" y="1455119"/>
                  </a:lnTo>
                  <a:lnTo>
                    <a:pt x="991234" y="1453212"/>
                  </a:lnTo>
                  <a:lnTo>
                    <a:pt x="1002347" y="1451941"/>
                  </a:lnTo>
                  <a:lnTo>
                    <a:pt x="1013459" y="1450988"/>
                  </a:lnTo>
                  <a:lnTo>
                    <a:pt x="1024889" y="1450670"/>
                  </a:lnTo>
                  <a:lnTo>
                    <a:pt x="1039177" y="1449399"/>
                  </a:lnTo>
                  <a:lnTo>
                    <a:pt x="1079500" y="1446221"/>
                  </a:lnTo>
                  <a:lnTo>
                    <a:pt x="1140142" y="1441454"/>
                  </a:lnTo>
                  <a:lnTo>
                    <a:pt x="1176655" y="1438912"/>
                  </a:lnTo>
                  <a:lnTo>
                    <a:pt x="1216342" y="1436687"/>
                  </a:lnTo>
                  <a:close/>
                  <a:moveTo>
                    <a:pt x="1249771" y="769392"/>
                  </a:moveTo>
                  <a:lnTo>
                    <a:pt x="1245966" y="770028"/>
                  </a:lnTo>
                  <a:lnTo>
                    <a:pt x="1242477" y="770663"/>
                  </a:lnTo>
                  <a:lnTo>
                    <a:pt x="1239306" y="771933"/>
                  </a:lnTo>
                  <a:lnTo>
                    <a:pt x="1235818" y="773839"/>
                  </a:lnTo>
                  <a:lnTo>
                    <a:pt x="1232647" y="775427"/>
                  </a:lnTo>
                  <a:lnTo>
                    <a:pt x="1229476" y="777650"/>
                  </a:lnTo>
                  <a:lnTo>
                    <a:pt x="1226621" y="780191"/>
                  </a:lnTo>
                  <a:lnTo>
                    <a:pt x="1223450" y="782732"/>
                  </a:lnTo>
                  <a:lnTo>
                    <a:pt x="1217425" y="789084"/>
                  </a:lnTo>
                  <a:lnTo>
                    <a:pt x="1211717" y="796071"/>
                  </a:lnTo>
                  <a:lnTo>
                    <a:pt x="1206009" y="803376"/>
                  </a:lnTo>
                  <a:lnTo>
                    <a:pt x="1194275" y="819574"/>
                  </a:lnTo>
                  <a:lnTo>
                    <a:pt x="1186030" y="831008"/>
                  </a:lnTo>
                  <a:lnTo>
                    <a:pt x="1177785" y="843395"/>
                  </a:lnTo>
                  <a:lnTo>
                    <a:pt x="1169857" y="855781"/>
                  </a:lnTo>
                  <a:lnTo>
                    <a:pt x="1161929" y="868803"/>
                  </a:lnTo>
                  <a:lnTo>
                    <a:pt x="1159075" y="881507"/>
                  </a:lnTo>
                  <a:lnTo>
                    <a:pt x="1156856" y="894212"/>
                  </a:lnTo>
                  <a:lnTo>
                    <a:pt x="1154636" y="907233"/>
                  </a:lnTo>
                  <a:lnTo>
                    <a:pt x="1152733" y="920573"/>
                  </a:lnTo>
                  <a:lnTo>
                    <a:pt x="1151465" y="933595"/>
                  </a:lnTo>
                  <a:lnTo>
                    <a:pt x="1150513" y="947569"/>
                  </a:lnTo>
                  <a:lnTo>
                    <a:pt x="1149879" y="960909"/>
                  </a:lnTo>
                  <a:lnTo>
                    <a:pt x="1149879" y="974566"/>
                  </a:lnTo>
                  <a:lnTo>
                    <a:pt x="1149879" y="984412"/>
                  </a:lnTo>
                  <a:lnTo>
                    <a:pt x="1150196" y="994258"/>
                  </a:lnTo>
                  <a:lnTo>
                    <a:pt x="1151147" y="1003786"/>
                  </a:lnTo>
                  <a:lnTo>
                    <a:pt x="1151782" y="1013314"/>
                  </a:lnTo>
                  <a:lnTo>
                    <a:pt x="1153050" y="1023160"/>
                  </a:lnTo>
                  <a:lnTo>
                    <a:pt x="1154319" y="1032688"/>
                  </a:lnTo>
                  <a:lnTo>
                    <a:pt x="1156538" y="1042216"/>
                  </a:lnTo>
                  <a:lnTo>
                    <a:pt x="1158124" y="1051427"/>
                  </a:lnTo>
                  <a:lnTo>
                    <a:pt x="1160344" y="1060637"/>
                  </a:lnTo>
                  <a:lnTo>
                    <a:pt x="1162564" y="1069848"/>
                  </a:lnTo>
                  <a:lnTo>
                    <a:pt x="1165101" y="1079058"/>
                  </a:lnTo>
                  <a:lnTo>
                    <a:pt x="1168272" y="1088269"/>
                  </a:lnTo>
                  <a:lnTo>
                    <a:pt x="1171126" y="1096844"/>
                  </a:lnTo>
                  <a:lnTo>
                    <a:pt x="1174297" y="1106055"/>
                  </a:lnTo>
                  <a:lnTo>
                    <a:pt x="1177468" y="1114948"/>
                  </a:lnTo>
                  <a:lnTo>
                    <a:pt x="1181274" y="1123523"/>
                  </a:lnTo>
                  <a:lnTo>
                    <a:pt x="1184762" y="1132099"/>
                  </a:lnTo>
                  <a:lnTo>
                    <a:pt x="1188884" y="1140356"/>
                  </a:lnTo>
                  <a:lnTo>
                    <a:pt x="1193007" y="1148932"/>
                  </a:lnTo>
                  <a:lnTo>
                    <a:pt x="1197129" y="1157189"/>
                  </a:lnTo>
                  <a:lnTo>
                    <a:pt x="1206326" y="1173387"/>
                  </a:lnTo>
                  <a:lnTo>
                    <a:pt x="1215839" y="1188950"/>
                  </a:lnTo>
                  <a:lnTo>
                    <a:pt x="1225987" y="1204513"/>
                  </a:lnTo>
                  <a:lnTo>
                    <a:pt x="1236769" y="1219123"/>
                  </a:lnTo>
                  <a:lnTo>
                    <a:pt x="1247551" y="1233097"/>
                  </a:lnTo>
                  <a:lnTo>
                    <a:pt x="1258967" y="1246437"/>
                  </a:lnTo>
                  <a:lnTo>
                    <a:pt x="1271018" y="1259776"/>
                  </a:lnTo>
                  <a:lnTo>
                    <a:pt x="1283068" y="1271845"/>
                  </a:lnTo>
                  <a:lnTo>
                    <a:pt x="1295436" y="1283597"/>
                  </a:lnTo>
                  <a:lnTo>
                    <a:pt x="1308121" y="1294395"/>
                  </a:lnTo>
                  <a:lnTo>
                    <a:pt x="1320805" y="1304241"/>
                  </a:lnTo>
                  <a:lnTo>
                    <a:pt x="1333490" y="1313769"/>
                  </a:lnTo>
                  <a:lnTo>
                    <a:pt x="1346175" y="1322662"/>
                  </a:lnTo>
                  <a:lnTo>
                    <a:pt x="1359177" y="1330602"/>
                  </a:lnTo>
                  <a:lnTo>
                    <a:pt x="1371861" y="1337272"/>
                  </a:lnTo>
                  <a:lnTo>
                    <a:pt x="1384863" y="1343624"/>
                  </a:lnTo>
                  <a:lnTo>
                    <a:pt x="1397548" y="1348706"/>
                  </a:lnTo>
                  <a:lnTo>
                    <a:pt x="1403890" y="1350929"/>
                  </a:lnTo>
                  <a:lnTo>
                    <a:pt x="1410233" y="1353470"/>
                  </a:lnTo>
                  <a:lnTo>
                    <a:pt x="1416258" y="1355058"/>
                  </a:lnTo>
                  <a:lnTo>
                    <a:pt x="1422600" y="1356646"/>
                  </a:lnTo>
                  <a:lnTo>
                    <a:pt x="1428308" y="1358234"/>
                  </a:lnTo>
                  <a:lnTo>
                    <a:pt x="1434334" y="1359187"/>
                  </a:lnTo>
                  <a:lnTo>
                    <a:pt x="1440042" y="1360140"/>
                  </a:lnTo>
                  <a:lnTo>
                    <a:pt x="1446067" y="1360775"/>
                  </a:lnTo>
                  <a:lnTo>
                    <a:pt x="1451775" y="1361093"/>
                  </a:lnTo>
                  <a:lnTo>
                    <a:pt x="1457483" y="1361093"/>
                  </a:lnTo>
                  <a:lnTo>
                    <a:pt x="1462874" y="1361093"/>
                  </a:lnTo>
                  <a:lnTo>
                    <a:pt x="1468900" y="1360775"/>
                  </a:lnTo>
                  <a:lnTo>
                    <a:pt x="1474291" y="1360140"/>
                  </a:lnTo>
                  <a:lnTo>
                    <a:pt x="1480316" y="1359187"/>
                  </a:lnTo>
                  <a:lnTo>
                    <a:pt x="1486341" y="1358234"/>
                  </a:lnTo>
                  <a:lnTo>
                    <a:pt x="1492366" y="1356646"/>
                  </a:lnTo>
                  <a:lnTo>
                    <a:pt x="1498392" y="1355058"/>
                  </a:lnTo>
                  <a:lnTo>
                    <a:pt x="1504734" y="1353470"/>
                  </a:lnTo>
                  <a:lnTo>
                    <a:pt x="1510759" y="1350929"/>
                  </a:lnTo>
                  <a:lnTo>
                    <a:pt x="1517101" y="1348706"/>
                  </a:lnTo>
                  <a:lnTo>
                    <a:pt x="1529786" y="1343624"/>
                  </a:lnTo>
                  <a:lnTo>
                    <a:pt x="1542471" y="1337272"/>
                  </a:lnTo>
                  <a:lnTo>
                    <a:pt x="1555473" y="1330602"/>
                  </a:lnTo>
                  <a:lnTo>
                    <a:pt x="1568157" y="1322662"/>
                  </a:lnTo>
                  <a:lnTo>
                    <a:pt x="1581159" y="1313769"/>
                  </a:lnTo>
                  <a:lnTo>
                    <a:pt x="1593844" y="1304241"/>
                  </a:lnTo>
                  <a:lnTo>
                    <a:pt x="1606846" y="1294395"/>
                  </a:lnTo>
                  <a:lnTo>
                    <a:pt x="1619531" y="1283597"/>
                  </a:lnTo>
                  <a:lnTo>
                    <a:pt x="1631581" y="1271845"/>
                  </a:lnTo>
                  <a:lnTo>
                    <a:pt x="1643949" y="1259776"/>
                  </a:lnTo>
                  <a:lnTo>
                    <a:pt x="1655682" y="1246437"/>
                  </a:lnTo>
                  <a:lnTo>
                    <a:pt x="1667098" y="1233097"/>
                  </a:lnTo>
                  <a:lnTo>
                    <a:pt x="1678197" y="1219123"/>
                  </a:lnTo>
                  <a:lnTo>
                    <a:pt x="1688662" y="1204513"/>
                  </a:lnTo>
                  <a:lnTo>
                    <a:pt x="1698810" y="1188950"/>
                  </a:lnTo>
                  <a:lnTo>
                    <a:pt x="1708324" y="1173387"/>
                  </a:lnTo>
                  <a:lnTo>
                    <a:pt x="1717203" y="1157189"/>
                  </a:lnTo>
                  <a:lnTo>
                    <a:pt x="1721643" y="1148932"/>
                  </a:lnTo>
                  <a:lnTo>
                    <a:pt x="1725765" y="1140356"/>
                  </a:lnTo>
                  <a:lnTo>
                    <a:pt x="1729570" y="1132099"/>
                  </a:lnTo>
                  <a:lnTo>
                    <a:pt x="1733693" y="1123523"/>
                  </a:lnTo>
                  <a:lnTo>
                    <a:pt x="1737181" y="1114948"/>
                  </a:lnTo>
                  <a:lnTo>
                    <a:pt x="1740352" y="1106055"/>
                  </a:lnTo>
                  <a:lnTo>
                    <a:pt x="1743524" y="1096844"/>
                  </a:lnTo>
                  <a:lnTo>
                    <a:pt x="1746695" y="1088269"/>
                  </a:lnTo>
                  <a:lnTo>
                    <a:pt x="1749232" y="1079058"/>
                  </a:lnTo>
                  <a:lnTo>
                    <a:pt x="1751769" y="1069848"/>
                  </a:lnTo>
                  <a:lnTo>
                    <a:pt x="1754306" y="1060637"/>
                  </a:lnTo>
                  <a:lnTo>
                    <a:pt x="1756525" y="1051427"/>
                  </a:lnTo>
                  <a:lnTo>
                    <a:pt x="1758428" y="1042216"/>
                  </a:lnTo>
                  <a:lnTo>
                    <a:pt x="1760014" y="1032688"/>
                  </a:lnTo>
                  <a:lnTo>
                    <a:pt x="1761599" y="1023160"/>
                  </a:lnTo>
                  <a:lnTo>
                    <a:pt x="1762551" y="1013314"/>
                  </a:lnTo>
                  <a:lnTo>
                    <a:pt x="1763502" y="1003786"/>
                  </a:lnTo>
                  <a:lnTo>
                    <a:pt x="1764136" y="994258"/>
                  </a:lnTo>
                  <a:lnTo>
                    <a:pt x="1764453" y="984412"/>
                  </a:lnTo>
                  <a:lnTo>
                    <a:pt x="1764771" y="974566"/>
                  </a:lnTo>
                  <a:lnTo>
                    <a:pt x="1764453" y="962815"/>
                  </a:lnTo>
                  <a:lnTo>
                    <a:pt x="1763819" y="951063"/>
                  </a:lnTo>
                  <a:lnTo>
                    <a:pt x="1748598" y="950745"/>
                  </a:lnTo>
                  <a:lnTo>
                    <a:pt x="1733059" y="949793"/>
                  </a:lnTo>
                  <a:lnTo>
                    <a:pt x="1716886" y="948840"/>
                  </a:lnTo>
                  <a:lnTo>
                    <a:pt x="1701030" y="947569"/>
                  </a:lnTo>
                  <a:lnTo>
                    <a:pt x="1684223" y="945664"/>
                  </a:lnTo>
                  <a:lnTo>
                    <a:pt x="1667732" y="943758"/>
                  </a:lnTo>
                  <a:lnTo>
                    <a:pt x="1650925" y="941852"/>
                  </a:lnTo>
                  <a:lnTo>
                    <a:pt x="1634435" y="939629"/>
                  </a:lnTo>
                  <a:lnTo>
                    <a:pt x="1617628" y="937406"/>
                  </a:lnTo>
                  <a:lnTo>
                    <a:pt x="1600503" y="934548"/>
                  </a:lnTo>
                  <a:lnTo>
                    <a:pt x="1584013" y="931689"/>
                  </a:lnTo>
                  <a:lnTo>
                    <a:pt x="1567206" y="928513"/>
                  </a:lnTo>
                  <a:lnTo>
                    <a:pt x="1550716" y="925337"/>
                  </a:lnTo>
                  <a:lnTo>
                    <a:pt x="1533909" y="921526"/>
                  </a:lnTo>
                  <a:lnTo>
                    <a:pt x="1517736" y="917714"/>
                  </a:lnTo>
                  <a:lnTo>
                    <a:pt x="1502197" y="913903"/>
                  </a:lnTo>
                  <a:lnTo>
                    <a:pt x="1486024" y="909457"/>
                  </a:lnTo>
                  <a:lnTo>
                    <a:pt x="1470802" y="905010"/>
                  </a:lnTo>
                  <a:lnTo>
                    <a:pt x="1456215" y="900564"/>
                  </a:lnTo>
                  <a:lnTo>
                    <a:pt x="1441310" y="895164"/>
                  </a:lnTo>
                  <a:lnTo>
                    <a:pt x="1427357" y="890400"/>
                  </a:lnTo>
                  <a:lnTo>
                    <a:pt x="1413721" y="884683"/>
                  </a:lnTo>
                  <a:lnTo>
                    <a:pt x="1400719" y="879284"/>
                  </a:lnTo>
                  <a:lnTo>
                    <a:pt x="1388352" y="873250"/>
                  </a:lnTo>
                  <a:lnTo>
                    <a:pt x="1376618" y="867533"/>
                  </a:lnTo>
                  <a:lnTo>
                    <a:pt x="1365519" y="861181"/>
                  </a:lnTo>
                  <a:lnTo>
                    <a:pt x="1355054" y="854828"/>
                  </a:lnTo>
                  <a:lnTo>
                    <a:pt x="1345541" y="848159"/>
                  </a:lnTo>
                  <a:lnTo>
                    <a:pt x="1336661" y="841171"/>
                  </a:lnTo>
                  <a:lnTo>
                    <a:pt x="1329051" y="834184"/>
                  </a:lnTo>
                  <a:lnTo>
                    <a:pt x="1324928" y="830690"/>
                  </a:lnTo>
                  <a:lnTo>
                    <a:pt x="1321757" y="826879"/>
                  </a:lnTo>
                  <a:lnTo>
                    <a:pt x="1318586" y="823068"/>
                  </a:lnTo>
                  <a:lnTo>
                    <a:pt x="1315414" y="819574"/>
                  </a:lnTo>
                  <a:lnTo>
                    <a:pt x="1309706" y="811634"/>
                  </a:lnTo>
                  <a:lnTo>
                    <a:pt x="1303681" y="804647"/>
                  </a:lnTo>
                  <a:lnTo>
                    <a:pt x="1298607" y="798612"/>
                  </a:lnTo>
                  <a:lnTo>
                    <a:pt x="1293216" y="792578"/>
                  </a:lnTo>
                  <a:lnTo>
                    <a:pt x="1288142" y="787813"/>
                  </a:lnTo>
                  <a:lnTo>
                    <a:pt x="1283386" y="783367"/>
                  </a:lnTo>
                  <a:lnTo>
                    <a:pt x="1278312" y="779873"/>
                  </a:lnTo>
                  <a:lnTo>
                    <a:pt x="1273872" y="777015"/>
                  </a:lnTo>
                  <a:lnTo>
                    <a:pt x="1269432" y="774474"/>
                  </a:lnTo>
                  <a:lnTo>
                    <a:pt x="1265310" y="772251"/>
                  </a:lnTo>
                  <a:lnTo>
                    <a:pt x="1261187" y="770980"/>
                  </a:lnTo>
                  <a:lnTo>
                    <a:pt x="1257065" y="770028"/>
                  </a:lnTo>
                  <a:lnTo>
                    <a:pt x="1253576" y="769392"/>
                  </a:lnTo>
                  <a:lnTo>
                    <a:pt x="1249771" y="769392"/>
                  </a:lnTo>
                  <a:close/>
                  <a:moveTo>
                    <a:pt x="1457483" y="500062"/>
                  </a:moveTo>
                  <a:lnTo>
                    <a:pt x="1467631" y="500380"/>
                  </a:lnTo>
                  <a:lnTo>
                    <a:pt x="1477462" y="500697"/>
                  </a:lnTo>
                  <a:lnTo>
                    <a:pt x="1487609" y="501650"/>
                  </a:lnTo>
                  <a:lnTo>
                    <a:pt x="1497757" y="502603"/>
                  </a:lnTo>
                  <a:lnTo>
                    <a:pt x="1507588" y="503874"/>
                  </a:lnTo>
                  <a:lnTo>
                    <a:pt x="1517419" y="505462"/>
                  </a:lnTo>
                  <a:lnTo>
                    <a:pt x="1527249" y="507685"/>
                  </a:lnTo>
                  <a:lnTo>
                    <a:pt x="1537080" y="509908"/>
                  </a:lnTo>
                  <a:lnTo>
                    <a:pt x="1546276" y="512449"/>
                  </a:lnTo>
                  <a:lnTo>
                    <a:pt x="1556107" y="514990"/>
                  </a:lnTo>
                  <a:lnTo>
                    <a:pt x="1565303" y="518483"/>
                  </a:lnTo>
                  <a:lnTo>
                    <a:pt x="1574817" y="521659"/>
                  </a:lnTo>
                  <a:lnTo>
                    <a:pt x="1584013" y="525153"/>
                  </a:lnTo>
                  <a:lnTo>
                    <a:pt x="1592893" y="528964"/>
                  </a:lnTo>
                  <a:lnTo>
                    <a:pt x="1602089" y="533093"/>
                  </a:lnTo>
                  <a:lnTo>
                    <a:pt x="1610968" y="537540"/>
                  </a:lnTo>
                  <a:lnTo>
                    <a:pt x="1619848" y="542304"/>
                  </a:lnTo>
                  <a:lnTo>
                    <a:pt x="1628410" y="547068"/>
                  </a:lnTo>
                  <a:lnTo>
                    <a:pt x="1636972" y="552150"/>
                  </a:lnTo>
                  <a:lnTo>
                    <a:pt x="1645534" y="557549"/>
                  </a:lnTo>
                  <a:lnTo>
                    <a:pt x="1654096" y="562948"/>
                  </a:lnTo>
                  <a:lnTo>
                    <a:pt x="1662024" y="568983"/>
                  </a:lnTo>
                  <a:lnTo>
                    <a:pt x="1670269" y="575017"/>
                  </a:lnTo>
                  <a:lnTo>
                    <a:pt x="1678197" y="581369"/>
                  </a:lnTo>
                  <a:lnTo>
                    <a:pt x="1685808" y="588039"/>
                  </a:lnTo>
                  <a:lnTo>
                    <a:pt x="1693736" y="594391"/>
                  </a:lnTo>
                  <a:lnTo>
                    <a:pt x="1701347" y="601696"/>
                  </a:lnTo>
                  <a:lnTo>
                    <a:pt x="1708641" y="608684"/>
                  </a:lnTo>
                  <a:lnTo>
                    <a:pt x="1715934" y="615989"/>
                  </a:lnTo>
                  <a:lnTo>
                    <a:pt x="1723228" y="623611"/>
                  </a:lnTo>
                  <a:lnTo>
                    <a:pt x="1729888" y="631234"/>
                  </a:lnTo>
                  <a:lnTo>
                    <a:pt x="1736864" y="639174"/>
                  </a:lnTo>
                  <a:lnTo>
                    <a:pt x="1743207" y="647432"/>
                  </a:lnTo>
                  <a:lnTo>
                    <a:pt x="1749866" y="655689"/>
                  </a:lnTo>
                  <a:lnTo>
                    <a:pt x="1756208" y="664265"/>
                  </a:lnTo>
                  <a:lnTo>
                    <a:pt x="1762234" y="673158"/>
                  </a:lnTo>
                  <a:lnTo>
                    <a:pt x="1768259" y="682051"/>
                  </a:lnTo>
                  <a:lnTo>
                    <a:pt x="1773967" y="690944"/>
                  </a:lnTo>
                  <a:lnTo>
                    <a:pt x="1779675" y="700154"/>
                  </a:lnTo>
                  <a:lnTo>
                    <a:pt x="1785066" y="709682"/>
                  </a:lnTo>
                  <a:lnTo>
                    <a:pt x="1790140" y="719211"/>
                  </a:lnTo>
                  <a:lnTo>
                    <a:pt x="1795531" y="728739"/>
                  </a:lnTo>
                  <a:lnTo>
                    <a:pt x="1800288" y="738902"/>
                  </a:lnTo>
                  <a:lnTo>
                    <a:pt x="1805045" y="748430"/>
                  </a:lnTo>
                  <a:lnTo>
                    <a:pt x="1809484" y="758594"/>
                  </a:lnTo>
                  <a:lnTo>
                    <a:pt x="1813924" y="769075"/>
                  </a:lnTo>
                  <a:lnTo>
                    <a:pt x="1817729" y="779556"/>
                  </a:lnTo>
                  <a:lnTo>
                    <a:pt x="1821535" y="790037"/>
                  </a:lnTo>
                  <a:lnTo>
                    <a:pt x="1825340" y="800835"/>
                  </a:lnTo>
                  <a:lnTo>
                    <a:pt x="1828828" y="811634"/>
                  </a:lnTo>
                  <a:lnTo>
                    <a:pt x="1832000" y="822750"/>
                  </a:lnTo>
                  <a:lnTo>
                    <a:pt x="1834854" y="833866"/>
                  </a:lnTo>
                  <a:lnTo>
                    <a:pt x="1837708" y="844983"/>
                  </a:lnTo>
                  <a:lnTo>
                    <a:pt x="1840245" y="856416"/>
                  </a:lnTo>
                  <a:lnTo>
                    <a:pt x="1842464" y="867850"/>
                  </a:lnTo>
                  <a:lnTo>
                    <a:pt x="1844684" y="879284"/>
                  </a:lnTo>
                  <a:lnTo>
                    <a:pt x="1846270" y="890718"/>
                  </a:lnTo>
                  <a:lnTo>
                    <a:pt x="1847855" y="902469"/>
                  </a:lnTo>
                  <a:lnTo>
                    <a:pt x="1849758" y="914221"/>
                  </a:lnTo>
                  <a:lnTo>
                    <a:pt x="1850710" y="926290"/>
                  </a:lnTo>
                  <a:lnTo>
                    <a:pt x="1851661" y="938359"/>
                  </a:lnTo>
                  <a:lnTo>
                    <a:pt x="1852295" y="950428"/>
                  </a:lnTo>
                  <a:lnTo>
                    <a:pt x="1852612" y="962497"/>
                  </a:lnTo>
                  <a:lnTo>
                    <a:pt x="1852612" y="974566"/>
                  </a:lnTo>
                  <a:lnTo>
                    <a:pt x="1852612" y="987270"/>
                  </a:lnTo>
                  <a:lnTo>
                    <a:pt x="1851978" y="999657"/>
                  </a:lnTo>
                  <a:lnTo>
                    <a:pt x="1851344" y="1012361"/>
                  </a:lnTo>
                  <a:lnTo>
                    <a:pt x="1850075" y="1024430"/>
                  </a:lnTo>
                  <a:lnTo>
                    <a:pt x="1848490" y="1036817"/>
                  </a:lnTo>
                  <a:lnTo>
                    <a:pt x="1846587" y="1048886"/>
                  </a:lnTo>
                  <a:lnTo>
                    <a:pt x="1844367" y="1060955"/>
                  </a:lnTo>
                  <a:lnTo>
                    <a:pt x="1842147" y="1072706"/>
                  </a:lnTo>
                  <a:lnTo>
                    <a:pt x="1839293" y="1084458"/>
                  </a:lnTo>
                  <a:lnTo>
                    <a:pt x="1836122" y="1095891"/>
                  </a:lnTo>
                  <a:lnTo>
                    <a:pt x="1832951" y="1107643"/>
                  </a:lnTo>
                  <a:lnTo>
                    <a:pt x="1829463" y="1118759"/>
                  </a:lnTo>
                  <a:lnTo>
                    <a:pt x="1825974" y="1130193"/>
                  </a:lnTo>
                  <a:lnTo>
                    <a:pt x="1821535" y="1141309"/>
                  </a:lnTo>
                  <a:lnTo>
                    <a:pt x="1817412" y="1152108"/>
                  </a:lnTo>
                  <a:lnTo>
                    <a:pt x="1812655" y="1162906"/>
                  </a:lnTo>
                  <a:lnTo>
                    <a:pt x="1807899" y="1173705"/>
                  </a:lnTo>
                  <a:lnTo>
                    <a:pt x="1803142" y="1184186"/>
                  </a:lnTo>
                  <a:lnTo>
                    <a:pt x="1797751" y="1194667"/>
                  </a:lnTo>
                  <a:lnTo>
                    <a:pt x="1792360" y="1204830"/>
                  </a:lnTo>
                  <a:lnTo>
                    <a:pt x="1786652" y="1214994"/>
                  </a:lnTo>
                  <a:lnTo>
                    <a:pt x="1780944" y="1224840"/>
                  </a:lnTo>
                  <a:lnTo>
                    <a:pt x="1774601" y="1234050"/>
                  </a:lnTo>
                  <a:lnTo>
                    <a:pt x="1768576" y="1243896"/>
                  </a:lnTo>
                  <a:lnTo>
                    <a:pt x="1762234" y="1253107"/>
                  </a:lnTo>
                  <a:lnTo>
                    <a:pt x="1755891" y="1262317"/>
                  </a:lnTo>
                  <a:lnTo>
                    <a:pt x="1748915" y="1271528"/>
                  </a:lnTo>
                  <a:lnTo>
                    <a:pt x="1741938" y="1280103"/>
                  </a:lnTo>
                  <a:lnTo>
                    <a:pt x="1735279" y="1288678"/>
                  </a:lnTo>
                  <a:lnTo>
                    <a:pt x="1727985" y="1297254"/>
                  </a:lnTo>
                  <a:lnTo>
                    <a:pt x="1720691" y="1305194"/>
                  </a:lnTo>
                  <a:lnTo>
                    <a:pt x="1713397" y="1313452"/>
                  </a:lnTo>
                  <a:lnTo>
                    <a:pt x="1705787" y="1321392"/>
                  </a:lnTo>
                  <a:lnTo>
                    <a:pt x="1698493" y="1329014"/>
                  </a:lnTo>
                  <a:lnTo>
                    <a:pt x="1690565" y="1336319"/>
                  </a:lnTo>
                  <a:lnTo>
                    <a:pt x="1682637" y="1343624"/>
                  </a:lnTo>
                  <a:lnTo>
                    <a:pt x="1674709" y="1350612"/>
                  </a:lnTo>
                  <a:lnTo>
                    <a:pt x="1666781" y="1357599"/>
                  </a:lnTo>
                  <a:lnTo>
                    <a:pt x="1658853" y="1364269"/>
                  </a:lnTo>
                  <a:lnTo>
                    <a:pt x="1650608" y="1370303"/>
                  </a:lnTo>
                  <a:lnTo>
                    <a:pt x="1642680" y="1376655"/>
                  </a:lnTo>
                  <a:lnTo>
                    <a:pt x="1634435" y="1382372"/>
                  </a:lnTo>
                  <a:lnTo>
                    <a:pt x="1626190" y="1388407"/>
                  </a:lnTo>
                  <a:lnTo>
                    <a:pt x="1617945" y="1393806"/>
                  </a:lnTo>
                  <a:lnTo>
                    <a:pt x="1609700" y="1399205"/>
                  </a:lnTo>
                  <a:lnTo>
                    <a:pt x="1601455" y="1403970"/>
                  </a:lnTo>
                  <a:lnTo>
                    <a:pt x="1592893" y="1408416"/>
                  </a:lnTo>
                  <a:lnTo>
                    <a:pt x="1584648" y="1413180"/>
                  </a:lnTo>
                  <a:lnTo>
                    <a:pt x="1576403" y="1417309"/>
                  </a:lnTo>
                  <a:lnTo>
                    <a:pt x="1568157" y="1421120"/>
                  </a:lnTo>
                  <a:lnTo>
                    <a:pt x="1559912" y="1425249"/>
                  </a:lnTo>
                  <a:lnTo>
                    <a:pt x="1551667" y="1428743"/>
                  </a:lnTo>
                  <a:lnTo>
                    <a:pt x="1543422" y="1431601"/>
                  </a:lnTo>
                  <a:lnTo>
                    <a:pt x="1535177" y="1434777"/>
                  </a:lnTo>
                  <a:lnTo>
                    <a:pt x="1527249" y="1437636"/>
                  </a:lnTo>
                  <a:lnTo>
                    <a:pt x="1519004" y="1439859"/>
                  </a:lnTo>
                  <a:lnTo>
                    <a:pt x="1510759" y="1442082"/>
                  </a:lnTo>
                  <a:lnTo>
                    <a:pt x="1503148" y="1443670"/>
                  </a:lnTo>
                  <a:lnTo>
                    <a:pt x="1495220" y="1445576"/>
                  </a:lnTo>
                  <a:lnTo>
                    <a:pt x="1487292" y="1446846"/>
                  </a:lnTo>
                  <a:lnTo>
                    <a:pt x="1479999" y="1448117"/>
                  </a:lnTo>
                  <a:lnTo>
                    <a:pt x="1472071" y="1448752"/>
                  </a:lnTo>
                  <a:lnTo>
                    <a:pt x="1464460" y="1449070"/>
                  </a:lnTo>
                  <a:lnTo>
                    <a:pt x="1457483" y="1449387"/>
                  </a:lnTo>
                  <a:lnTo>
                    <a:pt x="1449872" y="1449070"/>
                  </a:lnTo>
                  <a:lnTo>
                    <a:pt x="1442579" y="1448752"/>
                  </a:lnTo>
                  <a:lnTo>
                    <a:pt x="1434968" y="1448117"/>
                  </a:lnTo>
                  <a:lnTo>
                    <a:pt x="1427357" y="1446846"/>
                  </a:lnTo>
                  <a:lnTo>
                    <a:pt x="1419429" y="1445576"/>
                  </a:lnTo>
                  <a:lnTo>
                    <a:pt x="1411818" y="1443670"/>
                  </a:lnTo>
                  <a:lnTo>
                    <a:pt x="1403573" y="1442082"/>
                  </a:lnTo>
                  <a:lnTo>
                    <a:pt x="1395645" y="1439859"/>
                  </a:lnTo>
                  <a:lnTo>
                    <a:pt x="1387717" y="1437636"/>
                  </a:lnTo>
                  <a:lnTo>
                    <a:pt x="1379472" y="1434777"/>
                  </a:lnTo>
                  <a:lnTo>
                    <a:pt x="1371227" y="1431601"/>
                  </a:lnTo>
                  <a:lnTo>
                    <a:pt x="1362982" y="1428743"/>
                  </a:lnTo>
                  <a:lnTo>
                    <a:pt x="1355054" y="1425249"/>
                  </a:lnTo>
                  <a:lnTo>
                    <a:pt x="1346492" y="1421120"/>
                  </a:lnTo>
                  <a:lnTo>
                    <a:pt x="1338247" y="1417309"/>
                  </a:lnTo>
                  <a:lnTo>
                    <a:pt x="1330002" y="1413180"/>
                  </a:lnTo>
                  <a:lnTo>
                    <a:pt x="1321757" y="1408416"/>
                  </a:lnTo>
                  <a:lnTo>
                    <a:pt x="1313195" y="1403970"/>
                  </a:lnTo>
                  <a:lnTo>
                    <a:pt x="1304950" y="1399205"/>
                  </a:lnTo>
                  <a:lnTo>
                    <a:pt x="1296705" y="1393806"/>
                  </a:lnTo>
                  <a:lnTo>
                    <a:pt x="1288459" y="1388407"/>
                  </a:lnTo>
                  <a:lnTo>
                    <a:pt x="1280214" y="1382372"/>
                  </a:lnTo>
                  <a:lnTo>
                    <a:pt x="1272286" y="1376655"/>
                  </a:lnTo>
                  <a:lnTo>
                    <a:pt x="1264041" y="1370303"/>
                  </a:lnTo>
                  <a:lnTo>
                    <a:pt x="1255796" y="1364269"/>
                  </a:lnTo>
                  <a:lnTo>
                    <a:pt x="1247551" y="1357599"/>
                  </a:lnTo>
                  <a:lnTo>
                    <a:pt x="1239940" y="1350612"/>
                  </a:lnTo>
                  <a:lnTo>
                    <a:pt x="1232012" y="1343624"/>
                  </a:lnTo>
                  <a:lnTo>
                    <a:pt x="1224085" y="1336319"/>
                  </a:lnTo>
                  <a:lnTo>
                    <a:pt x="1216474" y="1329014"/>
                  </a:lnTo>
                  <a:lnTo>
                    <a:pt x="1208863" y="1321392"/>
                  </a:lnTo>
                  <a:lnTo>
                    <a:pt x="1201252" y="1313452"/>
                  </a:lnTo>
                  <a:lnTo>
                    <a:pt x="1193958" y="1305194"/>
                  </a:lnTo>
                  <a:lnTo>
                    <a:pt x="1186665" y="1297254"/>
                  </a:lnTo>
                  <a:lnTo>
                    <a:pt x="1179688" y="1288678"/>
                  </a:lnTo>
                  <a:lnTo>
                    <a:pt x="1172711" y="1280103"/>
                  </a:lnTo>
                  <a:lnTo>
                    <a:pt x="1165735" y="1271528"/>
                  </a:lnTo>
                  <a:lnTo>
                    <a:pt x="1159075" y="1262317"/>
                  </a:lnTo>
                  <a:lnTo>
                    <a:pt x="1152416" y="1253107"/>
                  </a:lnTo>
                  <a:lnTo>
                    <a:pt x="1146073" y="1243896"/>
                  </a:lnTo>
                  <a:lnTo>
                    <a:pt x="1139731" y="1234050"/>
                  </a:lnTo>
                  <a:lnTo>
                    <a:pt x="1134023" y="1224840"/>
                  </a:lnTo>
                  <a:lnTo>
                    <a:pt x="1127998" y="1214994"/>
                  </a:lnTo>
                  <a:lnTo>
                    <a:pt x="1122607" y="1204830"/>
                  </a:lnTo>
                  <a:lnTo>
                    <a:pt x="1116899" y="1194667"/>
                  </a:lnTo>
                  <a:lnTo>
                    <a:pt x="1111825" y="1184186"/>
                  </a:lnTo>
                  <a:lnTo>
                    <a:pt x="1106751" y="1173705"/>
                  </a:lnTo>
                  <a:lnTo>
                    <a:pt x="1101994" y="1162906"/>
                  </a:lnTo>
                  <a:lnTo>
                    <a:pt x="1097237" y="1152108"/>
                  </a:lnTo>
                  <a:lnTo>
                    <a:pt x="1093115" y="1141309"/>
                  </a:lnTo>
                  <a:lnTo>
                    <a:pt x="1088992" y="1130193"/>
                  </a:lnTo>
                  <a:lnTo>
                    <a:pt x="1085187" y="1118759"/>
                  </a:lnTo>
                  <a:lnTo>
                    <a:pt x="1081699" y="1107643"/>
                  </a:lnTo>
                  <a:lnTo>
                    <a:pt x="1078527" y="1095891"/>
                  </a:lnTo>
                  <a:lnTo>
                    <a:pt x="1075356" y="1084458"/>
                  </a:lnTo>
                  <a:lnTo>
                    <a:pt x="1072502" y="1072706"/>
                  </a:lnTo>
                  <a:lnTo>
                    <a:pt x="1070282" y="1060955"/>
                  </a:lnTo>
                  <a:lnTo>
                    <a:pt x="1068062" y="1048886"/>
                  </a:lnTo>
                  <a:lnTo>
                    <a:pt x="1066477" y="1036817"/>
                  </a:lnTo>
                  <a:lnTo>
                    <a:pt x="1064891" y="1024430"/>
                  </a:lnTo>
                  <a:lnTo>
                    <a:pt x="1063623" y="1012361"/>
                  </a:lnTo>
                  <a:lnTo>
                    <a:pt x="1062671" y="999657"/>
                  </a:lnTo>
                  <a:lnTo>
                    <a:pt x="1062037" y="987270"/>
                  </a:lnTo>
                  <a:lnTo>
                    <a:pt x="1062037" y="974566"/>
                  </a:lnTo>
                  <a:lnTo>
                    <a:pt x="1062037" y="962497"/>
                  </a:lnTo>
                  <a:lnTo>
                    <a:pt x="1062354" y="950428"/>
                  </a:lnTo>
                  <a:lnTo>
                    <a:pt x="1063306" y="938359"/>
                  </a:lnTo>
                  <a:lnTo>
                    <a:pt x="1064257" y="926290"/>
                  </a:lnTo>
                  <a:lnTo>
                    <a:pt x="1065208" y="914221"/>
                  </a:lnTo>
                  <a:lnTo>
                    <a:pt x="1066794" y="902469"/>
                  </a:lnTo>
                  <a:lnTo>
                    <a:pt x="1068380" y="890718"/>
                  </a:lnTo>
                  <a:lnTo>
                    <a:pt x="1069965" y="879284"/>
                  </a:lnTo>
                  <a:lnTo>
                    <a:pt x="1072185" y="867850"/>
                  </a:lnTo>
                  <a:lnTo>
                    <a:pt x="1074405" y="856416"/>
                  </a:lnTo>
                  <a:lnTo>
                    <a:pt x="1077259" y="844983"/>
                  </a:lnTo>
                  <a:lnTo>
                    <a:pt x="1079796" y="833866"/>
                  </a:lnTo>
                  <a:lnTo>
                    <a:pt x="1082650" y="822750"/>
                  </a:lnTo>
                  <a:lnTo>
                    <a:pt x="1085821" y="811634"/>
                  </a:lnTo>
                  <a:lnTo>
                    <a:pt x="1089627" y="800835"/>
                  </a:lnTo>
                  <a:lnTo>
                    <a:pt x="1093115" y="790037"/>
                  </a:lnTo>
                  <a:lnTo>
                    <a:pt x="1096920" y="779556"/>
                  </a:lnTo>
                  <a:lnTo>
                    <a:pt x="1101043" y="769075"/>
                  </a:lnTo>
                  <a:lnTo>
                    <a:pt x="1105165" y="758594"/>
                  </a:lnTo>
                  <a:lnTo>
                    <a:pt x="1109922" y="748430"/>
                  </a:lnTo>
                  <a:lnTo>
                    <a:pt x="1114362" y="738902"/>
                  </a:lnTo>
                  <a:lnTo>
                    <a:pt x="1119118" y="728739"/>
                  </a:lnTo>
                  <a:lnTo>
                    <a:pt x="1124509" y="719211"/>
                  </a:lnTo>
                  <a:lnTo>
                    <a:pt x="1129583" y="709682"/>
                  </a:lnTo>
                  <a:lnTo>
                    <a:pt x="1135291" y="700154"/>
                  </a:lnTo>
                  <a:lnTo>
                    <a:pt x="1140682" y="690944"/>
                  </a:lnTo>
                  <a:lnTo>
                    <a:pt x="1146391" y="682051"/>
                  </a:lnTo>
                  <a:lnTo>
                    <a:pt x="1152416" y="673158"/>
                  </a:lnTo>
                  <a:lnTo>
                    <a:pt x="1158758" y="664265"/>
                  </a:lnTo>
                  <a:lnTo>
                    <a:pt x="1164783" y="655689"/>
                  </a:lnTo>
                  <a:lnTo>
                    <a:pt x="1171443" y="647432"/>
                  </a:lnTo>
                  <a:lnTo>
                    <a:pt x="1177785" y="639174"/>
                  </a:lnTo>
                  <a:lnTo>
                    <a:pt x="1184762" y="631234"/>
                  </a:lnTo>
                  <a:lnTo>
                    <a:pt x="1191738" y="623611"/>
                  </a:lnTo>
                  <a:lnTo>
                    <a:pt x="1198715" y="615989"/>
                  </a:lnTo>
                  <a:lnTo>
                    <a:pt x="1206009" y="608684"/>
                  </a:lnTo>
                  <a:lnTo>
                    <a:pt x="1213620" y="601696"/>
                  </a:lnTo>
                  <a:lnTo>
                    <a:pt x="1220913" y="594391"/>
                  </a:lnTo>
                  <a:lnTo>
                    <a:pt x="1228841" y="588039"/>
                  </a:lnTo>
                  <a:lnTo>
                    <a:pt x="1236769" y="581369"/>
                  </a:lnTo>
                  <a:lnTo>
                    <a:pt x="1244380" y="575017"/>
                  </a:lnTo>
                  <a:lnTo>
                    <a:pt x="1252625" y="568983"/>
                  </a:lnTo>
                  <a:lnTo>
                    <a:pt x="1260870" y="562948"/>
                  </a:lnTo>
                  <a:lnTo>
                    <a:pt x="1269115" y="557549"/>
                  </a:lnTo>
                  <a:lnTo>
                    <a:pt x="1277360" y="552150"/>
                  </a:lnTo>
                  <a:lnTo>
                    <a:pt x="1286240" y="547068"/>
                  </a:lnTo>
                  <a:lnTo>
                    <a:pt x="1294802" y="542304"/>
                  </a:lnTo>
                  <a:lnTo>
                    <a:pt x="1303364" y="537540"/>
                  </a:lnTo>
                  <a:lnTo>
                    <a:pt x="1312560" y="533093"/>
                  </a:lnTo>
                  <a:lnTo>
                    <a:pt x="1321757" y="528964"/>
                  </a:lnTo>
                  <a:lnTo>
                    <a:pt x="1330953" y="525153"/>
                  </a:lnTo>
                  <a:lnTo>
                    <a:pt x="1339833" y="521659"/>
                  </a:lnTo>
                  <a:lnTo>
                    <a:pt x="1349029" y="518483"/>
                  </a:lnTo>
                  <a:lnTo>
                    <a:pt x="1358542" y="514990"/>
                  </a:lnTo>
                  <a:lnTo>
                    <a:pt x="1368056" y="512449"/>
                  </a:lnTo>
                  <a:lnTo>
                    <a:pt x="1377887" y="509908"/>
                  </a:lnTo>
                  <a:lnTo>
                    <a:pt x="1387717" y="507685"/>
                  </a:lnTo>
                  <a:lnTo>
                    <a:pt x="1397231" y="505462"/>
                  </a:lnTo>
                  <a:lnTo>
                    <a:pt x="1407062" y="503874"/>
                  </a:lnTo>
                  <a:lnTo>
                    <a:pt x="1416892" y="502603"/>
                  </a:lnTo>
                  <a:lnTo>
                    <a:pt x="1427040" y="501650"/>
                  </a:lnTo>
                  <a:lnTo>
                    <a:pt x="1437188" y="500697"/>
                  </a:lnTo>
                  <a:lnTo>
                    <a:pt x="1447336" y="500380"/>
                  </a:lnTo>
                  <a:lnTo>
                    <a:pt x="1457483" y="500062"/>
                  </a:lnTo>
                  <a:close/>
                  <a:moveTo>
                    <a:pt x="716008" y="249237"/>
                  </a:moveTo>
                  <a:lnTo>
                    <a:pt x="795913" y="249237"/>
                  </a:lnTo>
                  <a:lnTo>
                    <a:pt x="795913" y="374499"/>
                  </a:lnTo>
                  <a:lnTo>
                    <a:pt x="810181" y="375133"/>
                  </a:lnTo>
                  <a:lnTo>
                    <a:pt x="823816" y="376402"/>
                  </a:lnTo>
                  <a:lnTo>
                    <a:pt x="837133" y="377670"/>
                  </a:lnTo>
                  <a:lnTo>
                    <a:pt x="849500" y="379890"/>
                  </a:lnTo>
                  <a:lnTo>
                    <a:pt x="861549" y="381793"/>
                  </a:lnTo>
                  <a:lnTo>
                    <a:pt x="873281" y="384330"/>
                  </a:lnTo>
                  <a:lnTo>
                    <a:pt x="884379" y="386867"/>
                  </a:lnTo>
                  <a:lnTo>
                    <a:pt x="894842" y="389721"/>
                  </a:lnTo>
                  <a:lnTo>
                    <a:pt x="904989" y="393209"/>
                  </a:lnTo>
                  <a:lnTo>
                    <a:pt x="914819" y="396698"/>
                  </a:lnTo>
                  <a:lnTo>
                    <a:pt x="924014" y="400186"/>
                  </a:lnTo>
                  <a:lnTo>
                    <a:pt x="932575" y="403991"/>
                  </a:lnTo>
                  <a:lnTo>
                    <a:pt x="941136" y="407797"/>
                  </a:lnTo>
                  <a:lnTo>
                    <a:pt x="949381" y="411602"/>
                  </a:lnTo>
                  <a:lnTo>
                    <a:pt x="956673" y="415725"/>
                  </a:lnTo>
                  <a:lnTo>
                    <a:pt x="963966" y="419847"/>
                  </a:lnTo>
                  <a:lnTo>
                    <a:pt x="931624" y="504836"/>
                  </a:lnTo>
                  <a:lnTo>
                    <a:pt x="920209" y="498810"/>
                  </a:lnTo>
                  <a:lnTo>
                    <a:pt x="906257" y="491517"/>
                  </a:lnTo>
                  <a:lnTo>
                    <a:pt x="898330" y="488028"/>
                  </a:lnTo>
                  <a:lnTo>
                    <a:pt x="890086" y="484540"/>
                  </a:lnTo>
                  <a:lnTo>
                    <a:pt x="880891" y="480735"/>
                  </a:lnTo>
                  <a:lnTo>
                    <a:pt x="871061" y="477246"/>
                  </a:lnTo>
                  <a:lnTo>
                    <a:pt x="860597" y="474075"/>
                  </a:lnTo>
                  <a:lnTo>
                    <a:pt x="849500" y="470904"/>
                  </a:lnTo>
                  <a:lnTo>
                    <a:pt x="837767" y="468367"/>
                  </a:lnTo>
                  <a:lnTo>
                    <a:pt x="825401" y="465830"/>
                  </a:lnTo>
                  <a:lnTo>
                    <a:pt x="812401" y="463927"/>
                  </a:lnTo>
                  <a:lnTo>
                    <a:pt x="798449" y="462659"/>
                  </a:lnTo>
                  <a:lnTo>
                    <a:pt x="783863" y="461707"/>
                  </a:lnTo>
                  <a:lnTo>
                    <a:pt x="768960" y="461390"/>
                  </a:lnTo>
                  <a:lnTo>
                    <a:pt x="759765" y="461390"/>
                  </a:lnTo>
                  <a:lnTo>
                    <a:pt x="751204" y="462024"/>
                  </a:lnTo>
                  <a:lnTo>
                    <a:pt x="742643" y="462659"/>
                  </a:lnTo>
                  <a:lnTo>
                    <a:pt x="734398" y="463927"/>
                  </a:lnTo>
                  <a:lnTo>
                    <a:pt x="726471" y="465196"/>
                  </a:lnTo>
                  <a:lnTo>
                    <a:pt x="719496" y="467098"/>
                  </a:lnTo>
                  <a:lnTo>
                    <a:pt x="712203" y="469001"/>
                  </a:lnTo>
                  <a:lnTo>
                    <a:pt x="705544" y="471538"/>
                  </a:lnTo>
                  <a:lnTo>
                    <a:pt x="699202" y="473758"/>
                  </a:lnTo>
                  <a:lnTo>
                    <a:pt x="693178" y="476612"/>
                  </a:lnTo>
                  <a:lnTo>
                    <a:pt x="687153" y="479466"/>
                  </a:lnTo>
                  <a:lnTo>
                    <a:pt x="682080" y="482637"/>
                  </a:lnTo>
                  <a:lnTo>
                    <a:pt x="676689" y="486126"/>
                  </a:lnTo>
                  <a:lnTo>
                    <a:pt x="671933" y="489614"/>
                  </a:lnTo>
                  <a:lnTo>
                    <a:pt x="667177" y="493419"/>
                  </a:lnTo>
                  <a:lnTo>
                    <a:pt x="663055" y="497542"/>
                  </a:lnTo>
                  <a:lnTo>
                    <a:pt x="659250" y="501348"/>
                  </a:lnTo>
                  <a:lnTo>
                    <a:pt x="655445" y="505470"/>
                  </a:lnTo>
                  <a:lnTo>
                    <a:pt x="652274" y="509910"/>
                  </a:lnTo>
                  <a:lnTo>
                    <a:pt x="649103" y="514350"/>
                  </a:lnTo>
                  <a:lnTo>
                    <a:pt x="646249" y="519107"/>
                  </a:lnTo>
                  <a:lnTo>
                    <a:pt x="643713" y="523546"/>
                  </a:lnTo>
                  <a:lnTo>
                    <a:pt x="641493" y="528303"/>
                  </a:lnTo>
                  <a:lnTo>
                    <a:pt x="639591" y="533060"/>
                  </a:lnTo>
                  <a:lnTo>
                    <a:pt x="637688" y="537817"/>
                  </a:lnTo>
                  <a:lnTo>
                    <a:pt x="636420" y="542891"/>
                  </a:lnTo>
                  <a:lnTo>
                    <a:pt x="635152" y="547647"/>
                  </a:lnTo>
                  <a:lnTo>
                    <a:pt x="633566" y="552721"/>
                  </a:lnTo>
                  <a:lnTo>
                    <a:pt x="632932" y="557478"/>
                  </a:lnTo>
                  <a:lnTo>
                    <a:pt x="632298" y="562235"/>
                  </a:lnTo>
                  <a:lnTo>
                    <a:pt x="631981" y="567309"/>
                  </a:lnTo>
                  <a:lnTo>
                    <a:pt x="631981" y="572066"/>
                  </a:lnTo>
                  <a:lnTo>
                    <a:pt x="631981" y="578408"/>
                  </a:lnTo>
                  <a:lnTo>
                    <a:pt x="632615" y="584433"/>
                  </a:lnTo>
                  <a:lnTo>
                    <a:pt x="633249" y="590459"/>
                  </a:lnTo>
                  <a:lnTo>
                    <a:pt x="634200" y="595850"/>
                  </a:lnTo>
                  <a:lnTo>
                    <a:pt x="635786" y="601558"/>
                  </a:lnTo>
                  <a:lnTo>
                    <a:pt x="637371" y="606632"/>
                  </a:lnTo>
                  <a:lnTo>
                    <a:pt x="639274" y="612023"/>
                  </a:lnTo>
                  <a:lnTo>
                    <a:pt x="641176" y="617097"/>
                  </a:lnTo>
                  <a:lnTo>
                    <a:pt x="643713" y="622171"/>
                  </a:lnTo>
                  <a:lnTo>
                    <a:pt x="646249" y="626927"/>
                  </a:lnTo>
                  <a:lnTo>
                    <a:pt x="649737" y="631367"/>
                  </a:lnTo>
                  <a:lnTo>
                    <a:pt x="652908" y="636124"/>
                  </a:lnTo>
                  <a:lnTo>
                    <a:pt x="656713" y="640564"/>
                  </a:lnTo>
                  <a:lnTo>
                    <a:pt x="660835" y="645320"/>
                  </a:lnTo>
                  <a:lnTo>
                    <a:pt x="665274" y="649443"/>
                  </a:lnTo>
                  <a:lnTo>
                    <a:pt x="670031" y="653566"/>
                  </a:lnTo>
                  <a:lnTo>
                    <a:pt x="675104" y="658005"/>
                  </a:lnTo>
                  <a:lnTo>
                    <a:pt x="680177" y="662128"/>
                  </a:lnTo>
                  <a:lnTo>
                    <a:pt x="686202" y="665933"/>
                  </a:lnTo>
                  <a:lnTo>
                    <a:pt x="691909" y="670373"/>
                  </a:lnTo>
                  <a:lnTo>
                    <a:pt x="698568" y="674178"/>
                  </a:lnTo>
                  <a:lnTo>
                    <a:pt x="705227" y="678301"/>
                  </a:lnTo>
                  <a:lnTo>
                    <a:pt x="719813" y="686229"/>
                  </a:lnTo>
                  <a:lnTo>
                    <a:pt x="735667" y="694474"/>
                  </a:lnTo>
                  <a:lnTo>
                    <a:pt x="753106" y="702402"/>
                  </a:lnTo>
                  <a:lnTo>
                    <a:pt x="771814" y="710964"/>
                  </a:lnTo>
                  <a:lnTo>
                    <a:pt x="792108" y="719527"/>
                  </a:lnTo>
                  <a:lnTo>
                    <a:pt x="804474" y="724600"/>
                  </a:lnTo>
                  <a:lnTo>
                    <a:pt x="816206" y="729991"/>
                  </a:lnTo>
                  <a:lnTo>
                    <a:pt x="827621" y="735065"/>
                  </a:lnTo>
                  <a:lnTo>
                    <a:pt x="838719" y="740774"/>
                  </a:lnTo>
                  <a:lnTo>
                    <a:pt x="849500" y="745847"/>
                  </a:lnTo>
                  <a:lnTo>
                    <a:pt x="859963" y="751873"/>
                  </a:lnTo>
                  <a:lnTo>
                    <a:pt x="870110" y="757264"/>
                  </a:lnTo>
                  <a:lnTo>
                    <a:pt x="879622" y="763289"/>
                  </a:lnTo>
                  <a:lnTo>
                    <a:pt x="888501" y="768997"/>
                  </a:lnTo>
                  <a:lnTo>
                    <a:pt x="897379" y="775340"/>
                  </a:lnTo>
                  <a:lnTo>
                    <a:pt x="905940" y="781365"/>
                  </a:lnTo>
                  <a:lnTo>
                    <a:pt x="914184" y="788024"/>
                  </a:lnTo>
                  <a:lnTo>
                    <a:pt x="921477" y="794367"/>
                  </a:lnTo>
                  <a:lnTo>
                    <a:pt x="928770" y="801026"/>
                  </a:lnTo>
                  <a:lnTo>
                    <a:pt x="935746" y="808003"/>
                  </a:lnTo>
                  <a:lnTo>
                    <a:pt x="942088" y="814980"/>
                  </a:lnTo>
                  <a:lnTo>
                    <a:pt x="948429" y="822273"/>
                  </a:lnTo>
                  <a:lnTo>
                    <a:pt x="953820" y="829250"/>
                  </a:lnTo>
                  <a:lnTo>
                    <a:pt x="959210" y="837178"/>
                  </a:lnTo>
                  <a:lnTo>
                    <a:pt x="963966" y="844789"/>
                  </a:lnTo>
                  <a:lnTo>
                    <a:pt x="968406" y="852717"/>
                  </a:lnTo>
                  <a:lnTo>
                    <a:pt x="972845" y="860962"/>
                  </a:lnTo>
                  <a:lnTo>
                    <a:pt x="976333" y="869524"/>
                  </a:lnTo>
                  <a:lnTo>
                    <a:pt x="979503" y="878087"/>
                  </a:lnTo>
                  <a:lnTo>
                    <a:pt x="982674" y="886966"/>
                  </a:lnTo>
                  <a:lnTo>
                    <a:pt x="985211" y="895845"/>
                  </a:lnTo>
                  <a:lnTo>
                    <a:pt x="987431" y="905359"/>
                  </a:lnTo>
                  <a:lnTo>
                    <a:pt x="989016" y="914873"/>
                  </a:lnTo>
                  <a:lnTo>
                    <a:pt x="990284" y="925020"/>
                  </a:lnTo>
                  <a:lnTo>
                    <a:pt x="991236" y="935168"/>
                  </a:lnTo>
                  <a:lnTo>
                    <a:pt x="991870" y="944999"/>
                  </a:lnTo>
                  <a:lnTo>
                    <a:pt x="992187" y="955781"/>
                  </a:lnTo>
                  <a:lnTo>
                    <a:pt x="991870" y="965295"/>
                  </a:lnTo>
                  <a:lnTo>
                    <a:pt x="991236" y="974808"/>
                  </a:lnTo>
                  <a:lnTo>
                    <a:pt x="990284" y="984322"/>
                  </a:lnTo>
                  <a:lnTo>
                    <a:pt x="989016" y="993835"/>
                  </a:lnTo>
                  <a:lnTo>
                    <a:pt x="987113" y="1002715"/>
                  </a:lnTo>
                  <a:lnTo>
                    <a:pt x="984894" y="1012228"/>
                  </a:lnTo>
                  <a:lnTo>
                    <a:pt x="982357" y="1021108"/>
                  </a:lnTo>
                  <a:lnTo>
                    <a:pt x="978869" y="1030304"/>
                  </a:lnTo>
                  <a:lnTo>
                    <a:pt x="975698" y="1039184"/>
                  </a:lnTo>
                  <a:lnTo>
                    <a:pt x="971893" y="1047429"/>
                  </a:lnTo>
                  <a:lnTo>
                    <a:pt x="967454" y="1055991"/>
                  </a:lnTo>
                  <a:lnTo>
                    <a:pt x="962698" y="1064553"/>
                  </a:lnTo>
                  <a:lnTo>
                    <a:pt x="957625" y="1072481"/>
                  </a:lnTo>
                  <a:lnTo>
                    <a:pt x="952234" y="1080409"/>
                  </a:lnTo>
                  <a:lnTo>
                    <a:pt x="946210" y="1088337"/>
                  </a:lnTo>
                  <a:lnTo>
                    <a:pt x="940185" y="1095631"/>
                  </a:lnTo>
                  <a:lnTo>
                    <a:pt x="933526" y="1102925"/>
                  </a:lnTo>
                  <a:lnTo>
                    <a:pt x="926551" y="1110219"/>
                  </a:lnTo>
                  <a:lnTo>
                    <a:pt x="918941" y="1116561"/>
                  </a:lnTo>
                  <a:lnTo>
                    <a:pt x="911014" y="1123221"/>
                  </a:lnTo>
                  <a:lnTo>
                    <a:pt x="903087" y="1129246"/>
                  </a:lnTo>
                  <a:lnTo>
                    <a:pt x="894525" y="1135271"/>
                  </a:lnTo>
                  <a:lnTo>
                    <a:pt x="885647" y="1140979"/>
                  </a:lnTo>
                  <a:lnTo>
                    <a:pt x="876134" y="1146370"/>
                  </a:lnTo>
                  <a:lnTo>
                    <a:pt x="866622" y="1151127"/>
                  </a:lnTo>
                  <a:lnTo>
                    <a:pt x="856475" y="1155884"/>
                  </a:lnTo>
                  <a:lnTo>
                    <a:pt x="846012" y="1160006"/>
                  </a:lnTo>
                  <a:lnTo>
                    <a:pt x="835231" y="1163812"/>
                  </a:lnTo>
                  <a:lnTo>
                    <a:pt x="824133" y="1167617"/>
                  </a:lnTo>
                  <a:lnTo>
                    <a:pt x="812401" y="1170471"/>
                  </a:lnTo>
                  <a:lnTo>
                    <a:pt x="800669" y="1173008"/>
                  </a:lnTo>
                  <a:lnTo>
                    <a:pt x="788303" y="1175228"/>
                  </a:lnTo>
                  <a:lnTo>
                    <a:pt x="788303" y="1309687"/>
                  </a:lnTo>
                  <a:lnTo>
                    <a:pt x="707129" y="1309687"/>
                  </a:lnTo>
                  <a:lnTo>
                    <a:pt x="707129" y="1179351"/>
                  </a:lnTo>
                  <a:lnTo>
                    <a:pt x="692861" y="1179034"/>
                  </a:lnTo>
                  <a:lnTo>
                    <a:pt x="678592" y="1178082"/>
                  </a:lnTo>
                  <a:lnTo>
                    <a:pt x="664640" y="1176180"/>
                  </a:lnTo>
                  <a:lnTo>
                    <a:pt x="650689" y="1174277"/>
                  </a:lnTo>
                  <a:lnTo>
                    <a:pt x="637054" y="1172057"/>
                  </a:lnTo>
                  <a:lnTo>
                    <a:pt x="623102" y="1169520"/>
                  </a:lnTo>
                  <a:lnTo>
                    <a:pt x="609785" y="1166349"/>
                  </a:lnTo>
                  <a:lnTo>
                    <a:pt x="596785" y="1162543"/>
                  </a:lnTo>
                  <a:lnTo>
                    <a:pt x="584101" y="1158738"/>
                  </a:lnTo>
                  <a:lnTo>
                    <a:pt x="572052" y="1154615"/>
                  </a:lnTo>
                  <a:lnTo>
                    <a:pt x="560003" y="1149859"/>
                  </a:lnTo>
                  <a:lnTo>
                    <a:pt x="548588" y="1144785"/>
                  </a:lnTo>
                  <a:lnTo>
                    <a:pt x="537807" y="1139394"/>
                  </a:lnTo>
                  <a:lnTo>
                    <a:pt x="527660" y="1134320"/>
                  </a:lnTo>
                  <a:lnTo>
                    <a:pt x="518148" y="1128294"/>
                  </a:lnTo>
                  <a:lnTo>
                    <a:pt x="509587" y="1122586"/>
                  </a:lnTo>
                  <a:lnTo>
                    <a:pt x="540027" y="1036012"/>
                  </a:lnTo>
                  <a:lnTo>
                    <a:pt x="549222" y="1041721"/>
                  </a:lnTo>
                  <a:lnTo>
                    <a:pt x="558735" y="1047112"/>
                  </a:lnTo>
                  <a:lnTo>
                    <a:pt x="568564" y="1052820"/>
                  </a:lnTo>
                  <a:lnTo>
                    <a:pt x="579028" y="1057577"/>
                  </a:lnTo>
                  <a:lnTo>
                    <a:pt x="589492" y="1062651"/>
                  </a:lnTo>
                  <a:lnTo>
                    <a:pt x="600590" y="1067090"/>
                  </a:lnTo>
                  <a:lnTo>
                    <a:pt x="612004" y="1071213"/>
                  </a:lnTo>
                  <a:lnTo>
                    <a:pt x="623737" y="1075335"/>
                  </a:lnTo>
                  <a:lnTo>
                    <a:pt x="635786" y="1078824"/>
                  </a:lnTo>
                  <a:lnTo>
                    <a:pt x="648152" y="1081995"/>
                  </a:lnTo>
                  <a:lnTo>
                    <a:pt x="660518" y="1084849"/>
                  </a:lnTo>
                  <a:lnTo>
                    <a:pt x="673201" y="1087069"/>
                  </a:lnTo>
                  <a:lnTo>
                    <a:pt x="686202" y="1088972"/>
                  </a:lnTo>
                  <a:lnTo>
                    <a:pt x="699519" y="1090240"/>
                  </a:lnTo>
                  <a:lnTo>
                    <a:pt x="712520" y="1091191"/>
                  </a:lnTo>
                  <a:lnTo>
                    <a:pt x="726154" y="1091509"/>
                  </a:lnTo>
                  <a:lnTo>
                    <a:pt x="734716" y="1091191"/>
                  </a:lnTo>
                  <a:lnTo>
                    <a:pt x="743277" y="1090874"/>
                  </a:lnTo>
                  <a:lnTo>
                    <a:pt x="751521" y="1090240"/>
                  </a:lnTo>
                  <a:lnTo>
                    <a:pt x="759131" y="1088972"/>
                  </a:lnTo>
                  <a:lnTo>
                    <a:pt x="767058" y="1087703"/>
                  </a:lnTo>
                  <a:lnTo>
                    <a:pt x="774668" y="1086117"/>
                  </a:lnTo>
                  <a:lnTo>
                    <a:pt x="781644" y="1083898"/>
                  </a:lnTo>
                  <a:lnTo>
                    <a:pt x="788937" y="1081995"/>
                  </a:lnTo>
                  <a:lnTo>
                    <a:pt x="795595" y="1079458"/>
                  </a:lnTo>
                  <a:lnTo>
                    <a:pt x="802571" y="1076921"/>
                  </a:lnTo>
                  <a:lnTo>
                    <a:pt x="809230" y="1074067"/>
                  </a:lnTo>
                  <a:lnTo>
                    <a:pt x="815255" y="1070579"/>
                  </a:lnTo>
                  <a:lnTo>
                    <a:pt x="821279" y="1067407"/>
                  </a:lnTo>
                  <a:lnTo>
                    <a:pt x="826987" y="1063919"/>
                  </a:lnTo>
                  <a:lnTo>
                    <a:pt x="832377" y="1059796"/>
                  </a:lnTo>
                  <a:lnTo>
                    <a:pt x="837450" y="1055674"/>
                  </a:lnTo>
                  <a:lnTo>
                    <a:pt x="842207" y="1051551"/>
                  </a:lnTo>
                  <a:lnTo>
                    <a:pt x="847280" y="1046795"/>
                  </a:lnTo>
                  <a:lnTo>
                    <a:pt x="851402" y="1042355"/>
                  </a:lnTo>
                  <a:lnTo>
                    <a:pt x="855524" y="1037281"/>
                  </a:lnTo>
                  <a:lnTo>
                    <a:pt x="859329" y="1032207"/>
                  </a:lnTo>
                  <a:lnTo>
                    <a:pt x="862817" y="1027133"/>
                  </a:lnTo>
                  <a:lnTo>
                    <a:pt x="866305" y="1021425"/>
                  </a:lnTo>
                  <a:lnTo>
                    <a:pt x="868842" y="1016034"/>
                  </a:lnTo>
                  <a:lnTo>
                    <a:pt x="871378" y="1010009"/>
                  </a:lnTo>
                  <a:lnTo>
                    <a:pt x="873598" y="1003983"/>
                  </a:lnTo>
                  <a:lnTo>
                    <a:pt x="875500" y="997641"/>
                  </a:lnTo>
                  <a:lnTo>
                    <a:pt x="877086" y="991299"/>
                  </a:lnTo>
                  <a:lnTo>
                    <a:pt x="878354" y="984956"/>
                  </a:lnTo>
                  <a:lnTo>
                    <a:pt x="879305" y="978297"/>
                  </a:lnTo>
                  <a:lnTo>
                    <a:pt x="879939" y="971954"/>
                  </a:lnTo>
                  <a:lnTo>
                    <a:pt x="879939" y="964978"/>
                  </a:lnTo>
                  <a:lnTo>
                    <a:pt x="879939" y="958318"/>
                  </a:lnTo>
                  <a:lnTo>
                    <a:pt x="879622" y="951976"/>
                  </a:lnTo>
                  <a:lnTo>
                    <a:pt x="878671" y="945950"/>
                  </a:lnTo>
                  <a:lnTo>
                    <a:pt x="877720" y="939608"/>
                  </a:lnTo>
                  <a:lnTo>
                    <a:pt x="876134" y="933266"/>
                  </a:lnTo>
                  <a:lnTo>
                    <a:pt x="874549" y="927557"/>
                  </a:lnTo>
                  <a:lnTo>
                    <a:pt x="872647" y="921849"/>
                  </a:lnTo>
                  <a:lnTo>
                    <a:pt x="870744" y="916458"/>
                  </a:lnTo>
                  <a:lnTo>
                    <a:pt x="868207" y="910750"/>
                  </a:lnTo>
                  <a:lnTo>
                    <a:pt x="865354" y="905676"/>
                  </a:lnTo>
                  <a:lnTo>
                    <a:pt x="862183" y="900602"/>
                  </a:lnTo>
                  <a:lnTo>
                    <a:pt x="859012" y="895211"/>
                  </a:lnTo>
                  <a:lnTo>
                    <a:pt x="855524" y="890454"/>
                  </a:lnTo>
                  <a:lnTo>
                    <a:pt x="851402" y="885380"/>
                  </a:lnTo>
                  <a:lnTo>
                    <a:pt x="847280" y="880624"/>
                  </a:lnTo>
                  <a:lnTo>
                    <a:pt x="842524" y="875867"/>
                  </a:lnTo>
                  <a:lnTo>
                    <a:pt x="838085" y="871427"/>
                  </a:lnTo>
                  <a:lnTo>
                    <a:pt x="833011" y="866987"/>
                  </a:lnTo>
                  <a:lnTo>
                    <a:pt x="827621" y="862231"/>
                  </a:lnTo>
                  <a:lnTo>
                    <a:pt x="822230" y="858108"/>
                  </a:lnTo>
                  <a:lnTo>
                    <a:pt x="816206" y="853985"/>
                  </a:lnTo>
                  <a:lnTo>
                    <a:pt x="810181" y="849546"/>
                  </a:lnTo>
                  <a:lnTo>
                    <a:pt x="803840" y="845740"/>
                  </a:lnTo>
                  <a:lnTo>
                    <a:pt x="797181" y="841301"/>
                  </a:lnTo>
                  <a:lnTo>
                    <a:pt x="782912" y="833690"/>
                  </a:lnTo>
                  <a:lnTo>
                    <a:pt x="767692" y="826079"/>
                  </a:lnTo>
                  <a:lnTo>
                    <a:pt x="751521" y="818785"/>
                  </a:lnTo>
                  <a:lnTo>
                    <a:pt x="734081" y="811174"/>
                  </a:lnTo>
                  <a:lnTo>
                    <a:pt x="709983" y="801344"/>
                  </a:lnTo>
                  <a:lnTo>
                    <a:pt x="687153" y="791196"/>
                  </a:lnTo>
                  <a:lnTo>
                    <a:pt x="676055" y="786439"/>
                  </a:lnTo>
                  <a:lnTo>
                    <a:pt x="665274" y="781048"/>
                  </a:lnTo>
                  <a:lnTo>
                    <a:pt x="655128" y="775657"/>
                  </a:lnTo>
                  <a:lnTo>
                    <a:pt x="644981" y="770266"/>
                  </a:lnTo>
                  <a:lnTo>
                    <a:pt x="635786" y="764875"/>
                  </a:lnTo>
                  <a:lnTo>
                    <a:pt x="626273" y="759167"/>
                  </a:lnTo>
                  <a:lnTo>
                    <a:pt x="617395" y="753458"/>
                  </a:lnTo>
                  <a:lnTo>
                    <a:pt x="608517" y="747433"/>
                  </a:lnTo>
                  <a:lnTo>
                    <a:pt x="600590" y="741408"/>
                  </a:lnTo>
                  <a:lnTo>
                    <a:pt x="592662" y="735065"/>
                  </a:lnTo>
                  <a:lnTo>
                    <a:pt x="585052" y="729040"/>
                  </a:lnTo>
                  <a:lnTo>
                    <a:pt x="578077" y="722381"/>
                  </a:lnTo>
                  <a:lnTo>
                    <a:pt x="571418" y="715721"/>
                  </a:lnTo>
                  <a:lnTo>
                    <a:pt x="565076" y="708744"/>
                  </a:lnTo>
                  <a:lnTo>
                    <a:pt x="559052" y="701451"/>
                  </a:lnTo>
                  <a:lnTo>
                    <a:pt x="553344" y="694474"/>
                  </a:lnTo>
                  <a:lnTo>
                    <a:pt x="548588" y="686546"/>
                  </a:lnTo>
                  <a:lnTo>
                    <a:pt x="543832" y="678935"/>
                  </a:lnTo>
                  <a:lnTo>
                    <a:pt x="539393" y="671007"/>
                  </a:lnTo>
                  <a:lnTo>
                    <a:pt x="535588" y="662762"/>
                  </a:lnTo>
                  <a:lnTo>
                    <a:pt x="532417" y="654200"/>
                  </a:lnTo>
                  <a:lnTo>
                    <a:pt x="529246" y="645955"/>
                  </a:lnTo>
                  <a:lnTo>
                    <a:pt x="526709" y="636758"/>
                  </a:lnTo>
                  <a:lnTo>
                    <a:pt x="524807" y="627562"/>
                  </a:lnTo>
                  <a:lnTo>
                    <a:pt x="523221" y="618048"/>
                  </a:lnTo>
                  <a:lnTo>
                    <a:pt x="521953" y="608217"/>
                  </a:lnTo>
                  <a:lnTo>
                    <a:pt x="521319" y="598069"/>
                  </a:lnTo>
                  <a:lnTo>
                    <a:pt x="521002" y="587922"/>
                  </a:lnTo>
                  <a:lnTo>
                    <a:pt x="521319" y="577774"/>
                  </a:lnTo>
                  <a:lnTo>
                    <a:pt x="521953" y="567943"/>
                  </a:lnTo>
                  <a:lnTo>
                    <a:pt x="522904" y="558429"/>
                  </a:lnTo>
                  <a:lnTo>
                    <a:pt x="524490" y="548916"/>
                  </a:lnTo>
                  <a:lnTo>
                    <a:pt x="526392" y="539402"/>
                  </a:lnTo>
                  <a:lnTo>
                    <a:pt x="528612" y="530523"/>
                  </a:lnTo>
                  <a:lnTo>
                    <a:pt x="531783" y="521643"/>
                  </a:lnTo>
                  <a:lnTo>
                    <a:pt x="534636" y="512764"/>
                  </a:lnTo>
                  <a:lnTo>
                    <a:pt x="538124" y="504202"/>
                  </a:lnTo>
                  <a:lnTo>
                    <a:pt x="541929" y="495956"/>
                  </a:lnTo>
                  <a:lnTo>
                    <a:pt x="546685" y="487711"/>
                  </a:lnTo>
                  <a:lnTo>
                    <a:pt x="551125" y="479783"/>
                  </a:lnTo>
                  <a:lnTo>
                    <a:pt x="556515" y="472489"/>
                  </a:lnTo>
                  <a:lnTo>
                    <a:pt x="561905" y="464879"/>
                  </a:lnTo>
                  <a:lnTo>
                    <a:pt x="567930" y="457585"/>
                  </a:lnTo>
                  <a:lnTo>
                    <a:pt x="573955" y="450925"/>
                  </a:lnTo>
                  <a:lnTo>
                    <a:pt x="580613" y="444266"/>
                  </a:lnTo>
                  <a:lnTo>
                    <a:pt x="587272" y="437923"/>
                  </a:lnTo>
                  <a:lnTo>
                    <a:pt x="594565" y="431581"/>
                  </a:lnTo>
                  <a:lnTo>
                    <a:pt x="602175" y="425873"/>
                  </a:lnTo>
                  <a:lnTo>
                    <a:pt x="609785" y="420165"/>
                  </a:lnTo>
                  <a:lnTo>
                    <a:pt x="618029" y="415091"/>
                  </a:lnTo>
                  <a:lnTo>
                    <a:pt x="626590" y="410017"/>
                  </a:lnTo>
                  <a:lnTo>
                    <a:pt x="635469" y="405577"/>
                  </a:lnTo>
                  <a:lnTo>
                    <a:pt x="644347" y="400820"/>
                  </a:lnTo>
                  <a:lnTo>
                    <a:pt x="653859" y="397015"/>
                  </a:lnTo>
                  <a:lnTo>
                    <a:pt x="663372" y="393526"/>
                  </a:lnTo>
                  <a:lnTo>
                    <a:pt x="673519" y="389721"/>
                  </a:lnTo>
                  <a:lnTo>
                    <a:pt x="683665" y="386867"/>
                  </a:lnTo>
                  <a:lnTo>
                    <a:pt x="694129" y="384330"/>
                  </a:lnTo>
                  <a:lnTo>
                    <a:pt x="704910" y="381793"/>
                  </a:lnTo>
                  <a:lnTo>
                    <a:pt x="716008" y="379890"/>
                  </a:lnTo>
                  <a:lnTo>
                    <a:pt x="716008" y="249237"/>
                  </a:lnTo>
                  <a:close/>
                  <a:moveTo>
                    <a:pt x="784828" y="0"/>
                  </a:moveTo>
                  <a:lnTo>
                    <a:pt x="808948" y="317"/>
                  </a:lnTo>
                  <a:lnTo>
                    <a:pt x="832750" y="1588"/>
                  </a:lnTo>
                  <a:lnTo>
                    <a:pt x="856551" y="3175"/>
                  </a:lnTo>
                  <a:lnTo>
                    <a:pt x="880036" y="5716"/>
                  </a:lnTo>
                  <a:lnTo>
                    <a:pt x="903203" y="9209"/>
                  </a:lnTo>
                  <a:lnTo>
                    <a:pt x="926370" y="13020"/>
                  </a:lnTo>
                  <a:lnTo>
                    <a:pt x="949538" y="17466"/>
                  </a:lnTo>
                  <a:lnTo>
                    <a:pt x="972387" y="22864"/>
                  </a:lnTo>
                  <a:lnTo>
                    <a:pt x="994920" y="28581"/>
                  </a:lnTo>
                  <a:lnTo>
                    <a:pt x="1017452" y="35249"/>
                  </a:lnTo>
                  <a:lnTo>
                    <a:pt x="1039668" y="42871"/>
                  </a:lnTo>
                  <a:lnTo>
                    <a:pt x="1061565" y="50493"/>
                  </a:lnTo>
                  <a:lnTo>
                    <a:pt x="1083146" y="59067"/>
                  </a:lnTo>
                  <a:lnTo>
                    <a:pt x="1104727" y="68276"/>
                  </a:lnTo>
                  <a:lnTo>
                    <a:pt x="1125990" y="78121"/>
                  </a:lnTo>
                  <a:lnTo>
                    <a:pt x="1146618" y="88283"/>
                  </a:lnTo>
                  <a:lnTo>
                    <a:pt x="1167246" y="99397"/>
                  </a:lnTo>
                  <a:lnTo>
                    <a:pt x="1187240" y="111147"/>
                  </a:lnTo>
                  <a:lnTo>
                    <a:pt x="1207233" y="123215"/>
                  </a:lnTo>
                  <a:lnTo>
                    <a:pt x="1226910" y="136553"/>
                  </a:lnTo>
                  <a:lnTo>
                    <a:pt x="1245634" y="149890"/>
                  </a:lnTo>
                  <a:lnTo>
                    <a:pt x="1264675" y="163863"/>
                  </a:lnTo>
                  <a:lnTo>
                    <a:pt x="1283082" y="178154"/>
                  </a:lnTo>
                  <a:lnTo>
                    <a:pt x="1300854" y="193714"/>
                  </a:lnTo>
                  <a:lnTo>
                    <a:pt x="1318309" y="209275"/>
                  </a:lnTo>
                  <a:lnTo>
                    <a:pt x="1335129" y="225153"/>
                  </a:lnTo>
                  <a:lnTo>
                    <a:pt x="1351949" y="242302"/>
                  </a:lnTo>
                  <a:lnTo>
                    <a:pt x="1368134" y="259450"/>
                  </a:lnTo>
                  <a:lnTo>
                    <a:pt x="1383368" y="277234"/>
                  </a:lnTo>
                  <a:lnTo>
                    <a:pt x="1398918" y="295335"/>
                  </a:lnTo>
                  <a:lnTo>
                    <a:pt x="1413199" y="314389"/>
                  </a:lnTo>
                  <a:lnTo>
                    <a:pt x="1427163" y="333760"/>
                  </a:lnTo>
                  <a:lnTo>
                    <a:pt x="1313549" y="414104"/>
                  </a:lnTo>
                  <a:lnTo>
                    <a:pt x="1301806" y="397908"/>
                  </a:lnTo>
                  <a:lnTo>
                    <a:pt x="1289747" y="382665"/>
                  </a:lnTo>
                  <a:lnTo>
                    <a:pt x="1277370" y="367740"/>
                  </a:lnTo>
                  <a:lnTo>
                    <a:pt x="1264675" y="352814"/>
                  </a:lnTo>
                  <a:lnTo>
                    <a:pt x="1251346" y="338524"/>
                  </a:lnTo>
                  <a:lnTo>
                    <a:pt x="1238017" y="324868"/>
                  </a:lnTo>
                  <a:lnTo>
                    <a:pt x="1223736" y="311531"/>
                  </a:lnTo>
                  <a:lnTo>
                    <a:pt x="1209455" y="298828"/>
                  </a:lnTo>
                  <a:lnTo>
                    <a:pt x="1194539" y="286126"/>
                  </a:lnTo>
                  <a:lnTo>
                    <a:pt x="1179623" y="274058"/>
                  </a:lnTo>
                  <a:lnTo>
                    <a:pt x="1164073" y="262308"/>
                  </a:lnTo>
                  <a:lnTo>
                    <a:pt x="1148522" y="251829"/>
                  </a:lnTo>
                  <a:lnTo>
                    <a:pt x="1132654" y="241031"/>
                  </a:lnTo>
                  <a:lnTo>
                    <a:pt x="1116151" y="230869"/>
                  </a:lnTo>
                  <a:lnTo>
                    <a:pt x="1099649" y="221342"/>
                  </a:lnTo>
                  <a:lnTo>
                    <a:pt x="1082511" y="212133"/>
                  </a:lnTo>
                  <a:lnTo>
                    <a:pt x="1065374" y="203559"/>
                  </a:lnTo>
                  <a:lnTo>
                    <a:pt x="1047919" y="195620"/>
                  </a:lnTo>
                  <a:lnTo>
                    <a:pt x="1030464" y="187998"/>
                  </a:lnTo>
                  <a:lnTo>
                    <a:pt x="1012375" y="180694"/>
                  </a:lnTo>
                  <a:lnTo>
                    <a:pt x="994603" y="174343"/>
                  </a:lnTo>
                  <a:lnTo>
                    <a:pt x="976196" y="168309"/>
                  </a:lnTo>
                  <a:lnTo>
                    <a:pt x="957472" y="162910"/>
                  </a:lnTo>
                  <a:lnTo>
                    <a:pt x="939065" y="157829"/>
                  </a:lnTo>
                  <a:lnTo>
                    <a:pt x="920341" y="153701"/>
                  </a:lnTo>
                  <a:lnTo>
                    <a:pt x="901616" y="150208"/>
                  </a:lnTo>
                  <a:lnTo>
                    <a:pt x="882258" y="146715"/>
                  </a:lnTo>
                  <a:lnTo>
                    <a:pt x="862899" y="144174"/>
                  </a:lnTo>
                  <a:lnTo>
                    <a:pt x="843857" y="141951"/>
                  </a:lnTo>
                  <a:lnTo>
                    <a:pt x="824181" y="140681"/>
                  </a:lnTo>
                  <a:lnTo>
                    <a:pt x="804505" y="139728"/>
                  </a:lnTo>
                  <a:lnTo>
                    <a:pt x="784828" y="139411"/>
                  </a:lnTo>
                  <a:lnTo>
                    <a:pt x="768326" y="139728"/>
                  </a:lnTo>
                  <a:lnTo>
                    <a:pt x="751823" y="140363"/>
                  </a:lnTo>
                  <a:lnTo>
                    <a:pt x="735320" y="141316"/>
                  </a:lnTo>
                  <a:lnTo>
                    <a:pt x="719135" y="142586"/>
                  </a:lnTo>
                  <a:lnTo>
                    <a:pt x="702632" y="144492"/>
                  </a:lnTo>
                  <a:lnTo>
                    <a:pt x="686764" y="146715"/>
                  </a:lnTo>
                  <a:lnTo>
                    <a:pt x="670897" y="149573"/>
                  </a:lnTo>
                  <a:lnTo>
                    <a:pt x="655029" y="152431"/>
                  </a:lnTo>
                  <a:lnTo>
                    <a:pt x="639478" y="155924"/>
                  </a:lnTo>
                  <a:lnTo>
                    <a:pt x="623927" y="160052"/>
                  </a:lnTo>
                  <a:lnTo>
                    <a:pt x="608377" y="163863"/>
                  </a:lnTo>
                  <a:lnTo>
                    <a:pt x="593144" y="168309"/>
                  </a:lnTo>
                  <a:lnTo>
                    <a:pt x="578228" y="173390"/>
                  </a:lnTo>
                  <a:lnTo>
                    <a:pt x="562994" y="178471"/>
                  </a:lnTo>
                  <a:lnTo>
                    <a:pt x="548396" y="184505"/>
                  </a:lnTo>
                  <a:lnTo>
                    <a:pt x="533797" y="190221"/>
                  </a:lnTo>
                  <a:lnTo>
                    <a:pt x="519516" y="196572"/>
                  </a:lnTo>
                  <a:lnTo>
                    <a:pt x="505235" y="203241"/>
                  </a:lnTo>
                  <a:lnTo>
                    <a:pt x="491271" y="210228"/>
                  </a:lnTo>
                  <a:lnTo>
                    <a:pt x="477308" y="217532"/>
                  </a:lnTo>
                  <a:lnTo>
                    <a:pt x="463978" y="225153"/>
                  </a:lnTo>
                  <a:lnTo>
                    <a:pt x="450332" y="233092"/>
                  </a:lnTo>
                  <a:lnTo>
                    <a:pt x="437003" y="241349"/>
                  </a:lnTo>
                  <a:lnTo>
                    <a:pt x="423991" y="249923"/>
                  </a:lnTo>
                  <a:lnTo>
                    <a:pt x="411297" y="258815"/>
                  </a:lnTo>
                  <a:lnTo>
                    <a:pt x="398603" y="268024"/>
                  </a:lnTo>
                  <a:lnTo>
                    <a:pt x="386543" y="277551"/>
                  </a:lnTo>
                  <a:lnTo>
                    <a:pt x="374483" y="287396"/>
                  </a:lnTo>
                  <a:lnTo>
                    <a:pt x="362424" y="296923"/>
                  </a:lnTo>
                  <a:lnTo>
                    <a:pt x="350999" y="307402"/>
                  </a:lnTo>
                  <a:lnTo>
                    <a:pt x="339574" y="317882"/>
                  </a:lnTo>
                  <a:lnTo>
                    <a:pt x="328466" y="328997"/>
                  </a:lnTo>
                  <a:lnTo>
                    <a:pt x="317676" y="340112"/>
                  </a:lnTo>
                  <a:lnTo>
                    <a:pt x="306886" y="351226"/>
                  </a:lnTo>
                  <a:lnTo>
                    <a:pt x="296730" y="362976"/>
                  </a:lnTo>
                  <a:lnTo>
                    <a:pt x="286575" y="374726"/>
                  </a:lnTo>
                  <a:lnTo>
                    <a:pt x="277054" y="386794"/>
                  </a:lnTo>
                  <a:lnTo>
                    <a:pt x="267533" y="399179"/>
                  </a:lnTo>
                  <a:lnTo>
                    <a:pt x="258330" y="411564"/>
                  </a:lnTo>
                  <a:lnTo>
                    <a:pt x="249444" y="424584"/>
                  </a:lnTo>
                  <a:lnTo>
                    <a:pt x="240875" y="437604"/>
                  </a:lnTo>
                  <a:lnTo>
                    <a:pt x="232624" y="450942"/>
                  </a:lnTo>
                  <a:lnTo>
                    <a:pt x="224690" y="464279"/>
                  </a:lnTo>
                  <a:lnTo>
                    <a:pt x="217073" y="477935"/>
                  </a:lnTo>
                  <a:lnTo>
                    <a:pt x="209774" y="491590"/>
                  </a:lnTo>
                  <a:lnTo>
                    <a:pt x="202792" y="505563"/>
                  </a:lnTo>
                  <a:lnTo>
                    <a:pt x="196445" y="520171"/>
                  </a:lnTo>
                  <a:lnTo>
                    <a:pt x="189780" y="534462"/>
                  </a:lnTo>
                  <a:lnTo>
                    <a:pt x="183751" y="548752"/>
                  </a:lnTo>
                  <a:lnTo>
                    <a:pt x="178355" y="563678"/>
                  </a:lnTo>
                  <a:lnTo>
                    <a:pt x="173278" y="578603"/>
                  </a:lnTo>
                  <a:lnTo>
                    <a:pt x="168200" y="593846"/>
                  </a:lnTo>
                  <a:lnTo>
                    <a:pt x="163757" y="608772"/>
                  </a:lnTo>
                  <a:lnTo>
                    <a:pt x="159314" y="624332"/>
                  </a:lnTo>
                  <a:lnTo>
                    <a:pt x="155506" y="639893"/>
                  </a:lnTo>
                  <a:lnTo>
                    <a:pt x="152332" y="655454"/>
                  </a:lnTo>
                  <a:lnTo>
                    <a:pt x="148841" y="671650"/>
                  </a:lnTo>
                  <a:lnTo>
                    <a:pt x="146302" y="687210"/>
                  </a:lnTo>
                  <a:lnTo>
                    <a:pt x="144081" y="703724"/>
                  </a:lnTo>
                  <a:lnTo>
                    <a:pt x="142494" y="719602"/>
                  </a:lnTo>
                  <a:lnTo>
                    <a:pt x="140907" y="735798"/>
                  </a:lnTo>
                  <a:lnTo>
                    <a:pt x="139955" y="752629"/>
                  </a:lnTo>
                  <a:lnTo>
                    <a:pt x="139320" y="769142"/>
                  </a:lnTo>
                  <a:lnTo>
                    <a:pt x="139003" y="785973"/>
                  </a:lnTo>
                  <a:lnTo>
                    <a:pt x="139320" y="800263"/>
                  </a:lnTo>
                  <a:lnTo>
                    <a:pt x="139638" y="814871"/>
                  </a:lnTo>
                  <a:lnTo>
                    <a:pt x="140590" y="829162"/>
                  </a:lnTo>
                  <a:lnTo>
                    <a:pt x="141542" y="844087"/>
                  </a:lnTo>
                  <a:lnTo>
                    <a:pt x="143129" y="858378"/>
                  </a:lnTo>
                  <a:lnTo>
                    <a:pt x="144715" y="872350"/>
                  </a:lnTo>
                  <a:lnTo>
                    <a:pt x="146620" y="886641"/>
                  </a:lnTo>
                  <a:lnTo>
                    <a:pt x="149158" y="900931"/>
                  </a:lnTo>
                  <a:lnTo>
                    <a:pt x="152015" y="914586"/>
                  </a:lnTo>
                  <a:lnTo>
                    <a:pt x="154871" y="928559"/>
                  </a:lnTo>
                  <a:lnTo>
                    <a:pt x="158044" y="942215"/>
                  </a:lnTo>
                  <a:lnTo>
                    <a:pt x="161853" y="955870"/>
                  </a:lnTo>
                  <a:lnTo>
                    <a:pt x="165661" y="969208"/>
                  </a:lnTo>
                  <a:lnTo>
                    <a:pt x="169469" y="983180"/>
                  </a:lnTo>
                  <a:lnTo>
                    <a:pt x="174230" y="996201"/>
                  </a:lnTo>
                  <a:lnTo>
                    <a:pt x="178673" y="1009538"/>
                  </a:lnTo>
                  <a:lnTo>
                    <a:pt x="183433" y="1022558"/>
                  </a:lnTo>
                  <a:lnTo>
                    <a:pt x="188828" y="1035261"/>
                  </a:lnTo>
                  <a:lnTo>
                    <a:pt x="194223" y="1047964"/>
                  </a:lnTo>
                  <a:lnTo>
                    <a:pt x="200253" y="1060666"/>
                  </a:lnTo>
                  <a:lnTo>
                    <a:pt x="205966" y="1073369"/>
                  </a:lnTo>
                  <a:lnTo>
                    <a:pt x="212630" y="1085754"/>
                  </a:lnTo>
                  <a:lnTo>
                    <a:pt x="219295" y="1098139"/>
                  </a:lnTo>
                  <a:lnTo>
                    <a:pt x="225642" y="1110206"/>
                  </a:lnTo>
                  <a:lnTo>
                    <a:pt x="232941" y="1121956"/>
                  </a:lnTo>
                  <a:lnTo>
                    <a:pt x="239923" y="1133706"/>
                  </a:lnTo>
                  <a:lnTo>
                    <a:pt x="247857" y="1145456"/>
                  </a:lnTo>
                  <a:lnTo>
                    <a:pt x="255474" y="1156571"/>
                  </a:lnTo>
                  <a:lnTo>
                    <a:pt x="263408" y="1168003"/>
                  </a:lnTo>
                  <a:lnTo>
                    <a:pt x="271659" y="1179118"/>
                  </a:lnTo>
                  <a:lnTo>
                    <a:pt x="280228" y="1189915"/>
                  </a:lnTo>
                  <a:lnTo>
                    <a:pt x="289114" y="1200395"/>
                  </a:lnTo>
                  <a:lnTo>
                    <a:pt x="297682" y="1210874"/>
                  </a:lnTo>
                  <a:lnTo>
                    <a:pt x="307203" y="1221036"/>
                  </a:lnTo>
                  <a:lnTo>
                    <a:pt x="316407" y="1231198"/>
                  </a:lnTo>
                  <a:lnTo>
                    <a:pt x="326245" y="1241361"/>
                  </a:lnTo>
                  <a:lnTo>
                    <a:pt x="336083" y="1250887"/>
                  </a:lnTo>
                  <a:lnTo>
                    <a:pt x="345604" y="1260414"/>
                  </a:lnTo>
                  <a:lnTo>
                    <a:pt x="356076" y="1269624"/>
                  </a:lnTo>
                  <a:lnTo>
                    <a:pt x="366549" y="1278833"/>
                  </a:lnTo>
                  <a:lnTo>
                    <a:pt x="377022" y="1287725"/>
                  </a:lnTo>
                  <a:lnTo>
                    <a:pt x="388130" y="1296299"/>
                  </a:lnTo>
                  <a:lnTo>
                    <a:pt x="398920" y="1304556"/>
                  </a:lnTo>
                  <a:lnTo>
                    <a:pt x="410345" y="1312813"/>
                  </a:lnTo>
                  <a:lnTo>
                    <a:pt x="421770" y="1320752"/>
                  </a:lnTo>
                  <a:lnTo>
                    <a:pt x="433195" y="1328373"/>
                  </a:lnTo>
                  <a:lnTo>
                    <a:pt x="444937" y="1335995"/>
                  </a:lnTo>
                  <a:lnTo>
                    <a:pt x="456997" y="1343299"/>
                  </a:lnTo>
                  <a:lnTo>
                    <a:pt x="469056" y="1349968"/>
                  </a:lnTo>
                  <a:lnTo>
                    <a:pt x="481116" y="1356636"/>
                  </a:lnTo>
                  <a:lnTo>
                    <a:pt x="493810" y="1362988"/>
                  </a:lnTo>
                  <a:lnTo>
                    <a:pt x="506187" y="1369339"/>
                  </a:lnTo>
                  <a:lnTo>
                    <a:pt x="518882" y="1375373"/>
                  </a:lnTo>
                  <a:lnTo>
                    <a:pt x="532211" y="1380771"/>
                  </a:lnTo>
                  <a:lnTo>
                    <a:pt x="545222" y="1386170"/>
                  </a:lnTo>
                  <a:lnTo>
                    <a:pt x="558551" y="1391569"/>
                  </a:lnTo>
                  <a:lnTo>
                    <a:pt x="571881" y="1396015"/>
                  </a:lnTo>
                  <a:lnTo>
                    <a:pt x="585210" y="1400778"/>
                  </a:lnTo>
                  <a:lnTo>
                    <a:pt x="598856" y="1404906"/>
                  </a:lnTo>
                  <a:lnTo>
                    <a:pt x="613137" y="1408717"/>
                  </a:lnTo>
                  <a:lnTo>
                    <a:pt x="626784" y="1412845"/>
                  </a:lnTo>
                  <a:lnTo>
                    <a:pt x="641065" y="1416021"/>
                  </a:lnTo>
                  <a:lnTo>
                    <a:pt x="655029" y="1418879"/>
                  </a:lnTo>
                  <a:lnTo>
                    <a:pt x="669627" y="1422055"/>
                  </a:lnTo>
                  <a:lnTo>
                    <a:pt x="644873" y="1558925"/>
                  </a:lnTo>
                  <a:lnTo>
                    <a:pt x="627418" y="1555432"/>
                  </a:lnTo>
                  <a:lnTo>
                    <a:pt x="609964" y="1551939"/>
                  </a:lnTo>
                  <a:lnTo>
                    <a:pt x="593144" y="1547493"/>
                  </a:lnTo>
                  <a:lnTo>
                    <a:pt x="576006" y="1543365"/>
                  </a:lnTo>
                  <a:lnTo>
                    <a:pt x="559186" y="1538601"/>
                  </a:lnTo>
                  <a:lnTo>
                    <a:pt x="542684" y="1533202"/>
                  </a:lnTo>
                  <a:lnTo>
                    <a:pt x="526181" y="1527804"/>
                  </a:lnTo>
                  <a:lnTo>
                    <a:pt x="509996" y="1521770"/>
                  </a:lnTo>
                  <a:lnTo>
                    <a:pt x="493493" y="1515736"/>
                  </a:lnTo>
                  <a:lnTo>
                    <a:pt x="477942" y="1509068"/>
                  </a:lnTo>
                  <a:lnTo>
                    <a:pt x="462074" y="1502081"/>
                  </a:lnTo>
                  <a:lnTo>
                    <a:pt x="446524" y="1495095"/>
                  </a:lnTo>
                  <a:lnTo>
                    <a:pt x="431291" y="1487473"/>
                  </a:lnTo>
                  <a:lnTo>
                    <a:pt x="416057" y="1479852"/>
                  </a:lnTo>
                  <a:lnTo>
                    <a:pt x="401141" y="1471595"/>
                  </a:lnTo>
                  <a:lnTo>
                    <a:pt x="386226" y="1463338"/>
                  </a:lnTo>
                  <a:lnTo>
                    <a:pt x="371944" y="1454446"/>
                  </a:lnTo>
                  <a:lnTo>
                    <a:pt x="357346" y="1445555"/>
                  </a:lnTo>
                  <a:lnTo>
                    <a:pt x="343382" y="1436028"/>
                  </a:lnTo>
                  <a:lnTo>
                    <a:pt x="329736" y="1426501"/>
                  </a:lnTo>
                  <a:lnTo>
                    <a:pt x="316089" y="1416339"/>
                  </a:lnTo>
                  <a:lnTo>
                    <a:pt x="302760" y="1406177"/>
                  </a:lnTo>
                  <a:lnTo>
                    <a:pt x="289431" y="1395697"/>
                  </a:lnTo>
                  <a:lnTo>
                    <a:pt x="276419" y="1384900"/>
                  </a:lnTo>
                  <a:lnTo>
                    <a:pt x="263725" y="1373785"/>
                  </a:lnTo>
                  <a:lnTo>
                    <a:pt x="251348" y="1362670"/>
                  </a:lnTo>
                  <a:lnTo>
                    <a:pt x="238971" y="1350920"/>
                  </a:lnTo>
                  <a:lnTo>
                    <a:pt x="227229" y="1339170"/>
                  </a:lnTo>
                  <a:lnTo>
                    <a:pt x="215486" y="1327103"/>
                  </a:lnTo>
                  <a:lnTo>
                    <a:pt x="204062" y="1315036"/>
                  </a:lnTo>
                  <a:lnTo>
                    <a:pt x="192954" y="1302333"/>
                  </a:lnTo>
                  <a:lnTo>
                    <a:pt x="182164" y="1289630"/>
                  </a:lnTo>
                  <a:lnTo>
                    <a:pt x="171374" y="1276928"/>
                  </a:lnTo>
                  <a:lnTo>
                    <a:pt x="161535" y="1263590"/>
                  </a:lnTo>
                  <a:lnTo>
                    <a:pt x="151380" y="1250252"/>
                  </a:lnTo>
                  <a:lnTo>
                    <a:pt x="141542" y="1236597"/>
                  </a:lnTo>
                  <a:lnTo>
                    <a:pt x="132021" y="1222624"/>
                  </a:lnTo>
                  <a:lnTo>
                    <a:pt x="122818" y="1208651"/>
                  </a:lnTo>
                  <a:lnTo>
                    <a:pt x="113932" y="1194361"/>
                  </a:lnTo>
                  <a:lnTo>
                    <a:pt x="105363" y="1180071"/>
                  </a:lnTo>
                  <a:lnTo>
                    <a:pt x="97112" y="1165145"/>
                  </a:lnTo>
                  <a:lnTo>
                    <a:pt x="89178" y="1150219"/>
                  </a:lnTo>
                  <a:lnTo>
                    <a:pt x="81561" y="1135294"/>
                  </a:lnTo>
                  <a:lnTo>
                    <a:pt x="74262" y="1120368"/>
                  </a:lnTo>
                  <a:lnTo>
                    <a:pt x="66962" y="1104808"/>
                  </a:lnTo>
                  <a:lnTo>
                    <a:pt x="60615" y="1089247"/>
                  </a:lnTo>
                  <a:lnTo>
                    <a:pt x="53951" y="1073369"/>
                  </a:lnTo>
                  <a:lnTo>
                    <a:pt x="48238" y="1057491"/>
                  </a:lnTo>
                  <a:lnTo>
                    <a:pt x="42208" y="1041612"/>
                  </a:lnTo>
                  <a:lnTo>
                    <a:pt x="37131" y="1025417"/>
                  </a:lnTo>
                  <a:lnTo>
                    <a:pt x="32053" y="1009221"/>
                  </a:lnTo>
                  <a:lnTo>
                    <a:pt x="27293" y="992390"/>
                  </a:lnTo>
                  <a:lnTo>
                    <a:pt x="23167" y="975876"/>
                  </a:lnTo>
                  <a:lnTo>
                    <a:pt x="19041" y="959363"/>
                  </a:lnTo>
                  <a:lnTo>
                    <a:pt x="15550" y="942532"/>
                  </a:lnTo>
                  <a:lnTo>
                    <a:pt x="12377" y="925701"/>
                  </a:lnTo>
                  <a:lnTo>
                    <a:pt x="9203" y="908235"/>
                  </a:lnTo>
                  <a:lnTo>
                    <a:pt x="6982" y="891087"/>
                  </a:lnTo>
                  <a:lnTo>
                    <a:pt x="4760" y="873621"/>
                  </a:lnTo>
                  <a:lnTo>
                    <a:pt x="3173" y="856472"/>
                  </a:lnTo>
                  <a:lnTo>
                    <a:pt x="1904" y="838689"/>
                  </a:lnTo>
                  <a:lnTo>
                    <a:pt x="952" y="821222"/>
                  </a:lnTo>
                  <a:lnTo>
                    <a:pt x="317" y="803439"/>
                  </a:lnTo>
                  <a:lnTo>
                    <a:pt x="0" y="785973"/>
                  </a:lnTo>
                  <a:lnTo>
                    <a:pt x="317" y="765649"/>
                  </a:lnTo>
                  <a:lnTo>
                    <a:pt x="952" y="745325"/>
                  </a:lnTo>
                  <a:lnTo>
                    <a:pt x="2221" y="725318"/>
                  </a:lnTo>
                  <a:lnTo>
                    <a:pt x="4125" y="705629"/>
                  </a:lnTo>
                  <a:lnTo>
                    <a:pt x="6030" y="685622"/>
                  </a:lnTo>
                  <a:lnTo>
                    <a:pt x="8886" y="666251"/>
                  </a:lnTo>
                  <a:lnTo>
                    <a:pt x="12377" y="646879"/>
                  </a:lnTo>
                  <a:lnTo>
                    <a:pt x="15868" y="627508"/>
                  </a:lnTo>
                  <a:lnTo>
                    <a:pt x="19993" y="608454"/>
                  </a:lnTo>
                  <a:lnTo>
                    <a:pt x="24754" y="589718"/>
                  </a:lnTo>
                  <a:lnTo>
                    <a:pt x="29831" y="570982"/>
                  </a:lnTo>
                  <a:lnTo>
                    <a:pt x="35227" y="552245"/>
                  </a:lnTo>
                  <a:lnTo>
                    <a:pt x="41256" y="534144"/>
                  </a:lnTo>
                  <a:lnTo>
                    <a:pt x="47604" y="515725"/>
                  </a:lnTo>
                  <a:lnTo>
                    <a:pt x="54268" y="497941"/>
                  </a:lnTo>
                  <a:lnTo>
                    <a:pt x="61567" y="480158"/>
                  </a:lnTo>
                  <a:lnTo>
                    <a:pt x="69501" y="462692"/>
                  </a:lnTo>
                  <a:lnTo>
                    <a:pt x="77435" y="445225"/>
                  </a:lnTo>
                  <a:lnTo>
                    <a:pt x="86004" y="428395"/>
                  </a:lnTo>
                  <a:lnTo>
                    <a:pt x="94890" y="411246"/>
                  </a:lnTo>
                  <a:lnTo>
                    <a:pt x="104093" y="395050"/>
                  </a:lnTo>
                  <a:lnTo>
                    <a:pt x="113614" y="378854"/>
                  </a:lnTo>
                  <a:lnTo>
                    <a:pt x="123770" y="362341"/>
                  </a:lnTo>
                  <a:lnTo>
                    <a:pt x="133925" y="346780"/>
                  </a:lnTo>
                  <a:lnTo>
                    <a:pt x="145033" y="330902"/>
                  </a:lnTo>
                  <a:lnTo>
                    <a:pt x="156140" y="315977"/>
                  </a:lnTo>
                  <a:lnTo>
                    <a:pt x="167565" y="301051"/>
                  </a:lnTo>
                  <a:lnTo>
                    <a:pt x="179308" y="286443"/>
                  </a:lnTo>
                  <a:lnTo>
                    <a:pt x="191367" y="271835"/>
                  </a:lnTo>
                  <a:lnTo>
                    <a:pt x="204062" y="257545"/>
                  </a:lnTo>
                  <a:lnTo>
                    <a:pt x="216756" y="243889"/>
                  </a:lnTo>
                  <a:lnTo>
                    <a:pt x="229768" y="230552"/>
                  </a:lnTo>
                  <a:lnTo>
                    <a:pt x="243731" y="217214"/>
                  </a:lnTo>
                  <a:lnTo>
                    <a:pt x="257378" y="204194"/>
                  </a:lnTo>
                  <a:lnTo>
                    <a:pt x="271342" y="191809"/>
                  </a:lnTo>
                  <a:lnTo>
                    <a:pt x="285623" y="179424"/>
                  </a:lnTo>
                  <a:lnTo>
                    <a:pt x="300539" y="167674"/>
                  </a:lnTo>
                  <a:lnTo>
                    <a:pt x="315455" y="156242"/>
                  </a:lnTo>
                  <a:lnTo>
                    <a:pt x="330688" y="145127"/>
                  </a:lnTo>
                  <a:lnTo>
                    <a:pt x="346556" y="134330"/>
                  </a:lnTo>
                  <a:lnTo>
                    <a:pt x="362106" y="124168"/>
                  </a:lnTo>
                  <a:lnTo>
                    <a:pt x="377974" y="114005"/>
                  </a:lnTo>
                  <a:lnTo>
                    <a:pt x="394477" y="104479"/>
                  </a:lnTo>
                  <a:lnTo>
                    <a:pt x="410980" y="94952"/>
                  </a:lnTo>
                  <a:lnTo>
                    <a:pt x="428117" y="86060"/>
                  </a:lnTo>
                  <a:lnTo>
                    <a:pt x="444937" y="77803"/>
                  </a:lnTo>
                  <a:lnTo>
                    <a:pt x="462392" y="69546"/>
                  </a:lnTo>
                  <a:lnTo>
                    <a:pt x="479529" y="61925"/>
                  </a:lnTo>
                  <a:lnTo>
                    <a:pt x="497619" y="54621"/>
                  </a:lnTo>
                  <a:lnTo>
                    <a:pt x="515391" y="47634"/>
                  </a:lnTo>
                  <a:lnTo>
                    <a:pt x="533480" y="41283"/>
                  </a:lnTo>
                  <a:lnTo>
                    <a:pt x="551570" y="35567"/>
                  </a:lnTo>
                  <a:lnTo>
                    <a:pt x="570294" y="29851"/>
                  </a:lnTo>
                  <a:lnTo>
                    <a:pt x="589018" y="24770"/>
                  </a:lnTo>
                  <a:lnTo>
                    <a:pt x="607742" y="20324"/>
                  </a:lnTo>
                  <a:lnTo>
                    <a:pt x="627101" y="15878"/>
                  </a:lnTo>
                  <a:lnTo>
                    <a:pt x="646143" y="12385"/>
                  </a:lnTo>
                  <a:lnTo>
                    <a:pt x="665501" y="9209"/>
                  </a:lnTo>
                  <a:lnTo>
                    <a:pt x="685178" y="6351"/>
                  </a:lnTo>
                  <a:lnTo>
                    <a:pt x="704854" y="4128"/>
                  </a:lnTo>
                  <a:lnTo>
                    <a:pt x="724530" y="2223"/>
                  </a:lnTo>
                  <a:lnTo>
                    <a:pt x="744524" y="952"/>
                  </a:lnTo>
                  <a:lnTo>
                    <a:pt x="764835" y="317"/>
                  </a:lnTo>
                  <a:lnTo>
                    <a:pt x="7848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226"/>
          <p:cNvGrpSpPr/>
          <p:nvPr/>
        </p:nvGrpSpPr>
        <p:grpSpPr>
          <a:xfrm>
            <a:off x="5264535" y="1220160"/>
            <a:ext cx="711561" cy="711688"/>
            <a:chOff x="7018624" y="1626064"/>
            <a:chExt cx="948790" cy="948790"/>
          </a:xfrm>
        </p:grpSpPr>
        <p:sp>
          <p:nvSpPr>
            <p:cNvPr id="228" name="椭圆 227"/>
            <p:cNvSpPr/>
            <p:nvPr/>
          </p:nvSpPr>
          <p:spPr>
            <a:xfrm>
              <a:off x="7018624" y="1626064"/>
              <a:ext cx="948790" cy="9487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100" dirty="0">
                <a:solidFill>
                  <a:srgbClr val="F2F2F2"/>
                </a:solidFill>
                <a:cs typeface="+mn-ea"/>
                <a:sym typeface="+mn-lt"/>
              </a:endParaRPr>
            </a:p>
          </p:txBody>
        </p:sp>
        <p:sp>
          <p:nvSpPr>
            <p:cNvPr id="229" name="人民币 841"/>
            <p:cNvSpPr/>
            <p:nvPr/>
          </p:nvSpPr>
          <p:spPr bwMode="auto">
            <a:xfrm>
              <a:off x="7319481" y="1911789"/>
              <a:ext cx="347075" cy="366713"/>
            </a:xfrm>
            <a:custGeom>
              <a:avLst/>
              <a:gdLst>
                <a:gd name="T0" fmla="*/ 0 w 2171135"/>
                <a:gd name="T1" fmla="*/ 0 h 2277283"/>
                <a:gd name="T2" fmla="*/ 2073 w 2171135"/>
                <a:gd name="T3" fmla="*/ 0 h 2277283"/>
                <a:gd name="T4" fmla="*/ 4354 w 2171135"/>
                <a:gd name="T5" fmla="*/ 3592 h 2277283"/>
                <a:gd name="T6" fmla="*/ 6634 w 2171135"/>
                <a:gd name="T7" fmla="*/ 0 h 2277283"/>
                <a:gd name="T8" fmla="*/ 8915 w 2171135"/>
                <a:gd name="T9" fmla="*/ 0 h 2277283"/>
                <a:gd name="T10" fmla="*/ 6012 w 2171135"/>
                <a:gd name="T11" fmla="*/ 4438 h 2277283"/>
                <a:gd name="T12" fmla="*/ 8707 w 2171135"/>
                <a:gd name="T13" fmla="*/ 4438 h 2277283"/>
                <a:gd name="T14" fmla="*/ 8707 w 2171135"/>
                <a:gd name="T15" fmla="*/ 5283 h 2277283"/>
                <a:gd name="T16" fmla="*/ 5597 w 2171135"/>
                <a:gd name="T17" fmla="*/ 5283 h 2277283"/>
                <a:gd name="T18" fmla="*/ 5597 w 2171135"/>
                <a:gd name="T19" fmla="*/ 6128 h 2277283"/>
                <a:gd name="T20" fmla="*/ 8707 w 2171135"/>
                <a:gd name="T21" fmla="*/ 6128 h 2277283"/>
                <a:gd name="T22" fmla="*/ 8707 w 2171135"/>
                <a:gd name="T23" fmla="*/ 6973 h 2277283"/>
                <a:gd name="T24" fmla="*/ 5597 w 2171135"/>
                <a:gd name="T25" fmla="*/ 6973 h 2277283"/>
                <a:gd name="T26" fmla="*/ 5597 w 2171135"/>
                <a:gd name="T27" fmla="*/ 9509 h 2277283"/>
                <a:gd name="T28" fmla="*/ 3317 w 2171135"/>
                <a:gd name="T29" fmla="*/ 9509 h 2277283"/>
                <a:gd name="T30" fmla="*/ 3317 w 2171135"/>
                <a:gd name="T31" fmla="*/ 6973 h 2277283"/>
                <a:gd name="T32" fmla="*/ 622 w 2171135"/>
                <a:gd name="T33" fmla="*/ 6973 h 2277283"/>
                <a:gd name="T34" fmla="*/ 622 w 2171135"/>
                <a:gd name="T35" fmla="*/ 6128 h 2277283"/>
                <a:gd name="T36" fmla="*/ 3317 w 2171135"/>
                <a:gd name="T37" fmla="*/ 6128 h 2277283"/>
                <a:gd name="T38" fmla="*/ 3317 w 2171135"/>
                <a:gd name="T39" fmla="*/ 5283 h 2277283"/>
                <a:gd name="T40" fmla="*/ 622 w 2171135"/>
                <a:gd name="T41" fmla="*/ 5283 h 2277283"/>
                <a:gd name="T42" fmla="*/ 622 w 2171135"/>
                <a:gd name="T43" fmla="*/ 4438 h 2277283"/>
                <a:gd name="T44" fmla="*/ 2903 w 2171135"/>
                <a:gd name="T45" fmla="*/ 4438 h 2277283"/>
                <a:gd name="T46" fmla="*/ 0 w 2171135"/>
                <a:gd name="T47" fmla="*/ 0 h 227728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229"/>
          <p:cNvGrpSpPr/>
          <p:nvPr/>
        </p:nvGrpSpPr>
        <p:grpSpPr>
          <a:xfrm>
            <a:off x="715696" y="1247730"/>
            <a:ext cx="7906998" cy="3458445"/>
            <a:chOff x="953243" y="1662818"/>
            <a:chExt cx="10543122" cy="4610638"/>
          </a:xfrm>
        </p:grpSpPr>
        <p:grpSp>
          <p:nvGrpSpPr>
            <p:cNvPr id="8" name="Group 26"/>
            <p:cNvGrpSpPr/>
            <p:nvPr/>
          </p:nvGrpSpPr>
          <p:grpSpPr bwMode="auto">
            <a:xfrm>
              <a:off x="1801143" y="1745362"/>
              <a:ext cx="2520839" cy="1015978"/>
              <a:chOff x="2155025" y="4467842"/>
              <a:chExt cx="2521467" cy="1016553"/>
            </a:xfrm>
          </p:grpSpPr>
          <p:sp>
            <p:nvSpPr>
              <p:cNvPr id="244" name="TextBox 243"/>
              <p:cNvSpPr txBox="1"/>
              <p:nvPr/>
            </p:nvSpPr>
            <p:spPr>
              <a:xfrm>
                <a:off x="3560354" y="4467842"/>
                <a:ext cx="1067086" cy="3694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5" name="Rectangle 28"/>
              <p:cNvSpPr/>
              <p:nvPr/>
            </p:nvSpPr>
            <p:spPr>
              <a:xfrm>
                <a:off x="2155025" y="4807113"/>
                <a:ext cx="2521467" cy="677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900" dirty="0">
                    <a:solidFill>
                      <a:srgbClr val="40465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点击输入详细文本内容，点击输入详细的文本内容，点击输入详细的文本内容。</a:t>
                </a:r>
                <a:endParaRPr lang="en-US" altLang="zh-CN" sz="900" dirty="0">
                  <a:solidFill>
                    <a:srgbClr val="4046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6"/>
            <p:cNvGrpSpPr/>
            <p:nvPr/>
          </p:nvGrpSpPr>
          <p:grpSpPr bwMode="auto">
            <a:xfrm>
              <a:off x="953243" y="5075160"/>
              <a:ext cx="2520839" cy="1015978"/>
              <a:chOff x="2155025" y="4467842"/>
              <a:chExt cx="2521467" cy="1016553"/>
            </a:xfrm>
          </p:grpSpPr>
          <p:sp>
            <p:nvSpPr>
              <p:cNvPr id="242" name="TextBox 241"/>
              <p:cNvSpPr txBox="1"/>
              <p:nvPr/>
            </p:nvSpPr>
            <p:spPr>
              <a:xfrm>
                <a:off x="3560354" y="4467842"/>
                <a:ext cx="1067086" cy="3694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3" name="Rectangle 28"/>
              <p:cNvSpPr/>
              <p:nvPr/>
            </p:nvSpPr>
            <p:spPr>
              <a:xfrm>
                <a:off x="2155025" y="4807113"/>
                <a:ext cx="2521467" cy="677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点击输入详细文本内容，点击输入详细的文本内容，点击输入详细的文本内容。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26"/>
            <p:cNvGrpSpPr/>
            <p:nvPr/>
          </p:nvGrpSpPr>
          <p:grpSpPr bwMode="auto">
            <a:xfrm>
              <a:off x="8101298" y="1662818"/>
              <a:ext cx="2520839" cy="1015978"/>
              <a:chOff x="2155025" y="4467842"/>
              <a:chExt cx="2521467" cy="1016553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2155025" y="4467842"/>
                <a:ext cx="1067086" cy="3694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1" name="Rectangle 28"/>
              <p:cNvSpPr/>
              <p:nvPr/>
            </p:nvSpPr>
            <p:spPr>
              <a:xfrm>
                <a:off x="2155025" y="4807113"/>
                <a:ext cx="2521467" cy="677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点击输入详细文本内容，点击输入详细的文本内容，点击输入详细的文本内容。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26"/>
            <p:cNvGrpSpPr/>
            <p:nvPr/>
          </p:nvGrpSpPr>
          <p:grpSpPr bwMode="auto">
            <a:xfrm>
              <a:off x="8975526" y="3632031"/>
              <a:ext cx="2520839" cy="1015978"/>
              <a:chOff x="2155025" y="4467842"/>
              <a:chExt cx="2521467" cy="1016553"/>
            </a:xfrm>
          </p:grpSpPr>
          <p:sp>
            <p:nvSpPr>
              <p:cNvPr id="238" name="TextBox 237"/>
              <p:cNvSpPr txBox="1"/>
              <p:nvPr/>
            </p:nvSpPr>
            <p:spPr>
              <a:xfrm>
                <a:off x="2155025" y="4467842"/>
                <a:ext cx="1067086" cy="3694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9" name="Rectangle 28"/>
              <p:cNvSpPr/>
              <p:nvPr/>
            </p:nvSpPr>
            <p:spPr>
              <a:xfrm>
                <a:off x="2155025" y="4807113"/>
                <a:ext cx="2521467" cy="677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点击输入详细文本内容，点击输入详细的文本内容，点击输入详细的文本内容。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6"/>
            <p:cNvGrpSpPr/>
            <p:nvPr/>
          </p:nvGrpSpPr>
          <p:grpSpPr bwMode="auto">
            <a:xfrm>
              <a:off x="8720509" y="5257476"/>
              <a:ext cx="2520839" cy="1015980"/>
              <a:chOff x="2155025" y="4467842"/>
              <a:chExt cx="2521467" cy="1016555"/>
            </a:xfrm>
          </p:grpSpPr>
          <p:sp>
            <p:nvSpPr>
              <p:cNvPr id="236" name="TextBox 235"/>
              <p:cNvSpPr txBox="1"/>
              <p:nvPr/>
            </p:nvSpPr>
            <p:spPr>
              <a:xfrm>
                <a:off x="2155025" y="4467842"/>
                <a:ext cx="1067086" cy="3694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7" name="Rectangle 28"/>
              <p:cNvSpPr/>
              <p:nvPr/>
            </p:nvSpPr>
            <p:spPr>
              <a:xfrm>
                <a:off x="2155025" y="4807115"/>
                <a:ext cx="2521467" cy="677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点击输入详细文本内容，点击输入详细的文本内容，点击输入详细的文本内容。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组合 245"/>
          <p:cNvGrpSpPr/>
          <p:nvPr/>
        </p:nvGrpSpPr>
        <p:grpSpPr>
          <a:xfrm>
            <a:off x="5976096" y="2795602"/>
            <a:ext cx="711561" cy="711688"/>
            <a:chOff x="7967414" y="3726371"/>
            <a:chExt cx="948790" cy="948790"/>
          </a:xfrm>
        </p:grpSpPr>
        <p:sp>
          <p:nvSpPr>
            <p:cNvPr id="247" name="椭圆 246"/>
            <p:cNvSpPr/>
            <p:nvPr/>
          </p:nvSpPr>
          <p:spPr>
            <a:xfrm>
              <a:off x="7967414" y="3726371"/>
              <a:ext cx="948790" cy="9487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F2F2F2"/>
                </a:solidFill>
                <a:cs typeface="+mn-ea"/>
                <a:sym typeface="+mn-lt"/>
              </a:endParaRPr>
            </a:p>
          </p:txBody>
        </p:sp>
        <p:sp>
          <p:nvSpPr>
            <p:cNvPr id="248" name="Freeform 257"/>
            <p:cNvSpPr>
              <a:spLocks noEditPoints="1"/>
            </p:cNvSpPr>
            <p:nvPr/>
          </p:nvSpPr>
          <p:spPr bwMode="auto">
            <a:xfrm>
              <a:off x="8163239" y="3950135"/>
              <a:ext cx="557139" cy="498475"/>
            </a:xfrm>
            <a:custGeom>
              <a:avLst/>
              <a:gdLst>
                <a:gd name="T0" fmla="*/ 85 w 176"/>
                <a:gd name="T1" fmla="*/ 125 h 157"/>
                <a:gd name="T2" fmla="*/ 91 w 176"/>
                <a:gd name="T3" fmla="*/ 125 h 157"/>
                <a:gd name="T4" fmla="*/ 89 w 176"/>
                <a:gd name="T5" fmla="*/ 108 h 157"/>
                <a:gd name="T6" fmla="*/ 73 w 176"/>
                <a:gd name="T7" fmla="*/ 85 h 157"/>
                <a:gd name="T8" fmla="*/ 76 w 176"/>
                <a:gd name="T9" fmla="*/ 90 h 157"/>
                <a:gd name="T10" fmla="*/ 73 w 176"/>
                <a:gd name="T11" fmla="*/ 85 h 157"/>
                <a:gd name="T12" fmla="*/ 85 w 176"/>
                <a:gd name="T13" fmla="*/ 76 h 157"/>
                <a:gd name="T14" fmla="*/ 89 w 176"/>
                <a:gd name="T15" fmla="*/ 95 h 157"/>
                <a:gd name="T16" fmla="*/ 91 w 176"/>
                <a:gd name="T17" fmla="*/ 77 h 157"/>
                <a:gd name="T18" fmla="*/ 129 w 176"/>
                <a:gd name="T19" fmla="*/ 55 h 157"/>
                <a:gd name="T20" fmla="*/ 104 w 176"/>
                <a:gd name="T21" fmla="*/ 32 h 157"/>
                <a:gd name="T22" fmla="*/ 103 w 176"/>
                <a:gd name="T23" fmla="*/ 28 h 157"/>
                <a:gd name="T24" fmla="*/ 112 w 176"/>
                <a:gd name="T25" fmla="*/ 6 h 157"/>
                <a:gd name="T26" fmla="*/ 60 w 176"/>
                <a:gd name="T27" fmla="*/ 6 h 157"/>
                <a:gd name="T28" fmla="*/ 70 w 176"/>
                <a:gd name="T29" fmla="*/ 30 h 157"/>
                <a:gd name="T30" fmla="*/ 73 w 176"/>
                <a:gd name="T31" fmla="*/ 33 h 157"/>
                <a:gd name="T32" fmla="*/ 57 w 176"/>
                <a:gd name="T33" fmla="*/ 156 h 157"/>
                <a:gd name="T34" fmla="*/ 118 w 176"/>
                <a:gd name="T35" fmla="*/ 156 h 157"/>
                <a:gd name="T36" fmla="*/ 114 w 176"/>
                <a:gd name="T37" fmla="*/ 114 h 157"/>
                <a:gd name="T38" fmla="*/ 101 w 176"/>
                <a:gd name="T39" fmla="*/ 129 h 157"/>
                <a:gd name="T40" fmla="*/ 98 w 176"/>
                <a:gd name="T41" fmla="*/ 136 h 157"/>
                <a:gd name="T42" fmla="*/ 91 w 176"/>
                <a:gd name="T43" fmla="*/ 136 h 157"/>
                <a:gd name="T44" fmla="*/ 89 w 176"/>
                <a:gd name="T45" fmla="*/ 132 h 157"/>
                <a:gd name="T46" fmla="*/ 86 w 176"/>
                <a:gd name="T47" fmla="*/ 136 h 157"/>
                <a:gd name="T48" fmla="*/ 78 w 176"/>
                <a:gd name="T49" fmla="*/ 136 h 157"/>
                <a:gd name="T50" fmla="*/ 71 w 176"/>
                <a:gd name="T51" fmla="*/ 127 h 157"/>
                <a:gd name="T52" fmla="*/ 67 w 176"/>
                <a:gd name="T53" fmla="*/ 108 h 157"/>
                <a:gd name="T54" fmla="*/ 77 w 176"/>
                <a:gd name="T55" fmla="*/ 122 h 157"/>
                <a:gd name="T56" fmla="*/ 72 w 176"/>
                <a:gd name="T57" fmla="*/ 102 h 157"/>
                <a:gd name="T58" fmla="*/ 63 w 176"/>
                <a:gd name="T59" fmla="*/ 87 h 157"/>
                <a:gd name="T60" fmla="*/ 71 w 176"/>
                <a:gd name="T61" fmla="*/ 73 h 157"/>
                <a:gd name="T62" fmla="*/ 77 w 176"/>
                <a:gd name="T63" fmla="*/ 63 h 157"/>
                <a:gd name="T64" fmla="*/ 85 w 176"/>
                <a:gd name="T65" fmla="*/ 63 h 157"/>
                <a:gd name="T66" fmla="*/ 87 w 176"/>
                <a:gd name="T67" fmla="*/ 68 h 157"/>
                <a:gd name="T68" fmla="*/ 91 w 176"/>
                <a:gd name="T69" fmla="*/ 63 h 157"/>
                <a:gd name="T70" fmla="*/ 99 w 176"/>
                <a:gd name="T71" fmla="*/ 63 h 157"/>
                <a:gd name="T72" fmla="*/ 100 w 176"/>
                <a:gd name="T73" fmla="*/ 71 h 157"/>
                <a:gd name="T74" fmla="*/ 112 w 176"/>
                <a:gd name="T75" fmla="*/ 87 h 157"/>
                <a:gd name="T76" fmla="*/ 103 w 176"/>
                <a:gd name="T77" fmla="*/ 86 h 157"/>
                <a:gd name="T78" fmla="*/ 100 w 176"/>
                <a:gd name="T79" fmla="*/ 98 h 157"/>
                <a:gd name="T80" fmla="*/ 112 w 176"/>
                <a:gd name="T81" fmla="*/ 106 h 157"/>
                <a:gd name="T82" fmla="*/ 101 w 176"/>
                <a:gd name="T83" fmla="*/ 111 h 157"/>
                <a:gd name="T84" fmla="*/ 99 w 176"/>
                <a:gd name="T85" fmla="*/ 123 h 157"/>
                <a:gd name="T86" fmla="*/ 104 w 176"/>
                <a:gd name="T87" fmla="*/ 11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57">
                  <a:moveTo>
                    <a:pt x="85" y="106"/>
                  </a:moveTo>
                  <a:cubicBezTo>
                    <a:pt x="85" y="125"/>
                    <a:pt x="85" y="125"/>
                    <a:pt x="85" y="125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90" y="125"/>
                    <a:pt x="90" y="125"/>
                    <a:pt x="91" y="125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0" y="108"/>
                    <a:pt x="90" y="108"/>
                    <a:pt x="89" y="108"/>
                  </a:cubicBezTo>
                  <a:cubicBezTo>
                    <a:pt x="88" y="107"/>
                    <a:pt x="86" y="107"/>
                    <a:pt x="85" y="106"/>
                  </a:cubicBezTo>
                  <a:close/>
                  <a:moveTo>
                    <a:pt x="73" y="85"/>
                  </a:moveTo>
                  <a:cubicBezTo>
                    <a:pt x="73" y="86"/>
                    <a:pt x="73" y="88"/>
                    <a:pt x="74" y="89"/>
                  </a:cubicBezTo>
                  <a:cubicBezTo>
                    <a:pt x="75" y="89"/>
                    <a:pt x="75" y="90"/>
                    <a:pt x="76" y="90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4" y="81"/>
                    <a:pt x="73" y="83"/>
                    <a:pt x="73" y="85"/>
                  </a:cubicBezTo>
                  <a:close/>
                  <a:moveTo>
                    <a:pt x="88" y="76"/>
                  </a:moveTo>
                  <a:cubicBezTo>
                    <a:pt x="87" y="76"/>
                    <a:pt x="86" y="76"/>
                    <a:pt x="85" y="76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6" y="94"/>
                    <a:pt x="87" y="94"/>
                    <a:pt x="89" y="95"/>
                  </a:cubicBezTo>
                  <a:cubicBezTo>
                    <a:pt x="90" y="95"/>
                    <a:pt x="90" y="95"/>
                    <a:pt x="91" y="95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6"/>
                    <a:pt x="89" y="76"/>
                    <a:pt x="88" y="76"/>
                  </a:cubicBezTo>
                  <a:close/>
                  <a:moveTo>
                    <a:pt x="129" y="55"/>
                  </a:moveTo>
                  <a:cubicBezTo>
                    <a:pt x="122" y="48"/>
                    <a:pt x="105" y="38"/>
                    <a:pt x="104" y="33"/>
                  </a:cubicBezTo>
                  <a:cubicBezTo>
                    <a:pt x="104" y="33"/>
                    <a:pt x="104" y="32"/>
                    <a:pt x="104" y="32"/>
                  </a:cubicBezTo>
                  <a:cubicBezTo>
                    <a:pt x="105" y="32"/>
                    <a:pt x="106" y="31"/>
                    <a:pt x="106" y="30"/>
                  </a:cubicBezTo>
                  <a:cubicBezTo>
                    <a:pt x="106" y="29"/>
                    <a:pt x="105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3"/>
                    <a:pt x="108" y="21"/>
                    <a:pt x="112" y="6"/>
                  </a:cubicBezTo>
                  <a:cubicBezTo>
                    <a:pt x="95" y="1"/>
                    <a:pt x="95" y="5"/>
                    <a:pt x="82" y="11"/>
                  </a:cubicBezTo>
                  <a:cubicBezTo>
                    <a:pt x="72" y="13"/>
                    <a:pt x="73" y="0"/>
                    <a:pt x="60" y="6"/>
                  </a:cubicBezTo>
                  <a:cubicBezTo>
                    <a:pt x="67" y="19"/>
                    <a:pt x="72" y="23"/>
                    <a:pt x="73" y="28"/>
                  </a:cubicBezTo>
                  <a:cubicBezTo>
                    <a:pt x="71" y="28"/>
                    <a:pt x="70" y="29"/>
                    <a:pt x="70" y="30"/>
                  </a:cubicBezTo>
                  <a:cubicBezTo>
                    <a:pt x="70" y="31"/>
                    <a:pt x="71" y="32"/>
                    <a:pt x="73" y="32"/>
                  </a:cubicBezTo>
                  <a:cubicBezTo>
                    <a:pt x="73" y="32"/>
                    <a:pt x="73" y="32"/>
                    <a:pt x="73" y="33"/>
                  </a:cubicBezTo>
                  <a:cubicBezTo>
                    <a:pt x="71" y="38"/>
                    <a:pt x="54" y="48"/>
                    <a:pt x="47" y="55"/>
                  </a:cubicBezTo>
                  <a:cubicBezTo>
                    <a:pt x="31" y="70"/>
                    <a:pt x="0" y="154"/>
                    <a:pt x="57" y="156"/>
                  </a:cubicBezTo>
                  <a:cubicBezTo>
                    <a:pt x="84" y="157"/>
                    <a:pt x="88" y="157"/>
                    <a:pt x="88" y="157"/>
                  </a:cubicBezTo>
                  <a:cubicBezTo>
                    <a:pt x="88" y="157"/>
                    <a:pt x="91" y="157"/>
                    <a:pt x="118" y="156"/>
                  </a:cubicBezTo>
                  <a:cubicBezTo>
                    <a:pt x="176" y="154"/>
                    <a:pt x="144" y="70"/>
                    <a:pt x="129" y="55"/>
                  </a:cubicBezTo>
                  <a:close/>
                  <a:moveTo>
                    <a:pt x="114" y="114"/>
                  </a:moveTo>
                  <a:cubicBezTo>
                    <a:pt x="113" y="117"/>
                    <a:pt x="112" y="120"/>
                    <a:pt x="110" y="123"/>
                  </a:cubicBezTo>
                  <a:cubicBezTo>
                    <a:pt x="108" y="126"/>
                    <a:pt x="105" y="128"/>
                    <a:pt x="101" y="129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8"/>
                    <a:pt x="96" y="139"/>
                    <a:pt x="94" y="139"/>
                  </a:cubicBezTo>
                  <a:cubicBezTo>
                    <a:pt x="92" y="139"/>
                    <a:pt x="91" y="138"/>
                    <a:pt x="91" y="136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88" y="132"/>
                    <a:pt x="87" y="132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8"/>
                    <a:pt x="84" y="139"/>
                    <a:pt x="82" y="139"/>
                  </a:cubicBezTo>
                  <a:cubicBezTo>
                    <a:pt x="80" y="139"/>
                    <a:pt x="78" y="138"/>
                    <a:pt x="78" y="136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5" y="129"/>
                    <a:pt x="73" y="128"/>
                    <a:pt x="71" y="127"/>
                  </a:cubicBezTo>
                  <a:cubicBezTo>
                    <a:pt x="67" y="124"/>
                    <a:pt x="64" y="119"/>
                    <a:pt x="63" y="113"/>
                  </a:cubicBezTo>
                  <a:cubicBezTo>
                    <a:pt x="62" y="110"/>
                    <a:pt x="64" y="108"/>
                    <a:pt x="67" y="108"/>
                  </a:cubicBezTo>
                  <a:cubicBezTo>
                    <a:pt x="69" y="109"/>
                    <a:pt x="72" y="111"/>
                    <a:pt x="72" y="114"/>
                  </a:cubicBezTo>
                  <a:cubicBezTo>
                    <a:pt x="73" y="117"/>
                    <a:pt x="75" y="120"/>
                    <a:pt x="77" y="122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4" y="103"/>
                    <a:pt x="73" y="102"/>
                    <a:pt x="72" y="102"/>
                  </a:cubicBezTo>
                  <a:cubicBezTo>
                    <a:pt x="69" y="100"/>
                    <a:pt x="67" y="98"/>
                    <a:pt x="65" y="95"/>
                  </a:cubicBezTo>
                  <a:cubicBezTo>
                    <a:pt x="64" y="93"/>
                    <a:pt x="63" y="90"/>
                    <a:pt x="63" y="87"/>
                  </a:cubicBezTo>
                  <a:cubicBezTo>
                    <a:pt x="64" y="84"/>
                    <a:pt x="64" y="81"/>
                    <a:pt x="66" y="79"/>
                  </a:cubicBezTo>
                  <a:cubicBezTo>
                    <a:pt x="67" y="77"/>
                    <a:pt x="69" y="75"/>
                    <a:pt x="71" y="73"/>
                  </a:cubicBezTo>
                  <a:cubicBezTo>
                    <a:pt x="72" y="72"/>
                    <a:pt x="74" y="71"/>
                    <a:pt x="77" y="70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2"/>
                    <a:pt x="79" y="60"/>
                    <a:pt x="82" y="60"/>
                  </a:cubicBezTo>
                  <a:cubicBezTo>
                    <a:pt x="84" y="60"/>
                    <a:pt x="85" y="61"/>
                    <a:pt x="85" y="63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6" y="68"/>
                    <a:pt x="86" y="68"/>
                    <a:pt x="87" y="68"/>
                  </a:cubicBezTo>
                  <a:cubicBezTo>
                    <a:pt x="88" y="68"/>
                    <a:pt x="90" y="68"/>
                    <a:pt x="91" y="6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2" y="60"/>
                    <a:pt x="95" y="60"/>
                  </a:cubicBezTo>
                  <a:cubicBezTo>
                    <a:pt x="97" y="60"/>
                    <a:pt x="99" y="62"/>
                    <a:pt x="99" y="63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100" y="70"/>
                    <a:pt x="100" y="70"/>
                    <a:pt x="100" y="71"/>
                  </a:cubicBezTo>
                  <a:cubicBezTo>
                    <a:pt x="104" y="72"/>
                    <a:pt x="106" y="74"/>
                    <a:pt x="108" y="76"/>
                  </a:cubicBezTo>
                  <a:cubicBezTo>
                    <a:pt x="110" y="79"/>
                    <a:pt x="112" y="83"/>
                    <a:pt x="112" y="87"/>
                  </a:cubicBezTo>
                  <a:cubicBezTo>
                    <a:pt x="113" y="90"/>
                    <a:pt x="111" y="92"/>
                    <a:pt x="108" y="92"/>
                  </a:cubicBezTo>
                  <a:cubicBezTo>
                    <a:pt x="105" y="92"/>
                    <a:pt x="103" y="89"/>
                    <a:pt x="103" y="86"/>
                  </a:cubicBezTo>
                  <a:cubicBezTo>
                    <a:pt x="102" y="84"/>
                    <a:pt x="101" y="83"/>
                    <a:pt x="100" y="81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103" y="99"/>
                    <a:pt x="105" y="100"/>
                    <a:pt x="106" y="100"/>
                  </a:cubicBezTo>
                  <a:cubicBezTo>
                    <a:pt x="109" y="101"/>
                    <a:pt x="111" y="103"/>
                    <a:pt x="112" y="106"/>
                  </a:cubicBezTo>
                  <a:cubicBezTo>
                    <a:pt x="113" y="108"/>
                    <a:pt x="114" y="111"/>
                    <a:pt x="114" y="114"/>
                  </a:cubicBezTo>
                  <a:close/>
                  <a:moveTo>
                    <a:pt x="101" y="111"/>
                  </a:moveTo>
                  <a:cubicBezTo>
                    <a:pt x="101" y="111"/>
                    <a:pt x="100" y="111"/>
                    <a:pt x="100" y="111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100" y="122"/>
                  </a:cubicBezTo>
                  <a:cubicBezTo>
                    <a:pt x="102" y="121"/>
                    <a:pt x="103" y="118"/>
                    <a:pt x="104" y="116"/>
                  </a:cubicBezTo>
                  <a:cubicBezTo>
                    <a:pt x="104" y="114"/>
                    <a:pt x="103" y="112"/>
                    <a:pt x="1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50"/>
                            </p:stCondLst>
                            <p:childTnLst>
                              <p:par>
                                <p:cTn id="92" presetID="23" presetClass="entr" presetSubtype="28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143" y="1504216"/>
            <a:ext cx="2514461" cy="2133483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3338944" y="1504216"/>
            <a:ext cx="2438400" cy="2133483"/>
          </a:xfrm>
          <a:prstGeom prst="rect">
            <a:avLst/>
          </a:prstGeom>
          <a:blipFill dpi="0" rotWithShape="1">
            <a:blip r:embed="rId2"/>
            <a:srcRect/>
            <a:stretch>
              <a:fillRect l="-35226" t="-44506" r="-10921" b="-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5972685" y="1504216"/>
            <a:ext cx="2547860" cy="2133483"/>
          </a:xfrm>
          <a:prstGeom prst="rect">
            <a:avLst/>
          </a:prstGeom>
          <a:blipFill dpi="0" rotWithShape="1">
            <a:blip r:embed="rId3"/>
            <a:srcRect/>
            <a:stretch>
              <a:fillRect l="-41004" t="-56236" r="-81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TextBox 15"/>
          <p:cNvSpPr txBox="1"/>
          <p:nvPr/>
        </p:nvSpPr>
        <p:spPr>
          <a:xfrm>
            <a:off x="1038808" y="4140812"/>
            <a:ext cx="1927062" cy="596682"/>
          </a:xfrm>
          <a:prstGeom prst="rect">
            <a:avLst/>
          </a:prstGeom>
          <a:noFill/>
        </p:spPr>
        <p:txBody>
          <a:bodyPr wrap="square" lIns="70557" tIns="35278" rIns="70557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038807" y="3912737"/>
            <a:ext cx="1296453" cy="224465"/>
          </a:xfrm>
          <a:prstGeom prst="rect">
            <a:avLst/>
          </a:prstGeom>
          <a:noFill/>
        </p:spPr>
        <p:txBody>
          <a:bodyPr wrap="none" lIns="70557" tIns="35278" rIns="70557" bIns="35278" rtlCol="0">
            <a:spAutoFit/>
          </a:bodyPr>
          <a:lstStyle/>
          <a:p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3714275" y="4140812"/>
            <a:ext cx="1927062" cy="596682"/>
          </a:xfrm>
          <a:prstGeom prst="rect">
            <a:avLst/>
          </a:prstGeom>
          <a:noFill/>
        </p:spPr>
        <p:txBody>
          <a:bodyPr wrap="square" lIns="70557" tIns="35278" rIns="70557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3714274" y="3912737"/>
            <a:ext cx="1296453" cy="224465"/>
          </a:xfrm>
          <a:prstGeom prst="rect">
            <a:avLst/>
          </a:prstGeom>
          <a:noFill/>
        </p:spPr>
        <p:txBody>
          <a:bodyPr wrap="none" lIns="70557" tIns="35278" rIns="70557" bIns="35278" rtlCol="0">
            <a:spAutoFit/>
          </a:bodyPr>
          <a:lstStyle/>
          <a:p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6450702" y="4140812"/>
            <a:ext cx="1927062" cy="596682"/>
          </a:xfrm>
          <a:prstGeom prst="rect">
            <a:avLst/>
          </a:prstGeom>
          <a:noFill/>
        </p:spPr>
        <p:txBody>
          <a:bodyPr wrap="square" lIns="70557" tIns="35278" rIns="70557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6450701" y="3912737"/>
            <a:ext cx="1296453" cy="224465"/>
          </a:xfrm>
          <a:prstGeom prst="rect">
            <a:avLst/>
          </a:prstGeom>
          <a:noFill/>
        </p:spPr>
        <p:txBody>
          <a:bodyPr wrap="none" lIns="70557" tIns="35278" rIns="70557" bIns="35278" rtlCol="0">
            <a:spAutoFit/>
          </a:bodyPr>
          <a:lstStyle/>
          <a:p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4481112" y="1500204"/>
            <a:ext cx="2822723" cy="2761902"/>
            <a:chOff x="5935480" y="1522617"/>
            <a:chExt cx="5018173" cy="4910048"/>
          </a:xfrm>
        </p:grpSpPr>
        <p:sp>
          <p:nvSpPr>
            <p:cNvPr id="7" name="Freeform 5"/>
            <p:cNvSpPr/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1" name="Freeform 37"/>
            <p:cNvSpPr/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2" name="Freeform 38"/>
            <p:cNvSpPr/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3" name="Freeform 39"/>
            <p:cNvSpPr/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5" name="Freeform 41"/>
            <p:cNvSpPr/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6" name="Freeform 42"/>
            <p:cNvSpPr/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1" name="Freeform 47"/>
            <p:cNvSpPr/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5" name="Freeform 51"/>
            <p:cNvSpPr/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8" name="Freeform 54"/>
            <p:cNvSpPr/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59" name="Freeform 55"/>
            <p:cNvSpPr/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0" name="Freeform 56"/>
            <p:cNvSpPr/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1" name="Freeform 57"/>
            <p:cNvSpPr/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2" name="Freeform 58"/>
            <p:cNvSpPr/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3" name="Freeform 59"/>
            <p:cNvSpPr/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4" name="Freeform 60"/>
            <p:cNvSpPr/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5" name="Freeform 61"/>
            <p:cNvSpPr/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6" name="Freeform 62"/>
            <p:cNvSpPr/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7" name="Freeform 63"/>
            <p:cNvSpPr/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8" name="Freeform 64"/>
            <p:cNvSpPr/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69" name="Freeform 65"/>
            <p:cNvSpPr/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0" name="Freeform 66"/>
            <p:cNvSpPr/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1" name="Freeform 67"/>
            <p:cNvSpPr/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2" name="Freeform 68"/>
            <p:cNvSpPr/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6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8" name="Freeform 74"/>
            <p:cNvSpPr/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79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0" name="Freeform 76"/>
            <p:cNvSpPr/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1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2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3" name="Freeform 79"/>
            <p:cNvSpPr/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4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5" name="Freeform 81"/>
            <p:cNvSpPr/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6" name="Freeform 82"/>
            <p:cNvSpPr/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7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89" name="Freeform 85"/>
            <p:cNvSpPr/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0" name="Freeform 86"/>
            <p:cNvSpPr/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1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2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3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4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5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6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7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8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99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0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1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2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3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4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5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6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8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09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0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1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2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3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4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5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6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7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8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19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0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1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2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3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4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5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6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7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8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29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0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1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2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3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4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5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6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7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8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39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0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1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2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3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4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5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6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7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8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49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0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1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2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3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4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5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6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7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8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59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0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1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2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3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4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5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6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7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8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69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0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1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2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3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4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5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6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7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8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79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0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1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2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3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4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5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6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7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8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89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0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1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2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3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4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5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6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7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8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199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0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1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2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3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4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5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6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7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8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09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0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1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2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3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4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5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6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7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8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19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0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1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2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3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4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5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  <p:sp>
          <p:nvSpPr>
            <p:cNvPr id="226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en-GB" sz="760">
                <a:cs typeface="+mn-ea"/>
                <a:sym typeface="+mn-lt"/>
              </a:endParaRPr>
            </a:p>
          </p:txBody>
        </p:sp>
      </p:grpSp>
      <p:sp>
        <p:nvSpPr>
          <p:cNvPr id="227" name="TextBox 224"/>
          <p:cNvSpPr txBox="1"/>
          <p:nvPr/>
        </p:nvSpPr>
        <p:spPr>
          <a:xfrm>
            <a:off x="1631200" y="1842258"/>
            <a:ext cx="131074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>
                <a:cs typeface="+mn-ea"/>
                <a:sym typeface="+mn-lt"/>
              </a:rPr>
              <a:t>DATA ANALYSIS </a:t>
            </a:r>
            <a:endParaRPr lang="en-GB" sz="1350" b="1">
              <a:cs typeface="+mn-ea"/>
              <a:sym typeface="+mn-lt"/>
            </a:endParaRPr>
          </a:p>
        </p:txBody>
      </p:sp>
      <p:grpSp>
        <p:nvGrpSpPr>
          <p:cNvPr id="3" name="Group 225"/>
          <p:cNvGrpSpPr/>
          <p:nvPr/>
        </p:nvGrpSpPr>
        <p:grpSpPr>
          <a:xfrm>
            <a:off x="2325516" y="2960022"/>
            <a:ext cx="1454942" cy="102395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9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30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31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32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33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231"/>
          <p:cNvGrpSpPr/>
          <p:nvPr/>
        </p:nvGrpSpPr>
        <p:grpSpPr>
          <a:xfrm>
            <a:off x="2325516" y="3182820"/>
            <a:ext cx="1454942" cy="102395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5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6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7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8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9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237"/>
          <p:cNvGrpSpPr/>
          <p:nvPr/>
        </p:nvGrpSpPr>
        <p:grpSpPr>
          <a:xfrm>
            <a:off x="2325516" y="3418826"/>
            <a:ext cx="1454942" cy="102395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41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2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3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4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5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243"/>
          <p:cNvGrpSpPr/>
          <p:nvPr/>
        </p:nvGrpSpPr>
        <p:grpSpPr>
          <a:xfrm>
            <a:off x="2325516" y="3646981"/>
            <a:ext cx="1454942" cy="102395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7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8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9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0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1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8" name="Group 249"/>
          <p:cNvGrpSpPr/>
          <p:nvPr/>
        </p:nvGrpSpPr>
        <p:grpSpPr>
          <a:xfrm>
            <a:off x="2325516" y="3882985"/>
            <a:ext cx="1454942" cy="102395"/>
            <a:chOff x="5279680" y="5146968"/>
            <a:chExt cx="2352034" cy="150443"/>
          </a:xfrm>
          <a:solidFill>
            <a:schemeClr val="accent5"/>
          </a:solidFill>
        </p:grpSpPr>
        <p:sp>
          <p:nvSpPr>
            <p:cNvPr id="253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4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5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6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7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8" name="TextBox 255"/>
          <p:cNvSpPr txBox="1"/>
          <p:nvPr/>
        </p:nvSpPr>
        <p:spPr>
          <a:xfrm>
            <a:off x="1632930" y="2926992"/>
            <a:ext cx="791039" cy="173178"/>
          </a:xfrm>
          <a:prstGeom prst="rect">
            <a:avLst/>
          </a:prstGeom>
          <a:noFill/>
        </p:spPr>
        <p:txBody>
          <a:bodyPr wrap="square" lIns="51425" tIns="25712" rIns="51425" bIns="25712" rtlCol="0">
            <a:spAutoFit/>
          </a:bodyPr>
          <a:lstStyle/>
          <a:p>
            <a:r>
              <a:rPr lang="en-US" sz="790" b="1">
                <a:cs typeface="+mn-ea"/>
                <a:sym typeface="+mn-lt"/>
              </a:rPr>
              <a:t>Blue Color</a:t>
            </a:r>
            <a:endParaRPr lang="en-US" sz="790" b="1" dirty="0">
              <a:cs typeface="+mn-ea"/>
              <a:sym typeface="+mn-lt"/>
            </a:endParaRPr>
          </a:p>
        </p:txBody>
      </p:sp>
      <p:sp>
        <p:nvSpPr>
          <p:cNvPr id="259" name="TextBox 256"/>
          <p:cNvSpPr txBox="1"/>
          <p:nvPr/>
        </p:nvSpPr>
        <p:spPr>
          <a:xfrm>
            <a:off x="1632930" y="3139770"/>
            <a:ext cx="791039" cy="173178"/>
          </a:xfrm>
          <a:prstGeom prst="rect">
            <a:avLst/>
          </a:prstGeom>
          <a:noFill/>
        </p:spPr>
        <p:txBody>
          <a:bodyPr wrap="square" lIns="51425" tIns="25712" rIns="51425" bIns="25712" rtlCol="0">
            <a:spAutoFit/>
          </a:bodyPr>
          <a:lstStyle/>
          <a:p>
            <a:r>
              <a:rPr lang="en-US" sz="790" b="1">
                <a:cs typeface="+mn-ea"/>
                <a:sym typeface="+mn-lt"/>
              </a:rPr>
              <a:t>Green Color</a:t>
            </a:r>
            <a:endParaRPr lang="en-US" sz="790" b="1" dirty="0">
              <a:cs typeface="+mn-ea"/>
              <a:sym typeface="+mn-lt"/>
            </a:endParaRPr>
          </a:p>
        </p:txBody>
      </p:sp>
      <p:sp>
        <p:nvSpPr>
          <p:cNvPr id="260" name="TextBox 257"/>
          <p:cNvSpPr txBox="1"/>
          <p:nvPr/>
        </p:nvSpPr>
        <p:spPr>
          <a:xfrm>
            <a:off x="1632930" y="3388035"/>
            <a:ext cx="791039" cy="173178"/>
          </a:xfrm>
          <a:prstGeom prst="rect">
            <a:avLst/>
          </a:prstGeom>
          <a:noFill/>
        </p:spPr>
        <p:txBody>
          <a:bodyPr wrap="square" lIns="51425" tIns="25712" rIns="51425" bIns="25712" rtlCol="0">
            <a:spAutoFit/>
          </a:bodyPr>
          <a:lstStyle/>
          <a:p>
            <a:r>
              <a:rPr lang="en-US" sz="790" b="1">
                <a:cs typeface="+mn-ea"/>
                <a:sym typeface="+mn-lt"/>
              </a:rPr>
              <a:t>Ryan Color</a:t>
            </a:r>
            <a:endParaRPr lang="en-US" sz="790" b="1" dirty="0">
              <a:cs typeface="+mn-ea"/>
              <a:sym typeface="+mn-lt"/>
            </a:endParaRPr>
          </a:p>
        </p:txBody>
      </p:sp>
      <p:sp>
        <p:nvSpPr>
          <p:cNvPr id="261" name="TextBox 258"/>
          <p:cNvSpPr txBox="1"/>
          <p:nvPr/>
        </p:nvSpPr>
        <p:spPr>
          <a:xfrm>
            <a:off x="1639196" y="3613564"/>
            <a:ext cx="791039" cy="173178"/>
          </a:xfrm>
          <a:prstGeom prst="rect">
            <a:avLst/>
          </a:prstGeom>
          <a:noFill/>
        </p:spPr>
        <p:txBody>
          <a:bodyPr wrap="square" lIns="51425" tIns="25712" rIns="51425" bIns="25712" rtlCol="0">
            <a:spAutoFit/>
          </a:bodyPr>
          <a:lstStyle/>
          <a:p>
            <a:r>
              <a:rPr lang="en-US" sz="790" b="1">
                <a:cs typeface="+mn-ea"/>
                <a:sym typeface="+mn-lt"/>
              </a:rPr>
              <a:t>Orange Color</a:t>
            </a:r>
            <a:endParaRPr lang="en-US" sz="790" b="1" dirty="0">
              <a:cs typeface="+mn-ea"/>
              <a:sym typeface="+mn-lt"/>
            </a:endParaRPr>
          </a:p>
        </p:txBody>
      </p:sp>
      <p:sp>
        <p:nvSpPr>
          <p:cNvPr id="262" name="TextBox 259"/>
          <p:cNvSpPr txBox="1"/>
          <p:nvPr/>
        </p:nvSpPr>
        <p:spPr>
          <a:xfrm>
            <a:off x="1632930" y="3858544"/>
            <a:ext cx="791039" cy="173178"/>
          </a:xfrm>
          <a:prstGeom prst="rect">
            <a:avLst/>
          </a:prstGeom>
          <a:noFill/>
        </p:spPr>
        <p:txBody>
          <a:bodyPr wrap="square" lIns="51425" tIns="25712" rIns="51425" bIns="25712" rtlCol="0">
            <a:spAutoFit/>
          </a:bodyPr>
          <a:lstStyle/>
          <a:p>
            <a:r>
              <a:rPr lang="en-US" sz="790" b="1">
                <a:cs typeface="+mn-ea"/>
                <a:sym typeface="+mn-lt"/>
              </a:rPr>
              <a:t>Gray Color</a:t>
            </a:r>
            <a:endParaRPr lang="en-US" sz="790" b="1" dirty="0">
              <a:cs typeface="+mn-ea"/>
              <a:sym typeface="+mn-lt"/>
            </a:endParaRPr>
          </a:p>
        </p:txBody>
      </p:sp>
      <p:sp>
        <p:nvSpPr>
          <p:cNvPr id="263" name="TextBox 260"/>
          <p:cNvSpPr txBox="1"/>
          <p:nvPr/>
        </p:nvSpPr>
        <p:spPr>
          <a:xfrm>
            <a:off x="1611954" y="1996100"/>
            <a:ext cx="848309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75" dirty="0">
                <a:solidFill>
                  <a:schemeClr val="accent1"/>
                </a:solidFill>
                <a:cs typeface="+mn-ea"/>
                <a:sym typeface="+mn-lt"/>
              </a:rPr>
              <a:t>75K</a:t>
            </a:r>
            <a:endParaRPr lang="en-GB" sz="3375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4" name="Rectangle 261"/>
          <p:cNvSpPr/>
          <p:nvPr/>
        </p:nvSpPr>
        <p:spPr>
          <a:xfrm>
            <a:off x="2488896" y="2092407"/>
            <a:ext cx="1869721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75" dirty="0">
                <a:cs typeface="+mn-ea"/>
                <a:sym typeface="+mn-lt"/>
              </a:rPr>
              <a:t>Lorem ipsum </a:t>
            </a:r>
            <a:r>
              <a:rPr lang="en-GB" sz="675" dirty="0" err="1">
                <a:cs typeface="+mn-ea"/>
                <a:sym typeface="+mn-lt"/>
              </a:rPr>
              <a:t>dolor</a:t>
            </a:r>
            <a:r>
              <a:rPr lang="en-GB" sz="675" dirty="0">
                <a:cs typeface="+mn-ea"/>
                <a:sym typeface="+mn-lt"/>
              </a:rPr>
              <a:t> sit </a:t>
            </a:r>
            <a:r>
              <a:rPr lang="en-GB" sz="675" dirty="0" err="1">
                <a:cs typeface="+mn-ea"/>
                <a:sym typeface="+mn-lt"/>
              </a:rPr>
              <a:t>amet</a:t>
            </a:r>
            <a:r>
              <a:rPr lang="en-GB" sz="675" dirty="0">
                <a:cs typeface="+mn-ea"/>
                <a:sym typeface="+mn-lt"/>
              </a:rPr>
              <a:t>, </a:t>
            </a:r>
            <a:r>
              <a:rPr lang="en-GB" sz="675" dirty="0" err="1">
                <a:cs typeface="+mn-ea"/>
                <a:sym typeface="+mn-lt"/>
              </a:rPr>
              <a:t>consectetur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adipiscing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elit</a:t>
            </a:r>
            <a:r>
              <a:rPr lang="en-GB" sz="675" dirty="0">
                <a:cs typeface="+mn-ea"/>
                <a:sym typeface="+mn-lt"/>
              </a:rPr>
              <a:t>. </a:t>
            </a:r>
            <a:r>
              <a:rPr lang="en-GB" sz="675" dirty="0" err="1">
                <a:cs typeface="+mn-ea"/>
                <a:sym typeface="+mn-lt"/>
              </a:rPr>
              <a:t>Nulla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pretium</a:t>
            </a:r>
            <a:r>
              <a:rPr lang="en-GB" sz="675" dirty="0">
                <a:cs typeface="+mn-ea"/>
                <a:sym typeface="+mn-lt"/>
              </a:rPr>
              <a:t>, lacus ac </a:t>
            </a:r>
            <a:r>
              <a:rPr lang="en-GB" sz="675" dirty="0" err="1">
                <a:cs typeface="+mn-ea"/>
                <a:sym typeface="+mn-lt"/>
              </a:rPr>
              <a:t>aliquet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facilisis</a:t>
            </a:r>
            <a:r>
              <a:rPr lang="en-GB" sz="675" dirty="0">
                <a:cs typeface="+mn-ea"/>
                <a:sym typeface="+mn-lt"/>
              </a:rPr>
              <a:t>, </a:t>
            </a:r>
            <a:r>
              <a:rPr lang="en-GB" sz="675" dirty="0" err="1">
                <a:cs typeface="+mn-ea"/>
                <a:sym typeface="+mn-lt"/>
              </a:rPr>
              <a:t>diam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metus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ultricies</a:t>
            </a:r>
            <a:r>
              <a:rPr lang="en-GB" sz="675" dirty="0">
                <a:cs typeface="+mn-ea"/>
                <a:sym typeface="+mn-lt"/>
              </a:rPr>
              <a:t> </a:t>
            </a:r>
            <a:r>
              <a:rPr lang="en-GB" sz="675" dirty="0" err="1">
                <a:cs typeface="+mn-ea"/>
                <a:sym typeface="+mn-lt"/>
              </a:rPr>
              <a:t>nibh</a:t>
            </a:r>
            <a:endParaRPr lang="en-GB" sz="675" dirty="0">
              <a:cs typeface="+mn-ea"/>
              <a:sym typeface="+mn-lt"/>
            </a:endParaRPr>
          </a:p>
        </p:txBody>
      </p:sp>
      <p:sp>
        <p:nvSpPr>
          <p:cNvPr id="265" name="Rectangle 262"/>
          <p:cNvSpPr/>
          <p:nvPr/>
        </p:nvSpPr>
        <p:spPr>
          <a:xfrm>
            <a:off x="1631200" y="2495891"/>
            <a:ext cx="255583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75">
                <a:cs typeface="+mn-ea"/>
                <a:sym typeface="+mn-lt"/>
              </a:rPr>
              <a:t>Lorem ipsum dolor sit amet, consectetur adipiscing elit. Nulla pretium, lacus ac aliquet facilisis, diam metus ultricies nibh</a:t>
            </a:r>
            <a:endParaRPr lang="en-GB" sz="675">
              <a:cs typeface="+mn-ea"/>
              <a:sym typeface="+mn-lt"/>
            </a:endParaRPr>
          </a:p>
        </p:txBody>
      </p:sp>
      <p:sp>
        <p:nvSpPr>
          <p:cNvPr id="269" name="矩形 268"/>
          <p:cNvSpPr/>
          <p:nvPr/>
        </p:nvSpPr>
        <p:spPr>
          <a:xfrm>
            <a:off x="7487152" y="4888264"/>
            <a:ext cx="949299" cy="213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90" dirty="0">
                <a:solidFill>
                  <a:schemeClr val="bg1"/>
                </a:solidFill>
              </a:rPr>
              <a:t>WWW.58PIC.COM</a:t>
            </a:r>
            <a:endParaRPr lang="zh-CN" altLang="en-US" sz="79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7"/>
          <p:cNvSpPr/>
          <p:nvPr/>
        </p:nvSpPr>
        <p:spPr bwMode="auto">
          <a:xfrm>
            <a:off x="4063373" y="2651088"/>
            <a:ext cx="4865111" cy="601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spc="7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anose="020F0502020204030203" charset="0"/>
                <a:sym typeface="Lato Light" panose="020F0502020204030203" charset="0"/>
              </a:rPr>
              <a:t>输入标题名称</a:t>
            </a:r>
            <a:endParaRPr lang="en-US" altLang="zh-CN" sz="1600" spc="7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spc="7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anose="020F0502020204030203" charset="0"/>
                <a:sym typeface="Lato Light" panose="020F0502020204030203" charset="0"/>
              </a:rPr>
              <a:t>此处添加详细文本描述，建议与标题相关并符合整体语言风格，语言描述尽量简活生活</a:t>
            </a:r>
            <a:r>
              <a:rPr lang="zh-CN" altLang="en-US" sz="800" spc="7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anose="020F0502020204030203" charset="0"/>
                <a:sym typeface="Lato Light" panose="020F0502020204030203" charset="0"/>
              </a:rPr>
              <a:t>。</a:t>
            </a:r>
            <a:endParaRPr lang="en-US" sz="800" spc="7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  <p:grpSp>
        <p:nvGrpSpPr>
          <p:cNvPr id="5" name="组合 61"/>
          <p:cNvGrpSpPr/>
          <p:nvPr/>
        </p:nvGrpSpPr>
        <p:grpSpPr>
          <a:xfrm>
            <a:off x="4047859" y="2193150"/>
            <a:ext cx="4779942" cy="337931"/>
            <a:chOff x="2506663" y="0"/>
            <a:chExt cx="6373256" cy="1287463"/>
          </a:xfrm>
        </p:grpSpPr>
        <p:sp>
          <p:nvSpPr>
            <p:cNvPr id="63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7" name="Rectangle 5"/>
          <p:cNvSpPr/>
          <p:nvPr/>
        </p:nvSpPr>
        <p:spPr bwMode="auto">
          <a:xfrm>
            <a:off x="4063372" y="3189626"/>
            <a:ext cx="4712444" cy="85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  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，建议与标题相关并符合整体语言风格，语言描述尽量简洁生动。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，建议与标题相关并符合整体语言风格，语言描述尽量简洁生动。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3"/>
          <a:stretch>
            <a:fillRect/>
          </a:stretch>
        </p:blipFill>
        <p:spPr>
          <a:xfrm>
            <a:off x="651081" y="1767596"/>
            <a:ext cx="2951182" cy="2059278"/>
          </a:xfrm>
          <a:prstGeom prst="rect">
            <a:avLst/>
          </a:prstGeom>
        </p:spPr>
      </p:pic>
      <p:grpSp>
        <p:nvGrpSpPr>
          <p:cNvPr id="6" name="组合 29"/>
          <p:cNvGrpSpPr/>
          <p:nvPr/>
        </p:nvGrpSpPr>
        <p:grpSpPr>
          <a:xfrm>
            <a:off x="3965847" y="1179778"/>
            <a:ext cx="903433" cy="892505"/>
            <a:chOff x="3960837" y="575791"/>
            <a:chExt cx="1204577" cy="1189640"/>
          </a:xfrm>
        </p:grpSpPr>
        <p:sp>
          <p:nvSpPr>
            <p:cNvPr id="31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27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7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grpSp>
          <p:nvGrpSpPr>
            <p:cNvPr id="7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33" name="Oval 10"/>
              <p:cNvSpPr/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chemeClr val="accent2">
                  <a:alpha val="8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4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2767013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E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4043363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E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5319713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E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1490663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E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 flipV="1">
            <a:off x="2128838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 flipV="1">
            <a:off x="3405188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 flipV="1">
            <a:off x="4681538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 flipV="1">
            <a:off x="5957888" y="1959608"/>
            <a:ext cx="1276350" cy="1345027"/>
          </a:xfrm>
          <a:prstGeom prst="parallelogram">
            <a:avLst>
              <a:gd name="adj" fmla="val 4807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E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1403649" y="3439789"/>
            <a:ext cx="5889649" cy="0"/>
          </a:xfrm>
          <a:prstGeom prst="straightConnector1">
            <a:avLst/>
          </a:prstGeom>
          <a:ln w="28575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8"/>
          <p:cNvSpPr txBox="1"/>
          <p:nvPr/>
        </p:nvSpPr>
        <p:spPr>
          <a:xfrm>
            <a:off x="1621112" y="3554100"/>
            <a:ext cx="1224135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8"/>
          <p:cNvSpPr txBox="1"/>
          <p:nvPr/>
        </p:nvSpPr>
        <p:spPr>
          <a:xfrm>
            <a:off x="3102798" y="3551322"/>
            <a:ext cx="1224135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4524674" y="3548543"/>
            <a:ext cx="1224135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5870874" y="3540074"/>
            <a:ext cx="1224135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28838" y="1591144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itchFamily="18" charset="0"/>
              </a:rPr>
              <a:t>20%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73439" y="1591144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itchFamily="18" charset="0"/>
              </a:rPr>
              <a:t>19%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94239" y="1582674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itchFamily="18" charset="0"/>
              </a:rPr>
              <a:t>45%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64239" y="1582674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ernard MT Condensed" pitchFamily="18" charset="0"/>
              </a:rPr>
              <a:t>80%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" y="2032"/>
            <a:ext cx="9142857" cy="5142857"/>
          </a:xfrm>
          <a:prstGeom prst="rect">
            <a:avLst/>
          </a:prstGeom>
        </p:spPr>
      </p:pic>
      <p:sp>
        <p:nvSpPr>
          <p:cNvPr id="3" name="TextBox 23"/>
          <p:cNvSpPr txBox="1"/>
          <p:nvPr/>
        </p:nvSpPr>
        <p:spPr>
          <a:xfrm>
            <a:off x="3834067" y="2549078"/>
            <a:ext cx="2594880" cy="228380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3986243" y="2114103"/>
            <a:ext cx="2285726" cy="434975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工作规划和展望</a:t>
            </a:r>
            <a:endParaRPr lang="zh-CN" altLang="en-US" sz="24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" name="组合 53"/>
          <p:cNvGrpSpPr/>
          <p:nvPr/>
        </p:nvGrpSpPr>
        <p:grpSpPr>
          <a:xfrm>
            <a:off x="3008330" y="1899039"/>
            <a:ext cx="908076" cy="865101"/>
            <a:chOff x="971600" y="2565539"/>
            <a:chExt cx="1210768" cy="1153112"/>
          </a:xfrm>
        </p:grpSpPr>
        <p:sp>
          <p:nvSpPr>
            <p:cNvPr id="8" name="正五边形 54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9" name="TextBox 64"/>
            <p:cNvSpPr txBox="1"/>
            <p:nvPr/>
          </p:nvSpPr>
          <p:spPr>
            <a:xfrm>
              <a:off x="1019348" y="2956794"/>
              <a:ext cx="975860" cy="61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40522" y="1159642"/>
            <a:ext cx="2135558" cy="3141275"/>
            <a:chOff x="1990055" y="662512"/>
            <a:chExt cx="2847411" cy="4188367"/>
          </a:xfrm>
        </p:grpSpPr>
        <p:grpSp>
          <p:nvGrpSpPr>
            <p:cNvPr id="15" name="组合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平行四边形 19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平行四边形 20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等腰三角形 2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平行四边形 2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16" name="文本框 17"/>
            <p:cNvSpPr txBox="1"/>
            <p:nvPr/>
          </p:nvSpPr>
          <p:spPr>
            <a:xfrm>
              <a:off x="2305110" y="42613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ctr" defTabSz="913765">
                <a:defRPr/>
              </a:pPr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矩形 18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+15%</a:t>
              </a:r>
              <a:endParaRPr lang="en-US" altLang="zh-CN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85058" y="1067308"/>
            <a:ext cx="2180045" cy="3017330"/>
            <a:chOff x="7354535" y="1422019"/>
            <a:chExt cx="2906726" cy="4023106"/>
          </a:xfrm>
        </p:grpSpPr>
        <p:grpSp>
          <p:nvGrpSpPr>
            <p:cNvPr id="6" name="组合 5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平行四边形 10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" name="文本框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803932" y="1422019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ctr" defTabSz="913765">
                <a:defRPr/>
              </a:pPr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矩形 9"/>
            <p:cNvSpPr/>
            <p:nvPr/>
          </p:nvSpPr>
          <p:spPr>
            <a:xfrm>
              <a:off x="8171783" y="3012667"/>
              <a:ext cx="1132790" cy="523220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-15%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911239" y="3483751"/>
            <a:ext cx="42108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018606" y="2478624"/>
            <a:ext cx="683962" cy="683962"/>
            <a:chOff x="4018575" y="2477825"/>
            <a:chExt cx="684000" cy="684000"/>
          </a:xfrm>
        </p:grpSpPr>
        <p:sp>
          <p:nvSpPr>
            <p:cNvPr id="5" name="椭圆 4"/>
            <p:cNvSpPr/>
            <p:nvPr/>
          </p:nvSpPr>
          <p:spPr>
            <a:xfrm>
              <a:off x="4018575" y="2477825"/>
              <a:ext cx="684000" cy="68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6282" name="Freeform 153"/>
            <p:cNvSpPr/>
            <p:nvPr/>
          </p:nvSpPr>
          <p:spPr bwMode="auto">
            <a:xfrm>
              <a:off x="4197073" y="2672189"/>
              <a:ext cx="327025" cy="295275"/>
            </a:xfrm>
            <a:custGeom>
              <a:avLst/>
              <a:gdLst>
                <a:gd name="T0" fmla="*/ 25 w 87"/>
                <a:gd name="T1" fmla="*/ 0 h 79"/>
                <a:gd name="T2" fmla="*/ 16 w 87"/>
                <a:gd name="T3" fmla="*/ 9 h 79"/>
                <a:gd name="T4" fmla="*/ 25 w 87"/>
                <a:gd name="T5" fmla="*/ 18 h 79"/>
                <a:gd name="T6" fmla="*/ 33 w 87"/>
                <a:gd name="T7" fmla="*/ 13 h 79"/>
                <a:gd name="T8" fmla="*/ 66 w 87"/>
                <a:gd name="T9" fmla="*/ 12 h 79"/>
                <a:gd name="T10" fmla="*/ 66 w 87"/>
                <a:gd name="T11" fmla="*/ 15 h 79"/>
                <a:gd name="T12" fmla="*/ 13 w 87"/>
                <a:gd name="T13" fmla="*/ 48 h 79"/>
                <a:gd name="T14" fmla="*/ 9 w 87"/>
                <a:gd name="T15" fmla="*/ 48 h 79"/>
                <a:gd name="T16" fmla="*/ 0 w 87"/>
                <a:gd name="T17" fmla="*/ 57 h 79"/>
                <a:gd name="T18" fmla="*/ 9 w 87"/>
                <a:gd name="T19" fmla="*/ 66 h 79"/>
                <a:gd name="T20" fmla="*/ 17 w 87"/>
                <a:gd name="T21" fmla="*/ 61 h 79"/>
                <a:gd name="T22" fmla="*/ 70 w 87"/>
                <a:gd name="T23" fmla="*/ 72 h 79"/>
                <a:gd name="T24" fmla="*/ 78 w 87"/>
                <a:gd name="T25" fmla="*/ 79 h 79"/>
                <a:gd name="T26" fmla="*/ 87 w 87"/>
                <a:gd name="T27" fmla="*/ 70 h 79"/>
                <a:gd name="T28" fmla="*/ 78 w 87"/>
                <a:gd name="T29" fmla="*/ 61 h 79"/>
                <a:gd name="T30" fmla="*/ 70 w 87"/>
                <a:gd name="T31" fmla="*/ 66 h 79"/>
                <a:gd name="T32" fmla="*/ 18 w 87"/>
                <a:gd name="T33" fmla="*/ 55 h 79"/>
                <a:gd name="T34" fmla="*/ 18 w 87"/>
                <a:gd name="T35" fmla="*/ 53 h 79"/>
                <a:gd name="T36" fmla="*/ 70 w 87"/>
                <a:gd name="T37" fmla="*/ 20 h 79"/>
                <a:gd name="T38" fmla="*/ 75 w 87"/>
                <a:gd name="T39" fmla="*/ 21 h 79"/>
                <a:gd name="T40" fmla="*/ 84 w 87"/>
                <a:gd name="T41" fmla="*/ 12 h 79"/>
                <a:gd name="T42" fmla="*/ 75 w 87"/>
                <a:gd name="T43" fmla="*/ 3 h 79"/>
                <a:gd name="T44" fmla="*/ 68 w 87"/>
                <a:gd name="T45" fmla="*/ 6 h 79"/>
                <a:gd name="T46" fmla="*/ 34 w 87"/>
                <a:gd name="T47" fmla="*/ 7 h 79"/>
                <a:gd name="T48" fmla="*/ 25 w 87"/>
                <a:gd name="T4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" h="79">
                  <a:moveTo>
                    <a:pt x="25" y="0"/>
                  </a:moveTo>
                  <a:cubicBezTo>
                    <a:pt x="20" y="0"/>
                    <a:pt x="16" y="4"/>
                    <a:pt x="16" y="9"/>
                  </a:cubicBezTo>
                  <a:cubicBezTo>
                    <a:pt x="16" y="14"/>
                    <a:pt x="20" y="18"/>
                    <a:pt x="25" y="18"/>
                  </a:cubicBezTo>
                  <a:cubicBezTo>
                    <a:pt x="28" y="18"/>
                    <a:pt x="31" y="16"/>
                    <a:pt x="33" y="13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3"/>
                    <a:pt x="66" y="14"/>
                    <a:pt x="66" y="15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8"/>
                    <a:pt x="11" y="48"/>
                    <a:pt x="9" y="48"/>
                  </a:cubicBezTo>
                  <a:cubicBezTo>
                    <a:pt x="4" y="48"/>
                    <a:pt x="0" y="52"/>
                    <a:pt x="0" y="57"/>
                  </a:cubicBezTo>
                  <a:cubicBezTo>
                    <a:pt x="0" y="62"/>
                    <a:pt x="4" y="66"/>
                    <a:pt x="9" y="66"/>
                  </a:cubicBezTo>
                  <a:cubicBezTo>
                    <a:pt x="13" y="66"/>
                    <a:pt x="16" y="64"/>
                    <a:pt x="17" y="61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6"/>
                    <a:pt x="74" y="79"/>
                    <a:pt x="78" y="79"/>
                  </a:cubicBezTo>
                  <a:cubicBezTo>
                    <a:pt x="83" y="79"/>
                    <a:pt x="87" y="75"/>
                    <a:pt x="87" y="70"/>
                  </a:cubicBezTo>
                  <a:cubicBezTo>
                    <a:pt x="87" y="65"/>
                    <a:pt x="83" y="61"/>
                    <a:pt x="78" y="61"/>
                  </a:cubicBezTo>
                  <a:cubicBezTo>
                    <a:pt x="75" y="61"/>
                    <a:pt x="72" y="63"/>
                    <a:pt x="70" y="66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4"/>
                    <a:pt x="18" y="54"/>
                    <a:pt x="18" y="53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2" y="20"/>
                    <a:pt x="73" y="21"/>
                    <a:pt x="75" y="21"/>
                  </a:cubicBezTo>
                  <a:cubicBezTo>
                    <a:pt x="80" y="21"/>
                    <a:pt x="84" y="17"/>
                    <a:pt x="84" y="12"/>
                  </a:cubicBezTo>
                  <a:cubicBezTo>
                    <a:pt x="84" y="7"/>
                    <a:pt x="80" y="3"/>
                    <a:pt x="75" y="3"/>
                  </a:cubicBezTo>
                  <a:cubicBezTo>
                    <a:pt x="72" y="3"/>
                    <a:pt x="69" y="4"/>
                    <a:pt x="68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3"/>
                    <a:pt x="29" y="0"/>
                    <a:pt x="2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zh-CN" altLang="en-US" sz="128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42675" y="2478624"/>
            <a:ext cx="683962" cy="683962"/>
            <a:chOff x="5242711" y="2477825"/>
            <a:chExt cx="684000" cy="684000"/>
          </a:xfrm>
        </p:grpSpPr>
        <p:sp>
          <p:nvSpPr>
            <p:cNvPr id="9" name="椭圆 8"/>
            <p:cNvSpPr/>
            <p:nvPr/>
          </p:nvSpPr>
          <p:spPr>
            <a:xfrm>
              <a:off x="5242711" y="2477825"/>
              <a:ext cx="684000" cy="68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zh-CN" altLang="en-US" sz="1280"/>
            </a:p>
          </p:txBody>
        </p:sp>
        <p:grpSp>
          <p:nvGrpSpPr>
            <p:cNvPr id="6293" name="组合 6292"/>
            <p:cNvGrpSpPr/>
            <p:nvPr/>
          </p:nvGrpSpPr>
          <p:grpSpPr>
            <a:xfrm>
              <a:off x="5406128" y="2641231"/>
              <a:ext cx="357187" cy="357188"/>
              <a:chOff x="1920875" y="2433423"/>
              <a:chExt cx="357187" cy="357188"/>
            </a:xfrm>
            <a:solidFill>
              <a:schemeClr val="accent3"/>
            </a:solidFill>
          </p:grpSpPr>
          <p:sp>
            <p:nvSpPr>
              <p:cNvPr id="6283" name="Freeform 154"/>
              <p:cNvSpPr>
                <a:spLocks noEditPoints="1"/>
              </p:cNvSpPr>
              <p:nvPr/>
            </p:nvSpPr>
            <p:spPr bwMode="auto">
              <a:xfrm>
                <a:off x="1920875" y="2433423"/>
                <a:ext cx="357187" cy="357188"/>
              </a:xfrm>
              <a:custGeom>
                <a:avLst/>
                <a:gdLst>
                  <a:gd name="T0" fmla="*/ 48 w 95"/>
                  <a:gd name="T1" fmla="*/ 11 h 95"/>
                  <a:gd name="T2" fmla="*/ 51 w 95"/>
                  <a:gd name="T3" fmla="*/ 7 h 95"/>
                  <a:gd name="T4" fmla="*/ 51 w 95"/>
                  <a:gd name="T5" fmla="*/ 7 h 95"/>
                  <a:gd name="T6" fmla="*/ 88 w 95"/>
                  <a:gd name="T7" fmla="*/ 44 h 95"/>
                  <a:gd name="T8" fmla="*/ 88 w 95"/>
                  <a:gd name="T9" fmla="*/ 44 h 95"/>
                  <a:gd name="T10" fmla="*/ 85 w 95"/>
                  <a:gd name="T11" fmla="*/ 47 h 95"/>
                  <a:gd name="T12" fmla="*/ 88 w 95"/>
                  <a:gd name="T13" fmla="*/ 51 h 95"/>
                  <a:gd name="T14" fmla="*/ 88 w 95"/>
                  <a:gd name="T15" fmla="*/ 51 h 95"/>
                  <a:gd name="T16" fmla="*/ 51 w 95"/>
                  <a:gd name="T17" fmla="*/ 88 h 95"/>
                  <a:gd name="T18" fmla="*/ 51 w 95"/>
                  <a:gd name="T19" fmla="*/ 87 h 95"/>
                  <a:gd name="T20" fmla="*/ 48 w 95"/>
                  <a:gd name="T21" fmla="*/ 84 h 95"/>
                  <a:gd name="T22" fmla="*/ 44 w 95"/>
                  <a:gd name="T23" fmla="*/ 87 h 95"/>
                  <a:gd name="T24" fmla="*/ 44 w 95"/>
                  <a:gd name="T25" fmla="*/ 88 h 95"/>
                  <a:gd name="T26" fmla="*/ 7 w 95"/>
                  <a:gd name="T27" fmla="*/ 50 h 95"/>
                  <a:gd name="T28" fmla="*/ 8 w 95"/>
                  <a:gd name="T29" fmla="*/ 51 h 95"/>
                  <a:gd name="T30" fmla="*/ 11 w 95"/>
                  <a:gd name="T31" fmla="*/ 47 h 95"/>
                  <a:gd name="T32" fmla="*/ 8 w 95"/>
                  <a:gd name="T33" fmla="*/ 44 h 95"/>
                  <a:gd name="T34" fmla="*/ 7 w 95"/>
                  <a:gd name="T35" fmla="*/ 44 h 95"/>
                  <a:gd name="T36" fmla="*/ 44 w 95"/>
                  <a:gd name="T37" fmla="*/ 7 h 95"/>
                  <a:gd name="T38" fmla="*/ 44 w 95"/>
                  <a:gd name="T39" fmla="*/ 7 h 95"/>
                  <a:gd name="T40" fmla="*/ 48 w 95"/>
                  <a:gd name="T41" fmla="*/ 11 h 95"/>
                  <a:gd name="T42" fmla="*/ 48 w 95"/>
                  <a:gd name="T43" fmla="*/ 0 h 95"/>
                  <a:gd name="T44" fmla="*/ 0 w 95"/>
                  <a:gd name="T45" fmla="*/ 47 h 95"/>
                  <a:gd name="T46" fmla="*/ 48 w 95"/>
                  <a:gd name="T47" fmla="*/ 95 h 95"/>
                  <a:gd name="T48" fmla="*/ 95 w 95"/>
                  <a:gd name="T49" fmla="*/ 47 h 95"/>
                  <a:gd name="T50" fmla="*/ 48 w 95"/>
                  <a:gd name="T5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" h="95">
                    <a:moveTo>
                      <a:pt x="48" y="11"/>
                    </a:moveTo>
                    <a:cubicBezTo>
                      <a:pt x="50" y="11"/>
                      <a:pt x="51" y="9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71" y="9"/>
                      <a:pt x="87" y="24"/>
                      <a:pt x="88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6" y="44"/>
                      <a:pt x="85" y="45"/>
                      <a:pt x="85" y="47"/>
                    </a:cubicBezTo>
                    <a:cubicBezTo>
                      <a:pt x="85" y="49"/>
                      <a:pt x="86" y="51"/>
                      <a:pt x="88" y="51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7" y="70"/>
                      <a:pt x="71" y="86"/>
                      <a:pt x="51" y="88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5"/>
                      <a:pt x="50" y="84"/>
                      <a:pt x="48" y="84"/>
                    </a:cubicBezTo>
                    <a:cubicBezTo>
                      <a:pt x="46" y="84"/>
                      <a:pt x="44" y="85"/>
                      <a:pt x="44" y="87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25" y="86"/>
                      <a:pt x="9" y="70"/>
                      <a:pt x="7" y="50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10" y="51"/>
                      <a:pt x="11" y="49"/>
                      <a:pt x="11" y="47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9" y="24"/>
                      <a:pt x="24" y="9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9"/>
                      <a:pt x="46" y="11"/>
                      <a:pt x="48" y="11"/>
                    </a:cubicBezTo>
                    <a:moveTo>
                      <a:pt x="48" y="0"/>
                    </a:moveTo>
                    <a:cubicBezTo>
                      <a:pt x="22" y="0"/>
                      <a:pt x="0" y="21"/>
                      <a:pt x="0" y="47"/>
                    </a:cubicBezTo>
                    <a:cubicBezTo>
                      <a:pt x="0" y="73"/>
                      <a:pt x="22" y="95"/>
                      <a:pt x="48" y="95"/>
                    </a:cubicBezTo>
                    <a:cubicBezTo>
                      <a:pt x="74" y="95"/>
                      <a:pt x="95" y="73"/>
                      <a:pt x="95" y="47"/>
                    </a:cubicBezTo>
                    <a:cubicBezTo>
                      <a:pt x="95" y="21"/>
                      <a:pt x="74" y="0"/>
                      <a:pt x="4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6284" name="Freeform 155"/>
              <p:cNvSpPr/>
              <p:nvPr/>
            </p:nvSpPr>
            <p:spPr bwMode="auto">
              <a:xfrm>
                <a:off x="2082800" y="2501685"/>
                <a:ext cx="146050" cy="127000"/>
              </a:xfrm>
              <a:custGeom>
                <a:avLst/>
                <a:gdLst>
                  <a:gd name="T0" fmla="*/ 5 w 39"/>
                  <a:gd name="T1" fmla="*/ 0 h 34"/>
                  <a:gd name="T2" fmla="*/ 5 w 39"/>
                  <a:gd name="T3" fmla="*/ 0 h 34"/>
                  <a:gd name="T4" fmla="*/ 2 w 39"/>
                  <a:gd name="T5" fmla="*/ 3 h 34"/>
                  <a:gd name="T6" fmla="*/ 2 w 39"/>
                  <a:gd name="T7" fmla="*/ 25 h 34"/>
                  <a:gd name="T8" fmla="*/ 0 w 39"/>
                  <a:gd name="T9" fmla="*/ 29 h 34"/>
                  <a:gd name="T10" fmla="*/ 5 w 39"/>
                  <a:gd name="T11" fmla="*/ 34 h 34"/>
                  <a:gd name="T12" fmla="*/ 9 w 39"/>
                  <a:gd name="T13" fmla="*/ 32 h 34"/>
                  <a:gd name="T14" fmla="*/ 36 w 39"/>
                  <a:gd name="T15" fmla="*/ 32 h 34"/>
                  <a:gd name="T16" fmla="*/ 39 w 39"/>
                  <a:gd name="T17" fmla="*/ 29 h 34"/>
                  <a:gd name="T18" fmla="*/ 36 w 39"/>
                  <a:gd name="T19" fmla="*/ 26 h 34"/>
                  <a:gd name="T20" fmla="*/ 36 w 39"/>
                  <a:gd name="T21" fmla="*/ 26 h 34"/>
                  <a:gd name="T22" fmla="*/ 9 w 39"/>
                  <a:gd name="T23" fmla="*/ 27 h 34"/>
                  <a:gd name="T24" fmla="*/ 8 w 39"/>
                  <a:gd name="T25" fmla="*/ 25 h 34"/>
                  <a:gd name="T26" fmla="*/ 7 w 39"/>
                  <a:gd name="T27" fmla="*/ 3 h 34"/>
                  <a:gd name="T28" fmla="*/ 5 w 39"/>
                  <a:gd name="T2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34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6"/>
                      <a:pt x="0" y="27"/>
                      <a:pt x="0" y="29"/>
                    </a:cubicBezTo>
                    <a:cubicBezTo>
                      <a:pt x="0" y="32"/>
                      <a:pt x="2" y="34"/>
                      <a:pt x="5" y="34"/>
                    </a:cubicBezTo>
                    <a:cubicBezTo>
                      <a:pt x="6" y="34"/>
                      <a:pt x="8" y="33"/>
                      <a:pt x="9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8" y="32"/>
                      <a:pt x="39" y="31"/>
                      <a:pt x="39" y="29"/>
                    </a:cubicBezTo>
                    <a:cubicBezTo>
                      <a:pt x="39" y="28"/>
                      <a:pt x="38" y="26"/>
                      <a:pt x="36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6"/>
                      <a:pt x="8" y="25"/>
                      <a:pt x="8" y="2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6" y="0"/>
                      <a:pt x="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466743" y="2478624"/>
            <a:ext cx="683962" cy="683962"/>
            <a:chOff x="6466847" y="2477825"/>
            <a:chExt cx="684000" cy="684000"/>
          </a:xfrm>
        </p:grpSpPr>
        <p:sp>
          <p:nvSpPr>
            <p:cNvPr id="13" name="椭圆 12"/>
            <p:cNvSpPr/>
            <p:nvPr/>
          </p:nvSpPr>
          <p:spPr>
            <a:xfrm>
              <a:off x="6466847" y="2477825"/>
              <a:ext cx="684000" cy="68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zh-CN" altLang="en-US" sz="1280"/>
            </a:p>
          </p:txBody>
        </p:sp>
        <p:grpSp>
          <p:nvGrpSpPr>
            <p:cNvPr id="6294" name="组合 6293"/>
            <p:cNvGrpSpPr/>
            <p:nvPr/>
          </p:nvGrpSpPr>
          <p:grpSpPr>
            <a:xfrm>
              <a:off x="6694547" y="2675362"/>
              <a:ext cx="228600" cy="288926"/>
              <a:chOff x="3152776" y="2357222"/>
              <a:chExt cx="228600" cy="288926"/>
            </a:xfrm>
            <a:solidFill>
              <a:schemeClr val="accent2"/>
            </a:solidFill>
          </p:grpSpPr>
          <p:sp>
            <p:nvSpPr>
              <p:cNvPr id="6285" name="Rectangle 156"/>
              <p:cNvSpPr>
                <a:spLocks noChangeArrowheads="1"/>
              </p:cNvSpPr>
              <p:nvPr/>
            </p:nvSpPr>
            <p:spPr bwMode="auto">
              <a:xfrm>
                <a:off x="3152776" y="2544547"/>
                <a:ext cx="38100" cy="101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6287" name="Rectangle 158"/>
              <p:cNvSpPr>
                <a:spLocks noChangeArrowheads="1"/>
              </p:cNvSpPr>
              <p:nvPr/>
            </p:nvSpPr>
            <p:spPr bwMode="auto">
              <a:xfrm>
                <a:off x="3216276" y="2500097"/>
                <a:ext cx="38100" cy="146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6289" name="Rectangle 160"/>
              <p:cNvSpPr>
                <a:spLocks noChangeArrowheads="1"/>
              </p:cNvSpPr>
              <p:nvPr/>
            </p:nvSpPr>
            <p:spPr bwMode="auto">
              <a:xfrm>
                <a:off x="3279776" y="2444535"/>
                <a:ext cx="38100" cy="201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6290" name="Rectangle 161"/>
              <p:cNvSpPr>
                <a:spLocks noChangeArrowheads="1"/>
              </p:cNvSpPr>
              <p:nvPr/>
            </p:nvSpPr>
            <p:spPr bwMode="auto">
              <a:xfrm>
                <a:off x="3279776" y="2444535"/>
                <a:ext cx="38100" cy="201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6291" name="Rectangle 162"/>
              <p:cNvSpPr>
                <a:spLocks noChangeArrowheads="1"/>
              </p:cNvSpPr>
              <p:nvPr/>
            </p:nvSpPr>
            <p:spPr bwMode="auto">
              <a:xfrm>
                <a:off x="3343276" y="2357222"/>
                <a:ext cx="38100" cy="2889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/>
              <a:lstStyle/>
              <a:p>
                <a:endParaRPr lang="zh-CN" altLang="en-US" sz="1280"/>
              </a:p>
            </p:txBody>
          </p:sp>
        </p:grpSp>
      </p:grpSp>
      <p:sp>
        <p:nvSpPr>
          <p:cNvPr id="184" name="MH_Other_2"/>
          <p:cNvSpPr/>
          <p:nvPr>
            <p:custDataLst>
              <p:tags r:id="rId1"/>
            </p:custDataLst>
          </p:nvPr>
        </p:nvSpPr>
        <p:spPr>
          <a:xfrm>
            <a:off x="820548" y="1492484"/>
            <a:ext cx="2637562" cy="263756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185" name="椭圆 184"/>
          <p:cNvSpPr/>
          <p:nvPr/>
        </p:nvSpPr>
        <p:spPr bwMode="auto">
          <a:xfrm>
            <a:off x="934997" y="1606934"/>
            <a:ext cx="2408660" cy="2408660"/>
          </a:xfrm>
          <a:prstGeom prst="ellipse">
            <a:avLst/>
          </a:prstGeom>
          <a:blipFill dpi="0" rotWithShape="1">
            <a:blip r:embed="rId2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zh-CN" altLang="en-US" sz="1280">
              <a:solidFill>
                <a:prstClr val="white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3911239" y="1647524"/>
            <a:ext cx="30117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3911247" y="1348475"/>
            <a:ext cx="2297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  <a:endParaRPr lang="en-US" altLang="zh-CN" sz="1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4" grpId="0" animBg="1"/>
      <p:bldP spid="185" grpId="0" animBg="1"/>
      <p:bldP spid="186" grpId="0"/>
      <p:bldP spid="18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/>
          <p:nvPr/>
        </p:nvGrpSpPr>
        <p:grpSpPr>
          <a:xfrm>
            <a:off x="2957514" y="1730537"/>
            <a:ext cx="1350963" cy="1918292"/>
            <a:chOff x="2957513" y="1706994"/>
            <a:chExt cx="1350963" cy="1917700"/>
          </a:xfrm>
        </p:grpSpPr>
        <p:sp>
          <p:nvSpPr>
            <p:cNvPr id="5" name="Freeform 19"/>
            <p:cNvSpPr/>
            <p:nvPr/>
          </p:nvSpPr>
          <p:spPr bwMode="auto">
            <a:xfrm>
              <a:off x="2957513" y="1706994"/>
              <a:ext cx="428625" cy="1917700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270" y="1052"/>
                </a:cxn>
                <a:cxn ang="0">
                  <a:pos x="0" y="1208"/>
                </a:cxn>
                <a:cxn ang="0">
                  <a:pos x="0" y="160"/>
                </a:cxn>
                <a:cxn ang="0">
                  <a:pos x="270" y="0"/>
                </a:cxn>
              </a:cxnLst>
              <a:rect l="0" t="0" r="r" b="b"/>
              <a:pathLst>
                <a:path w="270" h="1208">
                  <a:moveTo>
                    <a:pt x="270" y="0"/>
                  </a:moveTo>
                  <a:lnTo>
                    <a:pt x="270" y="1052"/>
                  </a:lnTo>
                  <a:lnTo>
                    <a:pt x="0" y="1208"/>
                  </a:lnTo>
                  <a:lnTo>
                    <a:pt x="0" y="16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21"/>
            <p:cNvSpPr/>
            <p:nvPr/>
          </p:nvSpPr>
          <p:spPr bwMode="auto">
            <a:xfrm>
              <a:off x="2957513" y="1706994"/>
              <a:ext cx="1350963" cy="781050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851" y="330"/>
                </a:cxn>
                <a:cxn ang="0">
                  <a:pos x="578" y="492"/>
                </a:cxn>
                <a:cxn ang="0">
                  <a:pos x="0" y="160"/>
                </a:cxn>
                <a:cxn ang="0">
                  <a:pos x="270" y="0"/>
                </a:cxn>
              </a:cxnLst>
              <a:rect l="0" t="0" r="r" b="b"/>
              <a:pathLst>
                <a:path w="851" h="492">
                  <a:moveTo>
                    <a:pt x="270" y="0"/>
                  </a:moveTo>
                  <a:lnTo>
                    <a:pt x="851" y="330"/>
                  </a:lnTo>
                  <a:lnTo>
                    <a:pt x="578" y="492"/>
                  </a:lnTo>
                  <a:lnTo>
                    <a:pt x="0" y="16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Group 37"/>
          <p:cNvGrpSpPr/>
          <p:nvPr/>
        </p:nvGrpSpPr>
        <p:grpSpPr>
          <a:xfrm>
            <a:off x="4340226" y="1168388"/>
            <a:ext cx="1430338" cy="1872240"/>
            <a:chOff x="4340226" y="1145019"/>
            <a:chExt cx="1430338" cy="1871662"/>
          </a:xfrm>
        </p:grpSpPr>
        <p:sp>
          <p:nvSpPr>
            <p:cNvPr id="8" name="Freeform 18"/>
            <p:cNvSpPr/>
            <p:nvPr/>
          </p:nvSpPr>
          <p:spPr bwMode="auto">
            <a:xfrm>
              <a:off x="4340226" y="1145019"/>
              <a:ext cx="1430338" cy="1333500"/>
            </a:xfrm>
            <a:custGeom>
              <a:avLst/>
              <a:gdLst/>
              <a:ahLst/>
              <a:cxnLst>
                <a:cxn ang="0">
                  <a:pos x="622" y="686"/>
                </a:cxn>
                <a:cxn ang="0">
                  <a:pos x="622" y="686"/>
                </a:cxn>
                <a:cxn ang="0">
                  <a:pos x="0" y="318"/>
                </a:cxn>
                <a:cxn ang="0">
                  <a:pos x="0" y="0"/>
                </a:cxn>
                <a:cxn ang="0">
                  <a:pos x="901" y="526"/>
                </a:cxn>
                <a:cxn ang="0">
                  <a:pos x="901" y="840"/>
                </a:cxn>
                <a:cxn ang="0">
                  <a:pos x="622" y="686"/>
                </a:cxn>
              </a:cxnLst>
              <a:rect l="0" t="0" r="r" b="b"/>
              <a:pathLst>
                <a:path w="901" h="840">
                  <a:moveTo>
                    <a:pt x="622" y="686"/>
                  </a:moveTo>
                  <a:lnTo>
                    <a:pt x="622" y="686"/>
                  </a:lnTo>
                  <a:lnTo>
                    <a:pt x="0" y="318"/>
                  </a:lnTo>
                  <a:lnTo>
                    <a:pt x="0" y="0"/>
                  </a:lnTo>
                  <a:lnTo>
                    <a:pt x="901" y="526"/>
                  </a:lnTo>
                  <a:lnTo>
                    <a:pt x="901" y="840"/>
                  </a:lnTo>
                  <a:lnTo>
                    <a:pt x="622" y="6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2"/>
            <p:cNvSpPr/>
            <p:nvPr/>
          </p:nvSpPr>
          <p:spPr bwMode="auto">
            <a:xfrm>
              <a:off x="4859338" y="1980044"/>
              <a:ext cx="911225" cy="1036637"/>
            </a:xfrm>
            <a:custGeom>
              <a:avLst/>
              <a:gdLst/>
              <a:ahLst/>
              <a:cxnLst>
                <a:cxn ang="0">
                  <a:pos x="295" y="160"/>
                </a:cxn>
                <a:cxn ang="0">
                  <a:pos x="574" y="0"/>
                </a:cxn>
                <a:cxn ang="0">
                  <a:pos x="574" y="314"/>
                </a:cxn>
                <a:cxn ang="0">
                  <a:pos x="0" y="653"/>
                </a:cxn>
                <a:cxn ang="0">
                  <a:pos x="0" y="331"/>
                </a:cxn>
                <a:cxn ang="0">
                  <a:pos x="295" y="160"/>
                </a:cxn>
                <a:cxn ang="0">
                  <a:pos x="295" y="160"/>
                </a:cxn>
              </a:cxnLst>
              <a:rect l="0" t="0" r="r" b="b"/>
              <a:pathLst>
                <a:path w="574" h="653">
                  <a:moveTo>
                    <a:pt x="295" y="160"/>
                  </a:moveTo>
                  <a:lnTo>
                    <a:pt x="574" y="0"/>
                  </a:lnTo>
                  <a:lnTo>
                    <a:pt x="574" y="314"/>
                  </a:lnTo>
                  <a:lnTo>
                    <a:pt x="0" y="653"/>
                  </a:lnTo>
                  <a:lnTo>
                    <a:pt x="0" y="331"/>
                  </a:lnTo>
                  <a:lnTo>
                    <a:pt x="295" y="160"/>
                  </a:lnTo>
                  <a:lnTo>
                    <a:pt x="295" y="16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38"/>
          <p:cNvGrpSpPr/>
          <p:nvPr/>
        </p:nvGrpSpPr>
        <p:grpSpPr>
          <a:xfrm>
            <a:off x="3902077" y="3110500"/>
            <a:ext cx="2284413" cy="1337088"/>
            <a:chOff x="3902076" y="3086531"/>
            <a:chExt cx="2284413" cy="1336675"/>
          </a:xfrm>
        </p:grpSpPr>
        <p:sp>
          <p:nvSpPr>
            <p:cNvPr id="11" name="Freeform 20"/>
            <p:cNvSpPr/>
            <p:nvPr/>
          </p:nvSpPr>
          <p:spPr bwMode="auto">
            <a:xfrm>
              <a:off x="3902076" y="3086531"/>
              <a:ext cx="2284413" cy="1336675"/>
            </a:xfrm>
            <a:custGeom>
              <a:avLst/>
              <a:gdLst/>
              <a:ahLst/>
              <a:cxnLst>
                <a:cxn ang="0">
                  <a:pos x="1177" y="0"/>
                </a:cxn>
                <a:cxn ang="0">
                  <a:pos x="1439" y="162"/>
                </a:cxn>
                <a:cxn ang="0">
                  <a:pos x="299" y="842"/>
                </a:cxn>
                <a:cxn ang="0">
                  <a:pos x="0" y="674"/>
                </a:cxn>
                <a:cxn ang="0">
                  <a:pos x="1177" y="0"/>
                </a:cxn>
                <a:cxn ang="0">
                  <a:pos x="1177" y="0"/>
                </a:cxn>
              </a:cxnLst>
              <a:rect l="0" t="0" r="r" b="b"/>
              <a:pathLst>
                <a:path w="1439" h="842">
                  <a:moveTo>
                    <a:pt x="1177" y="0"/>
                  </a:moveTo>
                  <a:lnTo>
                    <a:pt x="1439" y="162"/>
                  </a:lnTo>
                  <a:lnTo>
                    <a:pt x="299" y="842"/>
                  </a:lnTo>
                  <a:lnTo>
                    <a:pt x="0" y="674"/>
                  </a:lnTo>
                  <a:lnTo>
                    <a:pt x="1177" y="0"/>
                  </a:lnTo>
                  <a:lnTo>
                    <a:pt x="1177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3"/>
            <p:cNvSpPr/>
            <p:nvPr/>
          </p:nvSpPr>
          <p:spPr bwMode="auto">
            <a:xfrm>
              <a:off x="3902076" y="3108756"/>
              <a:ext cx="474663" cy="1314450"/>
            </a:xfrm>
            <a:custGeom>
              <a:avLst/>
              <a:gdLst/>
              <a:ahLst/>
              <a:cxnLst>
                <a:cxn ang="0">
                  <a:pos x="0" y="660"/>
                </a:cxn>
                <a:cxn ang="0">
                  <a:pos x="0" y="0"/>
                </a:cxn>
                <a:cxn ang="0">
                  <a:pos x="299" y="158"/>
                </a:cxn>
                <a:cxn ang="0">
                  <a:pos x="299" y="828"/>
                </a:cxn>
                <a:cxn ang="0">
                  <a:pos x="0" y="660"/>
                </a:cxn>
              </a:cxnLst>
              <a:rect l="0" t="0" r="r" b="b"/>
              <a:pathLst>
                <a:path w="299" h="828">
                  <a:moveTo>
                    <a:pt x="0" y="660"/>
                  </a:moveTo>
                  <a:lnTo>
                    <a:pt x="0" y="0"/>
                  </a:lnTo>
                  <a:lnTo>
                    <a:pt x="299" y="158"/>
                  </a:lnTo>
                  <a:lnTo>
                    <a:pt x="299" y="828"/>
                  </a:lnTo>
                  <a:lnTo>
                    <a:pt x="0" y="66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 Placeholder 3"/>
          <p:cNvSpPr txBox="1"/>
          <p:nvPr/>
        </p:nvSpPr>
        <p:spPr>
          <a:xfrm>
            <a:off x="3063342" y="3760874"/>
            <a:ext cx="474490" cy="27699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2231740" y="2035873"/>
            <a:ext cx="474490" cy="27699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5976156" y="1690125"/>
            <a:ext cx="474490" cy="27699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35"/>
          <p:cNvGrpSpPr/>
          <p:nvPr/>
        </p:nvGrpSpPr>
        <p:grpSpPr>
          <a:xfrm>
            <a:off x="3902076" y="2578524"/>
            <a:ext cx="471488" cy="755883"/>
            <a:chOff x="3902076" y="2554719"/>
            <a:chExt cx="471488" cy="755650"/>
          </a:xfrm>
        </p:grpSpPr>
        <p:sp>
          <p:nvSpPr>
            <p:cNvPr id="17" name="Freeform 17"/>
            <p:cNvSpPr/>
            <p:nvPr/>
          </p:nvSpPr>
          <p:spPr bwMode="auto">
            <a:xfrm>
              <a:off x="3902076" y="2554719"/>
              <a:ext cx="471488" cy="755650"/>
            </a:xfrm>
            <a:custGeom>
              <a:avLst/>
              <a:gdLst/>
              <a:ahLst/>
              <a:cxnLst>
                <a:cxn ang="0">
                  <a:pos x="297" y="154"/>
                </a:cxn>
                <a:cxn ang="0">
                  <a:pos x="297" y="476"/>
                </a:cxn>
                <a:cxn ang="0">
                  <a:pos x="0" y="320"/>
                </a:cxn>
                <a:cxn ang="0">
                  <a:pos x="0" y="0"/>
                </a:cxn>
                <a:cxn ang="0">
                  <a:pos x="297" y="154"/>
                </a:cxn>
              </a:cxnLst>
              <a:rect l="0" t="0" r="r" b="b"/>
              <a:pathLst>
                <a:path w="297" h="476">
                  <a:moveTo>
                    <a:pt x="297" y="154"/>
                  </a:moveTo>
                  <a:lnTo>
                    <a:pt x="297" y="476"/>
                  </a:lnTo>
                  <a:lnTo>
                    <a:pt x="0" y="320"/>
                  </a:lnTo>
                  <a:lnTo>
                    <a:pt x="0" y="0"/>
                  </a:lnTo>
                  <a:lnTo>
                    <a:pt x="297" y="15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2"/>
            <p:cNvSpPr>
              <a:spLocks noEditPoints="1"/>
            </p:cNvSpPr>
            <p:nvPr/>
          </p:nvSpPr>
          <p:spPr bwMode="auto">
            <a:xfrm rot="1517534">
              <a:off x="3962405" y="2799607"/>
              <a:ext cx="328877" cy="331507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3921127" y="2278394"/>
            <a:ext cx="874713" cy="511333"/>
            <a:chOff x="3921126" y="2254681"/>
            <a:chExt cx="874713" cy="511175"/>
          </a:xfrm>
        </p:grpSpPr>
        <p:sp>
          <p:nvSpPr>
            <p:cNvPr id="20" name="Freeform 16"/>
            <p:cNvSpPr/>
            <p:nvPr/>
          </p:nvSpPr>
          <p:spPr bwMode="auto">
            <a:xfrm>
              <a:off x="3921126" y="2254681"/>
              <a:ext cx="874713" cy="511175"/>
            </a:xfrm>
            <a:custGeom>
              <a:avLst/>
              <a:gdLst/>
              <a:ahLst/>
              <a:cxnLst>
                <a:cxn ang="0">
                  <a:pos x="551" y="160"/>
                </a:cxn>
                <a:cxn ang="0">
                  <a:pos x="289" y="322"/>
                </a:cxn>
                <a:cxn ang="0">
                  <a:pos x="0" y="170"/>
                </a:cxn>
                <a:cxn ang="0">
                  <a:pos x="271" y="0"/>
                </a:cxn>
                <a:cxn ang="0">
                  <a:pos x="551" y="160"/>
                </a:cxn>
              </a:cxnLst>
              <a:rect l="0" t="0" r="r" b="b"/>
              <a:pathLst>
                <a:path w="551" h="322">
                  <a:moveTo>
                    <a:pt x="551" y="160"/>
                  </a:moveTo>
                  <a:lnTo>
                    <a:pt x="289" y="322"/>
                  </a:lnTo>
                  <a:lnTo>
                    <a:pt x="0" y="170"/>
                  </a:lnTo>
                  <a:lnTo>
                    <a:pt x="271" y="0"/>
                  </a:lnTo>
                  <a:lnTo>
                    <a:pt x="551" y="16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65"/>
            <p:cNvSpPr>
              <a:spLocks noEditPoints="1"/>
            </p:cNvSpPr>
            <p:nvPr/>
          </p:nvSpPr>
          <p:spPr bwMode="auto">
            <a:xfrm rot="18682126">
              <a:off x="4181006" y="2327643"/>
              <a:ext cx="323785" cy="360012"/>
            </a:xfrm>
            <a:custGeom>
              <a:avLst/>
              <a:gdLst/>
              <a:ahLst/>
              <a:cxnLst>
                <a:cxn ang="0">
                  <a:pos x="151" y="125"/>
                </a:cxn>
                <a:cxn ang="0">
                  <a:pos x="144" y="120"/>
                </a:cxn>
                <a:cxn ang="0">
                  <a:pos x="107" y="104"/>
                </a:cxn>
                <a:cxn ang="0">
                  <a:pos x="105" y="102"/>
                </a:cxn>
                <a:cxn ang="0">
                  <a:pos x="102" y="95"/>
                </a:cxn>
                <a:cxn ang="0">
                  <a:pos x="100" y="91"/>
                </a:cxn>
                <a:cxn ang="0">
                  <a:pos x="99" y="89"/>
                </a:cxn>
                <a:cxn ang="0">
                  <a:pos x="102" y="73"/>
                </a:cxn>
                <a:cxn ang="0">
                  <a:pos x="102" y="72"/>
                </a:cxn>
                <a:cxn ang="0">
                  <a:pos x="108" y="57"/>
                </a:cxn>
                <a:cxn ang="0">
                  <a:pos x="108" y="57"/>
                </a:cxn>
                <a:cxn ang="0">
                  <a:pos x="109" y="47"/>
                </a:cxn>
                <a:cxn ang="0">
                  <a:pos x="108" y="45"/>
                </a:cxn>
                <a:cxn ang="0">
                  <a:pos x="106" y="42"/>
                </a:cxn>
                <a:cxn ang="0">
                  <a:pos x="106" y="27"/>
                </a:cxn>
                <a:cxn ang="0">
                  <a:pos x="102" y="17"/>
                </a:cxn>
                <a:cxn ang="0">
                  <a:pos x="97" y="13"/>
                </a:cxn>
                <a:cxn ang="0">
                  <a:pos x="97" y="13"/>
                </a:cxn>
                <a:cxn ang="0">
                  <a:pos x="95" y="6"/>
                </a:cxn>
                <a:cxn ang="0">
                  <a:pos x="99" y="4"/>
                </a:cxn>
                <a:cxn ang="0">
                  <a:pos x="83" y="3"/>
                </a:cxn>
                <a:cxn ang="0">
                  <a:pos x="82" y="3"/>
                </a:cxn>
                <a:cxn ang="0">
                  <a:pos x="79" y="4"/>
                </a:cxn>
                <a:cxn ang="0">
                  <a:pos x="59" y="13"/>
                </a:cxn>
                <a:cxn ang="0">
                  <a:pos x="51" y="25"/>
                </a:cxn>
                <a:cxn ang="0">
                  <a:pos x="51" y="34"/>
                </a:cxn>
                <a:cxn ang="0">
                  <a:pos x="51" y="42"/>
                </a:cxn>
                <a:cxn ang="0">
                  <a:pos x="50" y="44"/>
                </a:cxn>
                <a:cxn ang="0">
                  <a:pos x="48" y="48"/>
                </a:cxn>
                <a:cxn ang="0">
                  <a:pos x="49" y="51"/>
                </a:cxn>
                <a:cxn ang="0">
                  <a:pos x="51" y="59"/>
                </a:cxn>
                <a:cxn ang="0">
                  <a:pos x="53" y="66"/>
                </a:cxn>
                <a:cxn ang="0">
                  <a:pos x="58" y="77"/>
                </a:cxn>
                <a:cxn ang="0">
                  <a:pos x="59" y="79"/>
                </a:cxn>
                <a:cxn ang="0">
                  <a:pos x="58" y="89"/>
                </a:cxn>
                <a:cxn ang="0">
                  <a:pos x="57" y="91"/>
                </a:cxn>
                <a:cxn ang="0">
                  <a:pos x="54" y="95"/>
                </a:cxn>
                <a:cxn ang="0">
                  <a:pos x="51" y="102"/>
                </a:cxn>
                <a:cxn ang="0">
                  <a:pos x="50" y="103"/>
                </a:cxn>
                <a:cxn ang="0">
                  <a:pos x="38" y="108"/>
                </a:cxn>
                <a:cxn ang="0">
                  <a:pos x="25" y="114"/>
                </a:cxn>
                <a:cxn ang="0">
                  <a:pos x="13" y="120"/>
                </a:cxn>
                <a:cxn ang="0">
                  <a:pos x="6" y="125"/>
                </a:cxn>
                <a:cxn ang="0">
                  <a:pos x="0" y="149"/>
                </a:cxn>
                <a:cxn ang="0">
                  <a:pos x="61" y="170"/>
                </a:cxn>
                <a:cxn ang="0">
                  <a:pos x="61" y="170"/>
                </a:cxn>
                <a:cxn ang="0">
                  <a:pos x="90" y="171"/>
                </a:cxn>
                <a:cxn ang="0">
                  <a:pos x="97" y="169"/>
                </a:cxn>
                <a:cxn ang="0">
                  <a:pos x="157" y="149"/>
                </a:cxn>
                <a:cxn ang="0">
                  <a:pos x="151" y="125"/>
                </a:cxn>
                <a:cxn ang="0">
                  <a:pos x="62" y="158"/>
                </a:cxn>
                <a:cxn ang="0">
                  <a:pos x="62" y="157"/>
                </a:cxn>
                <a:cxn ang="0">
                  <a:pos x="62" y="157"/>
                </a:cxn>
                <a:cxn ang="0">
                  <a:pos x="62" y="158"/>
                </a:cxn>
              </a:cxnLst>
              <a:rect l="0" t="0" r="r" b="b"/>
              <a:pathLst>
                <a:path w="157" h="175">
                  <a:moveTo>
                    <a:pt x="151" y="125"/>
                  </a:moveTo>
                  <a:cubicBezTo>
                    <a:pt x="149" y="123"/>
                    <a:pt x="147" y="121"/>
                    <a:pt x="144" y="120"/>
                  </a:cubicBezTo>
                  <a:cubicBezTo>
                    <a:pt x="132" y="114"/>
                    <a:pt x="120" y="109"/>
                    <a:pt x="107" y="104"/>
                  </a:cubicBezTo>
                  <a:cubicBezTo>
                    <a:pt x="106" y="103"/>
                    <a:pt x="105" y="103"/>
                    <a:pt x="105" y="102"/>
                  </a:cubicBezTo>
                  <a:cubicBezTo>
                    <a:pt x="104" y="99"/>
                    <a:pt x="103" y="97"/>
                    <a:pt x="102" y="95"/>
                  </a:cubicBezTo>
                  <a:cubicBezTo>
                    <a:pt x="102" y="93"/>
                    <a:pt x="101" y="92"/>
                    <a:pt x="100" y="91"/>
                  </a:cubicBezTo>
                  <a:cubicBezTo>
                    <a:pt x="99" y="91"/>
                    <a:pt x="99" y="90"/>
                    <a:pt x="99" y="89"/>
                  </a:cubicBezTo>
                  <a:cubicBezTo>
                    <a:pt x="99" y="84"/>
                    <a:pt x="97" y="78"/>
                    <a:pt x="102" y="73"/>
                  </a:cubicBezTo>
                  <a:cubicBezTo>
                    <a:pt x="102" y="73"/>
                    <a:pt x="102" y="73"/>
                    <a:pt x="102" y="72"/>
                  </a:cubicBezTo>
                  <a:cubicBezTo>
                    <a:pt x="104" y="68"/>
                    <a:pt x="105" y="62"/>
                    <a:pt x="108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08" y="54"/>
                    <a:pt x="108" y="50"/>
                    <a:pt x="109" y="47"/>
                  </a:cubicBezTo>
                  <a:cubicBezTo>
                    <a:pt x="109" y="46"/>
                    <a:pt x="108" y="46"/>
                    <a:pt x="108" y="45"/>
                  </a:cubicBezTo>
                  <a:cubicBezTo>
                    <a:pt x="106" y="45"/>
                    <a:pt x="106" y="43"/>
                    <a:pt x="106" y="42"/>
                  </a:cubicBezTo>
                  <a:cubicBezTo>
                    <a:pt x="106" y="35"/>
                    <a:pt x="106" y="34"/>
                    <a:pt x="106" y="27"/>
                  </a:cubicBezTo>
                  <a:cubicBezTo>
                    <a:pt x="106" y="24"/>
                    <a:pt x="105" y="20"/>
                    <a:pt x="102" y="17"/>
                  </a:cubicBezTo>
                  <a:cubicBezTo>
                    <a:pt x="100" y="16"/>
                    <a:pt x="99" y="14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7" y="13"/>
                    <a:pt x="92" y="9"/>
                    <a:pt x="95" y="6"/>
                  </a:cubicBezTo>
                  <a:cubicBezTo>
                    <a:pt x="96" y="4"/>
                    <a:pt x="99" y="4"/>
                    <a:pt x="99" y="4"/>
                  </a:cubicBezTo>
                  <a:cubicBezTo>
                    <a:pt x="99" y="4"/>
                    <a:pt x="95" y="0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0" y="4"/>
                    <a:pt x="79" y="4"/>
                  </a:cubicBezTo>
                  <a:cubicBezTo>
                    <a:pt x="72" y="6"/>
                    <a:pt x="65" y="8"/>
                    <a:pt x="59" y="13"/>
                  </a:cubicBezTo>
                  <a:cubicBezTo>
                    <a:pt x="55" y="16"/>
                    <a:pt x="52" y="20"/>
                    <a:pt x="51" y="25"/>
                  </a:cubicBezTo>
                  <a:cubicBezTo>
                    <a:pt x="51" y="28"/>
                    <a:pt x="51" y="31"/>
                    <a:pt x="51" y="34"/>
                  </a:cubicBezTo>
                  <a:cubicBezTo>
                    <a:pt x="51" y="38"/>
                    <a:pt x="51" y="37"/>
                    <a:pt x="51" y="42"/>
                  </a:cubicBezTo>
                  <a:cubicBezTo>
                    <a:pt x="51" y="43"/>
                    <a:pt x="51" y="44"/>
                    <a:pt x="50" y="44"/>
                  </a:cubicBezTo>
                  <a:cubicBezTo>
                    <a:pt x="48" y="45"/>
                    <a:pt x="48" y="46"/>
                    <a:pt x="48" y="48"/>
                  </a:cubicBezTo>
                  <a:cubicBezTo>
                    <a:pt x="49" y="49"/>
                    <a:pt x="48" y="50"/>
                    <a:pt x="49" y="51"/>
                  </a:cubicBezTo>
                  <a:cubicBezTo>
                    <a:pt x="49" y="54"/>
                    <a:pt x="50" y="57"/>
                    <a:pt x="51" y="59"/>
                  </a:cubicBezTo>
                  <a:cubicBezTo>
                    <a:pt x="51" y="62"/>
                    <a:pt x="53" y="64"/>
                    <a:pt x="53" y="66"/>
                  </a:cubicBezTo>
                  <a:cubicBezTo>
                    <a:pt x="54" y="70"/>
                    <a:pt x="55" y="74"/>
                    <a:pt x="58" y="77"/>
                  </a:cubicBezTo>
                  <a:cubicBezTo>
                    <a:pt x="59" y="78"/>
                    <a:pt x="59" y="79"/>
                    <a:pt x="59" y="79"/>
                  </a:cubicBezTo>
                  <a:cubicBezTo>
                    <a:pt x="59" y="83"/>
                    <a:pt x="58" y="86"/>
                    <a:pt x="58" y="89"/>
                  </a:cubicBezTo>
                  <a:cubicBezTo>
                    <a:pt x="58" y="90"/>
                    <a:pt x="57" y="91"/>
                    <a:pt x="57" y="91"/>
                  </a:cubicBezTo>
                  <a:cubicBezTo>
                    <a:pt x="54" y="91"/>
                    <a:pt x="54" y="93"/>
                    <a:pt x="54" y="95"/>
                  </a:cubicBezTo>
                  <a:cubicBezTo>
                    <a:pt x="53" y="97"/>
                    <a:pt x="52" y="99"/>
                    <a:pt x="51" y="102"/>
                  </a:cubicBezTo>
                  <a:cubicBezTo>
                    <a:pt x="51" y="102"/>
                    <a:pt x="50" y="103"/>
                    <a:pt x="50" y="103"/>
                  </a:cubicBezTo>
                  <a:cubicBezTo>
                    <a:pt x="46" y="105"/>
                    <a:pt x="42" y="107"/>
                    <a:pt x="38" y="108"/>
                  </a:cubicBezTo>
                  <a:cubicBezTo>
                    <a:pt x="33" y="110"/>
                    <a:pt x="29" y="112"/>
                    <a:pt x="25" y="114"/>
                  </a:cubicBezTo>
                  <a:cubicBezTo>
                    <a:pt x="21" y="116"/>
                    <a:pt x="17" y="118"/>
                    <a:pt x="13" y="120"/>
                  </a:cubicBezTo>
                  <a:cubicBezTo>
                    <a:pt x="10" y="122"/>
                    <a:pt x="8" y="123"/>
                    <a:pt x="6" y="12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4" y="149"/>
                    <a:pt x="39" y="165"/>
                    <a:pt x="61" y="170"/>
                  </a:cubicBezTo>
                  <a:cubicBezTo>
                    <a:pt x="61" y="170"/>
                    <a:pt x="61" y="170"/>
                    <a:pt x="61" y="170"/>
                  </a:cubicBezTo>
                  <a:cubicBezTo>
                    <a:pt x="61" y="170"/>
                    <a:pt x="77" y="175"/>
                    <a:pt x="90" y="171"/>
                  </a:cubicBezTo>
                  <a:cubicBezTo>
                    <a:pt x="93" y="171"/>
                    <a:pt x="95" y="170"/>
                    <a:pt x="97" y="169"/>
                  </a:cubicBezTo>
                  <a:cubicBezTo>
                    <a:pt x="117" y="162"/>
                    <a:pt x="143" y="149"/>
                    <a:pt x="157" y="149"/>
                  </a:cubicBezTo>
                  <a:lnTo>
                    <a:pt x="151" y="125"/>
                  </a:lnTo>
                  <a:close/>
                  <a:moveTo>
                    <a:pt x="62" y="158"/>
                  </a:move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lnTo>
                    <a:pt x="62" y="1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34"/>
          <p:cNvGrpSpPr/>
          <p:nvPr/>
        </p:nvGrpSpPr>
        <p:grpSpPr>
          <a:xfrm>
            <a:off x="4403726" y="2559468"/>
            <a:ext cx="419100" cy="749531"/>
            <a:chOff x="4403726" y="2535669"/>
            <a:chExt cx="419100" cy="749300"/>
          </a:xfrm>
        </p:grpSpPr>
        <p:sp>
          <p:nvSpPr>
            <p:cNvPr id="23" name="Freeform 15"/>
            <p:cNvSpPr/>
            <p:nvPr/>
          </p:nvSpPr>
          <p:spPr bwMode="auto">
            <a:xfrm>
              <a:off x="4403726" y="2535669"/>
              <a:ext cx="419100" cy="74930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4" y="316"/>
                </a:cxn>
                <a:cxn ang="0">
                  <a:pos x="0" y="472"/>
                </a:cxn>
                <a:cxn ang="0">
                  <a:pos x="0" y="162"/>
                </a:cxn>
                <a:cxn ang="0">
                  <a:pos x="264" y="0"/>
                </a:cxn>
              </a:cxnLst>
              <a:rect l="0" t="0" r="r" b="b"/>
              <a:pathLst>
                <a:path w="264" h="472">
                  <a:moveTo>
                    <a:pt x="264" y="0"/>
                  </a:moveTo>
                  <a:lnTo>
                    <a:pt x="264" y="316"/>
                  </a:lnTo>
                  <a:lnTo>
                    <a:pt x="0" y="472"/>
                  </a:lnTo>
                  <a:lnTo>
                    <a:pt x="0" y="162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66"/>
            <p:cNvSpPr>
              <a:spLocks noEditPoints="1"/>
            </p:cNvSpPr>
            <p:nvPr/>
          </p:nvSpPr>
          <p:spPr bwMode="auto">
            <a:xfrm>
              <a:off x="4464986" y="2817995"/>
              <a:ext cx="292718" cy="227045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66"/>
          <p:cNvGrpSpPr/>
          <p:nvPr/>
        </p:nvGrpSpPr>
        <p:grpSpPr>
          <a:xfrm>
            <a:off x="6012160" y="1976444"/>
            <a:ext cx="1947726" cy="554999"/>
            <a:chOff x="5707938" y="1698246"/>
            <a:chExt cx="1947726" cy="554828"/>
          </a:xfrm>
        </p:grpSpPr>
        <p:sp>
          <p:nvSpPr>
            <p:cNvPr id="26" name="Text Placeholder 3"/>
            <p:cNvSpPr txBox="1"/>
            <p:nvPr/>
          </p:nvSpPr>
          <p:spPr>
            <a:xfrm>
              <a:off x="5715775" y="1698246"/>
              <a:ext cx="923330" cy="1846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5707938" y="1976160"/>
              <a:ext cx="1947726" cy="27691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 defTabSz="912495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5"/>
          <p:cNvGrpSpPr/>
          <p:nvPr/>
        </p:nvGrpSpPr>
        <p:grpSpPr>
          <a:xfrm>
            <a:off x="755576" y="2294301"/>
            <a:ext cx="1947726" cy="573883"/>
            <a:chOff x="5463620" y="1679368"/>
            <a:chExt cx="1947726" cy="573706"/>
          </a:xfrm>
        </p:grpSpPr>
        <p:sp>
          <p:nvSpPr>
            <p:cNvPr id="29" name="Text Placeholder 3"/>
            <p:cNvSpPr txBox="1"/>
            <p:nvPr/>
          </p:nvSpPr>
          <p:spPr>
            <a:xfrm>
              <a:off x="6476668" y="1679368"/>
              <a:ext cx="923330" cy="1846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 Placeholder 3"/>
            <p:cNvSpPr txBox="1"/>
            <p:nvPr/>
          </p:nvSpPr>
          <p:spPr>
            <a:xfrm>
              <a:off x="5463620" y="1976160"/>
              <a:ext cx="1947726" cy="27691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912495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75"/>
          <p:cNvGrpSpPr/>
          <p:nvPr/>
        </p:nvGrpSpPr>
        <p:grpSpPr>
          <a:xfrm>
            <a:off x="1619672" y="4037900"/>
            <a:ext cx="1947726" cy="573884"/>
            <a:chOff x="5520961" y="1679368"/>
            <a:chExt cx="1947726" cy="573707"/>
          </a:xfrm>
        </p:grpSpPr>
        <p:sp>
          <p:nvSpPr>
            <p:cNvPr id="32" name="Text Placeholder 3"/>
            <p:cNvSpPr txBox="1"/>
            <p:nvPr/>
          </p:nvSpPr>
          <p:spPr>
            <a:xfrm>
              <a:off x="6501515" y="1679368"/>
              <a:ext cx="923330" cy="1846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 Placeholder 3"/>
            <p:cNvSpPr txBox="1"/>
            <p:nvPr/>
          </p:nvSpPr>
          <p:spPr>
            <a:xfrm>
              <a:off x="5520961" y="1976161"/>
              <a:ext cx="1947726" cy="27691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912495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Text Placeholder 3"/>
          <p:cNvSpPr txBox="1"/>
          <p:nvPr/>
        </p:nvSpPr>
        <p:spPr>
          <a:xfrm rot="19747125">
            <a:off x="4686104" y="3620016"/>
            <a:ext cx="923330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" name="Text Placeholder 3"/>
          <p:cNvSpPr txBox="1"/>
          <p:nvPr/>
        </p:nvSpPr>
        <p:spPr>
          <a:xfrm rot="1874816">
            <a:off x="4525107" y="1725039"/>
            <a:ext cx="923330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 rot="16200000">
            <a:off x="2702872" y="2656565"/>
            <a:ext cx="923330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6"/>
          <p:cNvGrpSpPr/>
          <p:nvPr/>
        </p:nvGrpSpPr>
        <p:grpSpPr>
          <a:xfrm>
            <a:off x="929981" y="1877028"/>
            <a:ext cx="1777513" cy="813609"/>
            <a:chOff x="1221767" y="2192338"/>
            <a:chExt cx="2370017" cy="1084811"/>
          </a:xfrm>
        </p:grpSpPr>
        <p:sp>
          <p:nvSpPr>
            <p:cNvPr id="18" name="矩形 17"/>
            <p:cNvSpPr/>
            <p:nvPr/>
          </p:nvSpPr>
          <p:spPr>
            <a:xfrm>
              <a:off x="1960568" y="2192338"/>
              <a:ext cx="163121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  <a:endPara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21767" y="2523609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  <a:endParaRPr lang="zh-CN" altLang="en-US" sz="79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19"/>
          <p:cNvGrpSpPr/>
          <p:nvPr/>
        </p:nvGrpSpPr>
        <p:grpSpPr>
          <a:xfrm>
            <a:off x="6501915" y="1877029"/>
            <a:ext cx="1777513" cy="813609"/>
            <a:chOff x="3106598" y="5073134"/>
            <a:chExt cx="2370017" cy="1084811"/>
          </a:xfrm>
        </p:grpSpPr>
        <p:sp>
          <p:nvSpPr>
            <p:cNvPr id="21" name="矩形 20"/>
            <p:cNvSpPr/>
            <p:nvPr/>
          </p:nvSpPr>
          <p:spPr>
            <a:xfrm>
              <a:off x="3106598" y="5073134"/>
              <a:ext cx="163121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  <a:endPara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106598" y="5404405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  <a:endParaRPr lang="zh-CN" altLang="en-US" sz="79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22"/>
          <p:cNvGrpSpPr/>
          <p:nvPr/>
        </p:nvGrpSpPr>
        <p:grpSpPr>
          <a:xfrm>
            <a:off x="929981" y="3454424"/>
            <a:ext cx="1777513" cy="813609"/>
            <a:chOff x="1221767" y="2192338"/>
            <a:chExt cx="2370017" cy="1084811"/>
          </a:xfrm>
        </p:grpSpPr>
        <p:sp>
          <p:nvSpPr>
            <p:cNvPr id="24" name="矩形 23"/>
            <p:cNvSpPr/>
            <p:nvPr/>
          </p:nvSpPr>
          <p:spPr>
            <a:xfrm>
              <a:off x="1960568" y="2192338"/>
              <a:ext cx="163121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  <a:endPara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21767" y="2523609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  <a:endParaRPr lang="zh-CN" altLang="en-US" sz="79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25"/>
          <p:cNvGrpSpPr/>
          <p:nvPr/>
        </p:nvGrpSpPr>
        <p:grpSpPr>
          <a:xfrm>
            <a:off x="6501915" y="3454425"/>
            <a:ext cx="1777513" cy="813609"/>
            <a:chOff x="3106598" y="5073134"/>
            <a:chExt cx="2370017" cy="1084811"/>
          </a:xfrm>
        </p:grpSpPr>
        <p:sp>
          <p:nvSpPr>
            <p:cNvPr id="27" name="矩形 26"/>
            <p:cNvSpPr/>
            <p:nvPr/>
          </p:nvSpPr>
          <p:spPr>
            <a:xfrm>
              <a:off x="3106598" y="5073134"/>
              <a:ext cx="163121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  <a:endPara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06598" y="5404405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  <a:endParaRPr lang="zh-CN" altLang="en-US" sz="79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1"/>
          <p:cNvGrpSpPr/>
          <p:nvPr/>
        </p:nvGrpSpPr>
        <p:grpSpPr>
          <a:xfrm>
            <a:off x="3174802" y="1873036"/>
            <a:ext cx="1754182" cy="1081193"/>
            <a:chOff x="4233069" y="2496322"/>
            <a:chExt cx="2338909" cy="1441591"/>
          </a:xfrm>
        </p:grpSpPr>
        <p:sp>
          <p:nvSpPr>
            <p:cNvPr id="13" name="Freeform 6"/>
            <p:cNvSpPr/>
            <p:nvPr/>
          </p:nvSpPr>
          <p:spPr bwMode="auto">
            <a:xfrm>
              <a:off x="4233069" y="2496322"/>
              <a:ext cx="2338909" cy="1441591"/>
            </a:xfrm>
            <a:custGeom>
              <a:avLst/>
              <a:gdLst>
                <a:gd name="T0" fmla="*/ 328 w 591"/>
                <a:gd name="T1" fmla="*/ 111 h 364"/>
                <a:gd name="T2" fmla="*/ 277 w 591"/>
                <a:gd name="T3" fmla="*/ 187 h 364"/>
                <a:gd name="T4" fmla="*/ 423 w 591"/>
                <a:gd name="T5" fmla="*/ 295 h 364"/>
                <a:gd name="T6" fmla="*/ 591 w 591"/>
                <a:gd name="T7" fmla="*/ 351 h 364"/>
                <a:gd name="T8" fmla="*/ 589 w 591"/>
                <a:gd name="T9" fmla="*/ 364 h 364"/>
                <a:gd name="T10" fmla="*/ 381 w 591"/>
                <a:gd name="T11" fmla="*/ 325 h 364"/>
                <a:gd name="T12" fmla="*/ 69 w 591"/>
                <a:gd name="T13" fmla="*/ 131 h 364"/>
                <a:gd name="T14" fmla="*/ 0 w 591"/>
                <a:gd name="T15" fmla="*/ 96 h 364"/>
                <a:gd name="T16" fmla="*/ 140 w 591"/>
                <a:gd name="T17" fmla="*/ 5 h 364"/>
                <a:gd name="T18" fmla="*/ 177 w 591"/>
                <a:gd name="T19" fmla="*/ 9 h 364"/>
                <a:gd name="T20" fmla="*/ 328 w 591"/>
                <a:gd name="T21" fmla="*/ 111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1" h="364">
                  <a:moveTo>
                    <a:pt x="328" y="111"/>
                  </a:moveTo>
                  <a:cubicBezTo>
                    <a:pt x="259" y="119"/>
                    <a:pt x="242" y="150"/>
                    <a:pt x="277" y="187"/>
                  </a:cubicBezTo>
                  <a:cubicBezTo>
                    <a:pt x="319" y="230"/>
                    <a:pt x="370" y="267"/>
                    <a:pt x="423" y="295"/>
                  </a:cubicBezTo>
                  <a:cubicBezTo>
                    <a:pt x="475" y="322"/>
                    <a:pt x="535" y="333"/>
                    <a:pt x="591" y="351"/>
                  </a:cubicBezTo>
                  <a:cubicBezTo>
                    <a:pt x="591" y="355"/>
                    <a:pt x="590" y="360"/>
                    <a:pt x="589" y="364"/>
                  </a:cubicBezTo>
                  <a:cubicBezTo>
                    <a:pt x="520" y="351"/>
                    <a:pt x="449" y="345"/>
                    <a:pt x="381" y="325"/>
                  </a:cubicBezTo>
                  <a:cubicBezTo>
                    <a:pt x="260" y="291"/>
                    <a:pt x="149" y="236"/>
                    <a:pt x="69" y="131"/>
                  </a:cubicBezTo>
                  <a:cubicBezTo>
                    <a:pt x="56" y="115"/>
                    <a:pt x="28" y="110"/>
                    <a:pt x="0" y="96"/>
                  </a:cubicBezTo>
                  <a:cubicBezTo>
                    <a:pt x="47" y="65"/>
                    <a:pt x="93" y="33"/>
                    <a:pt x="140" y="5"/>
                  </a:cubicBezTo>
                  <a:cubicBezTo>
                    <a:pt x="149" y="0"/>
                    <a:pt x="168" y="3"/>
                    <a:pt x="177" y="9"/>
                  </a:cubicBezTo>
                  <a:cubicBezTo>
                    <a:pt x="224" y="39"/>
                    <a:pt x="270" y="71"/>
                    <a:pt x="328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833923" y="2752547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noAutofit/>
            </a:bodyPr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2"/>
          <p:cNvGrpSpPr/>
          <p:nvPr/>
        </p:nvGrpSpPr>
        <p:grpSpPr>
          <a:xfrm>
            <a:off x="4404148" y="1841514"/>
            <a:ext cx="854237" cy="759673"/>
            <a:chOff x="5872196" y="2454293"/>
            <a:chExt cx="1138983" cy="1012897"/>
          </a:xfrm>
        </p:grpSpPr>
        <p:sp>
          <p:nvSpPr>
            <p:cNvPr id="15" name="Freeform 8"/>
            <p:cNvSpPr/>
            <p:nvPr/>
          </p:nvSpPr>
          <p:spPr bwMode="auto">
            <a:xfrm>
              <a:off x="5872196" y="2454293"/>
              <a:ext cx="1138983" cy="1012897"/>
            </a:xfrm>
            <a:custGeom>
              <a:avLst/>
              <a:gdLst>
                <a:gd name="T0" fmla="*/ 288 w 288"/>
                <a:gd name="T1" fmla="*/ 122 h 256"/>
                <a:gd name="T2" fmla="*/ 179 w 288"/>
                <a:gd name="T3" fmla="*/ 120 h 256"/>
                <a:gd name="T4" fmla="*/ 84 w 288"/>
                <a:gd name="T5" fmla="*/ 100 h 256"/>
                <a:gd name="T6" fmla="*/ 33 w 288"/>
                <a:gd name="T7" fmla="*/ 177 h 256"/>
                <a:gd name="T8" fmla="*/ 22 w 288"/>
                <a:gd name="T9" fmla="*/ 256 h 256"/>
                <a:gd name="T10" fmla="*/ 1 w 288"/>
                <a:gd name="T11" fmla="*/ 117 h 256"/>
                <a:gd name="T12" fmla="*/ 146 w 288"/>
                <a:gd name="T13" fmla="*/ 31 h 256"/>
                <a:gd name="T14" fmla="*/ 288 w 288"/>
                <a:gd name="T15" fmla="*/ 12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256">
                  <a:moveTo>
                    <a:pt x="288" y="122"/>
                  </a:moveTo>
                  <a:cubicBezTo>
                    <a:pt x="241" y="135"/>
                    <a:pt x="215" y="160"/>
                    <a:pt x="179" y="120"/>
                  </a:cubicBezTo>
                  <a:cubicBezTo>
                    <a:pt x="160" y="99"/>
                    <a:pt x="111" y="91"/>
                    <a:pt x="84" y="100"/>
                  </a:cubicBezTo>
                  <a:cubicBezTo>
                    <a:pt x="61" y="108"/>
                    <a:pt x="44" y="148"/>
                    <a:pt x="33" y="177"/>
                  </a:cubicBezTo>
                  <a:cubicBezTo>
                    <a:pt x="25" y="200"/>
                    <a:pt x="32" y="228"/>
                    <a:pt x="22" y="256"/>
                  </a:cubicBezTo>
                  <a:cubicBezTo>
                    <a:pt x="14" y="209"/>
                    <a:pt x="0" y="163"/>
                    <a:pt x="1" y="117"/>
                  </a:cubicBezTo>
                  <a:cubicBezTo>
                    <a:pt x="3" y="42"/>
                    <a:pt x="73" y="0"/>
                    <a:pt x="146" y="31"/>
                  </a:cubicBezTo>
                  <a:cubicBezTo>
                    <a:pt x="193" y="50"/>
                    <a:pt x="234" y="86"/>
                    <a:pt x="288" y="1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703472" y="2832789"/>
              <a:ext cx="78328" cy="117492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noAutofit/>
            </a:bodyPr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3"/>
          <p:cNvGrpSpPr/>
          <p:nvPr/>
        </p:nvGrpSpPr>
        <p:grpSpPr>
          <a:xfrm>
            <a:off x="4747733" y="2360046"/>
            <a:ext cx="1221465" cy="1331792"/>
            <a:chOff x="6330311" y="3145669"/>
            <a:chExt cx="1628620" cy="1775722"/>
          </a:xfrm>
        </p:grpSpPr>
        <p:sp>
          <p:nvSpPr>
            <p:cNvPr id="14" name="Freeform 7"/>
            <p:cNvSpPr/>
            <p:nvPr/>
          </p:nvSpPr>
          <p:spPr bwMode="auto">
            <a:xfrm>
              <a:off x="6330311" y="3145669"/>
              <a:ext cx="1628620" cy="1775722"/>
            </a:xfrm>
            <a:custGeom>
              <a:avLst/>
              <a:gdLst>
                <a:gd name="T0" fmla="*/ 358 w 411"/>
                <a:gd name="T1" fmla="*/ 449 h 449"/>
                <a:gd name="T2" fmla="*/ 229 w 411"/>
                <a:gd name="T3" fmla="*/ 251 h 449"/>
                <a:gd name="T4" fmla="*/ 250 w 411"/>
                <a:gd name="T5" fmla="*/ 191 h 449"/>
                <a:gd name="T6" fmla="*/ 63 w 411"/>
                <a:gd name="T7" fmla="*/ 28 h 449"/>
                <a:gd name="T8" fmla="*/ 0 w 411"/>
                <a:gd name="T9" fmla="*/ 0 h 449"/>
                <a:gd name="T10" fmla="*/ 274 w 411"/>
                <a:gd name="T11" fmla="*/ 139 h 449"/>
                <a:gd name="T12" fmla="*/ 396 w 411"/>
                <a:gd name="T13" fmla="*/ 312 h 449"/>
                <a:gd name="T14" fmla="*/ 376 w 411"/>
                <a:gd name="T15" fmla="*/ 449 h 449"/>
                <a:gd name="T16" fmla="*/ 358 w 411"/>
                <a:gd name="T17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449">
                  <a:moveTo>
                    <a:pt x="358" y="449"/>
                  </a:moveTo>
                  <a:cubicBezTo>
                    <a:pt x="316" y="385"/>
                    <a:pt x="274" y="320"/>
                    <a:pt x="229" y="251"/>
                  </a:cubicBezTo>
                  <a:cubicBezTo>
                    <a:pt x="272" y="244"/>
                    <a:pt x="262" y="217"/>
                    <a:pt x="250" y="191"/>
                  </a:cubicBezTo>
                  <a:cubicBezTo>
                    <a:pt x="212" y="109"/>
                    <a:pt x="142" y="63"/>
                    <a:pt x="63" y="28"/>
                  </a:cubicBezTo>
                  <a:cubicBezTo>
                    <a:pt x="42" y="19"/>
                    <a:pt x="20" y="12"/>
                    <a:pt x="0" y="0"/>
                  </a:cubicBezTo>
                  <a:cubicBezTo>
                    <a:pt x="108" y="12"/>
                    <a:pt x="201" y="60"/>
                    <a:pt x="274" y="139"/>
                  </a:cubicBezTo>
                  <a:cubicBezTo>
                    <a:pt x="321" y="191"/>
                    <a:pt x="369" y="248"/>
                    <a:pt x="396" y="312"/>
                  </a:cubicBezTo>
                  <a:cubicBezTo>
                    <a:pt x="411" y="348"/>
                    <a:pt x="384" y="403"/>
                    <a:pt x="376" y="449"/>
                  </a:cubicBezTo>
                  <a:cubicBezTo>
                    <a:pt x="370" y="449"/>
                    <a:pt x="364" y="449"/>
                    <a:pt x="358" y="4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88027" y="4245976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noAutofit/>
            </a:bodyPr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4"/>
          <p:cNvGrpSpPr/>
          <p:nvPr/>
        </p:nvGrpSpPr>
        <p:grpSpPr>
          <a:xfrm>
            <a:off x="3813117" y="2752491"/>
            <a:ext cx="1464182" cy="1503584"/>
            <a:chOff x="5084155" y="3668928"/>
            <a:chExt cx="1952243" cy="2004779"/>
          </a:xfrm>
        </p:grpSpPr>
        <p:sp>
          <p:nvSpPr>
            <p:cNvPr id="12" name="Freeform 5"/>
            <p:cNvSpPr/>
            <p:nvPr/>
          </p:nvSpPr>
          <p:spPr bwMode="auto">
            <a:xfrm>
              <a:off x="5084155" y="3668928"/>
              <a:ext cx="1952243" cy="2004779"/>
            </a:xfrm>
            <a:custGeom>
              <a:avLst/>
              <a:gdLst>
                <a:gd name="T0" fmla="*/ 242 w 493"/>
                <a:gd name="T1" fmla="*/ 505 h 507"/>
                <a:gd name="T2" fmla="*/ 0 w 493"/>
                <a:gd name="T3" fmla="*/ 303 h 507"/>
                <a:gd name="T4" fmla="*/ 230 w 493"/>
                <a:gd name="T5" fmla="*/ 129 h 507"/>
                <a:gd name="T6" fmla="*/ 314 w 493"/>
                <a:gd name="T7" fmla="*/ 211 h 507"/>
                <a:gd name="T8" fmla="*/ 421 w 493"/>
                <a:gd name="T9" fmla="*/ 129 h 507"/>
                <a:gd name="T10" fmla="*/ 443 w 493"/>
                <a:gd name="T11" fmla="*/ 0 h 507"/>
                <a:gd name="T12" fmla="*/ 418 w 493"/>
                <a:gd name="T13" fmla="*/ 311 h 507"/>
                <a:gd name="T14" fmla="*/ 329 w 493"/>
                <a:gd name="T15" fmla="*/ 397 h 507"/>
                <a:gd name="T16" fmla="*/ 258 w 493"/>
                <a:gd name="T17" fmla="*/ 507 h 507"/>
                <a:gd name="T18" fmla="*/ 242 w 493"/>
                <a:gd name="T19" fmla="*/ 50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507">
                  <a:moveTo>
                    <a:pt x="242" y="505"/>
                  </a:moveTo>
                  <a:cubicBezTo>
                    <a:pt x="164" y="440"/>
                    <a:pt x="85" y="375"/>
                    <a:pt x="0" y="303"/>
                  </a:cubicBezTo>
                  <a:cubicBezTo>
                    <a:pt x="79" y="244"/>
                    <a:pt x="150" y="189"/>
                    <a:pt x="230" y="129"/>
                  </a:cubicBezTo>
                  <a:cubicBezTo>
                    <a:pt x="234" y="190"/>
                    <a:pt x="263" y="214"/>
                    <a:pt x="314" y="211"/>
                  </a:cubicBezTo>
                  <a:cubicBezTo>
                    <a:pt x="369" y="209"/>
                    <a:pt x="405" y="177"/>
                    <a:pt x="421" y="129"/>
                  </a:cubicBezTo>
                  <a:cubicBezTo>
                    <a:pt x="434" y="87"/>
                    <a:pt x="436" y="42"/>
                    <a:pt x="443" y="0"/>
                  </a:cubicBezTo>
                  <a:cubicBezTo>
                    <a:pt x="493" y="74"/>
                    <a:pt x="484" y="220"/>
                    <a:pt x="418" y="311"/>
                  </a:cubicBezTo>
                  <a:cubicBezTo>
                    <a:pt x="394" y="344"/>
                    <a:pt x="363" y="374"/>
                    <a:pt x="329" y="397"/>
                  </a:cubicBezTo>
                  <a:cubicBezTo>
                    <a:pt x="289" y="423"/>
                    <a:pt x="241" y="438"/>
                    <a:pt x="258" y="507"/>
                  </a:cubicBezTo>
                  <a:cubicBezTo>
                    <a:pt x="252" y="506"/>
                    <a:pt x="247" y="506"/>
                    <a:pt x="242" y="5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813090" y="4818079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noAutofit/>
            </a:bodyPr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9" y="2222"/>
            <a:ext cx="9142857" cy="5142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8610" y="2859318"/>
            <a:ext cx="4714329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Clear Sans Light" pitchFamily="34" charset="0"/>
              <a:cs typeface="Clear Sans Light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735081" y="2537370"/>
            <a:ext cx="4284476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动态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PPT/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策划方案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总结计划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述职报告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</a:rPr>
              <a:t>企业策划等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9694" y="1775308"/>
            <a:ext cx="5836351" cy="74635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zh-CN" alt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谢谢观看，再见</a:t>
            </a:r>
            <a:endParaRPr lang="zh-CN" altLang="en-US" sz="4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580454" y="646033"/>
            <a:ext cx="2593731" cy="12872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6000" dirty="0">
                <a:solidFill>
                  <a:schemeClr val="accent1"/>
                </a:solidFill>
                <a:latin typeface="Broadway" panose="04040905080B02020502" pitchFamily="82" charset="0"/>
                <a:ea typeface="微软雅黑" panose="020B0503020204020204" pitchFamily="34" charset="-122"/>
                <a:cs typeface="Clear Sans Light" pitchFamily="34" charset="0"/>
              </a:rPr>
              <a:t>2019</a:t>
            </a:r>
            <a:endParaRPr lang="id-ID" altLang="zh-CN" sz="6000" dirty="0">
              <a:solidFill>
                <a:schemeClr val="accent1"/>
              </a:solidFill>
              <a:latin typeface="Broadway" panose="04040905080B02020502" pitchFamily="82" charset="0"/>
              <a:ea typeface="微软雅黑" panose="020B0503020204020204" pitchFamily="34" charset="-122"/>
              <a:cs typeface="Clear Sans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6" grpId="0" build="p"/>
      <p:bldP spid="10" grpId="0" build="p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9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0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1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6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7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1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2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3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8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9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30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31.xml><?xml version="1.0" encoding="utf-8"?>
<p:tagLst xmlns:p="http://schemas.openxmlformats.org/presentationml/2006/main">
  <p:tag name="MH" val="201602031018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自定义 1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B6B9"/>
      </a:accent1>
      <a:accent2>
        <a:srgbClr val="E8C50A"/>
      </a:accent2>
      <a:accent3>
        <a:srgbClr val="32B6B9"/>
      </a:accent3>
      <a:accent4>
        <a:srgbClr val="E8C50A"/>
      </a:accent4>
      <a:accent5>
        <a:srgbClr val="32B6B9"/>
      </a:accent5>
      <a:accent6>
        <a:srgbClr val="E8C50A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4259</Words>
  <Application>WPS 演示</Application>
  <PresentationFormat>自定义</PresentationFormat>
  <Paragraphs>399</Paragraphs>
  <Slides>24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40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65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Glegoo</vt:lpstr>
      <vt:lpstr>Mission Gothic Regular</vt:lpstr>
      <vt:lpstr>Open Sans</vt:lpstr>
      <vt:lpstr>Calibri</vt:lpstr>
      <vt:lpstr>Lato</vt:lpstr>
      <vt:lpstr>Clear Sans Light</vt:lpstr>
      <vt:lpstr>Verdana</vt:lpstr>
      <vt:lpstr>Broadway</vt:lpstr>
      <vt:lpstr>FontAwesome</vt:lpstr>
      <vt:lpstr>Arsenal</vt:lpstr>
      <vt:lpstr>Roboto</vt:lpstr>
      <vt:lpstr>Source Sans Pro Light</vt:lpstr>
      <vt:lpstr>Britannic Bold</vt:lpstr>
      <vt:lpstr>Aharoni</vt:lpstr>
      <vt:lpstr>PMingLiU</vt:lpstr>
      <vt:lpstr>Gill Sans</vt:lpstr>
      <vt:lpstr>Agency FB</vt:lpstr>
      <vt:lpstr>Broadway BT</vt:lpstr>
      <vt:lpstr>Arial Unicode MS</vt:lpstr>
      <vt:lpstr>等线 Light</vt:lpstr>
      <vt:lpstr>Calibri Light</vt:lpstr>
      <vt:lpstr>等线</vt:lpstr>
      <vt:lpstr>方正正纤黑简体</vt:lpstr>
      <vt:lpstr>方正黑体简体</vt:lpstr>
      <vt:lpstr>Cassannet Bold</vt:lpstr>
      <vt:lpstr>Lato Light</vt:lpstr>
      <vt:lpstr>Bernard MT Condensed</vt:lpstr>
      <vt:lpstr>魂心</vt:lpstr>
      <vt:lpstr>kinemarub</vt:lpstr>
      <vt:lpstr>Gill Sans Ultra Bold Condensed</vt:lpstr>
      <vt:lpstr>Jersey M54</vt:lpstr>
      <vt:lpstr>黑体</vt:lpstr>
      <vt:lpstr>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03</dc:title>
  <dc:creator>Administrator</dc:creator>
  <cp:lastModifiedBy>开心小熊</cp:lastModifiedBy>
  <cp:revision>301</cp:revision>
  <dcterms:created xsi:type="dcterms:W3CDTF">2017-06-23T03:09:00Z</dcterms:created>
  <dcterms:modified xsi:type="dcterms:W3CDTF">2017-09-22T05:59:12Z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