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76" r:id="rId4"/>
    <p:sldId id="258" r:id="rId5"/>
    <p:sldId id="259" r:id="rId6"/>
    <p:sldId id="260" r:id="rId7"/>
    <p:sldId id="261" r:id="rId8"/>
    <p:sldId id="277" r:id="rId9"/>
    <p:sldId id="262" r:id="rId10"/>
    <p:sldId id="263" r:id="rId11"/>
    <p:sldId id="264" r:id="rId12"/>
    <p:sldId id="265" r:id="rId13"/>
    <p:sldId id="278" r:id="rId14"/>
    <p:sldId id="266" r:id="rId15"/>
    <p:sldId id="267" r:id="rId16"/>
    <p:sldId id="269" r:id="rId17"/>
    <p:sldId id="268" r:id="rId18"/>
    <p:sldId id="279" r:id="rId19"/>
    <p:sldId id="270" r:id="rId20"/>
    <p:sldId id="271" r:id="rId21"/>
    <p:sldId id="274" r:id="rId22"/>
    <p:sldId id="280" r:id="rId23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661" userDrawn="1">
          <p15:clr>
            <a:srgbClr val="A4A3A4"/>
          </p15:clr>
        </p15:guide>
        <p15:guide id="4" orient="horz" pos="10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675B"/>
    <a:srgbClr val="14826D"/>
    <a:srgbClr val="F09C2A"/>
    <a:srgbClr val="E2887E"/>
    <a:srgbClr val="00C85A"/>
    <a:srgbClr val="F1A33B"/>
    <a:srgbClr val="F3AE53"/>
    <a:srgbClr val="A5A5A5"/>
    <a:srgbClr val="D24132"/>
    <a:srgbClr val="F9F9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20" autoAdjust="0"/>
    <p:restoredTop sz="96238" autoAdjust="0"/>
  </p:normalViewPr>
  <p:slideViewPr>
    <p:cSldViewPr snapToGrid="0">
      <p:cViewPr varScale="1">
        <p:scale>
          <a:sx n="92" d="100"/>
          <a:sy n="92" d="100"/>
        </p:scale>
        <p:origin x="708" y="96"/>
      </p:cViewPr>
      <p:guideLst>
        <p:guide orient="horz" pos="2160"/>
        <p:guide pos="3840"/>
        <p:guide orient="horz" pos="1661"/>
        <p:guide orient="horz" pos="10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8E5CE5-2DF0-4EE7-87F7-96697B151482}" type="datetimeFigureOut">
              <a:rPr lang="zh-CN" altLang="en-US" smtClean="0"/>
              <a:t>2019/1/22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AEE18E-3540-4822-8A3B-047BDCD836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900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EE18E-3540-4822-8A3B-047BDCD836F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03771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EE18E-3540-4822-8A3B-047BDCD836F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4162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EE18E-3540-4822-8A3B-047BDCD836F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96927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EE18E-3540-4822-8A3B-047BDCD836F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9440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EE18E-3540-4822-8A3B-047BDCD836F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93139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EE18E-3540-4822-8A3B-047BDCD836F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02444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EE18E-3540-4822-8A3B-047BDCD836F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13455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EE18E-3540-4822-8A3B-047BDCD836F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27335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EE18E-3540-4822-8A3B-047BDCD836F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51395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EE18E-3540-4822-8A3B-047BDCD836F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24456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EE18E-3540-4822-8A3B-047BDCD836F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22961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EE18E-3540-4822-8A3B-047BDCD836F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10455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EE18E-3540-4822-8A3B-047BDCD836F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4934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EE18E-3540-4822-8A3B-047BDCD836F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59486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EE18E-3540-4822-8A3B-047BDCD836F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40610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EE18E-3540-4822-8A3B-047BDCD836F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6488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EE18E-3540-4822-8A3B-047BDCD836F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34648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EE18E-3540-4822-8A3B-047BDCD836F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77052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EE18E-3540-4822-8A3B-047BDCD836F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63134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EE18E-3540-4822-8A3B-047BDCD836F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84478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EE18E-3540-4822-8A3B-047BDCD836F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6567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EE18E-3540-4822-8A3B-047BDCD836F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4540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FB43A-A777-4B19-AACA-4532B6D6FD0D}" type="datetimeFigureOut">
              <a:rPr lang="zh-CN" altLang="en-US" smtClean="0"/>
              <a:t>2019/1/22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51B80-0B19-4E2E-BF17-48E8831AF8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1221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FB43A-A777-4B19-AACA-4532B6D6FD0D}" type="datetimeFigureOut">
              <a:rPr lang="zh-CN" altLang="en-US" smtClean="0"/>
              <a:t>2019/1/22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51B80-0B19-4E2E-BF17-48E8831AF8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4174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FB43A-A777-4B19-AACA-4532B6D6FD0D}" type="datetimeFigureOut">
              <a:rPr lang="zh-CN" altLang="en-US" smtClean="0"/>
              <a:t>2019/1/22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51B80-0B19-4E2E-BF17-48E8831AF8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6063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FB43A-A777-4B19-AACA-4532B6D6FD0D}" type="datetimeFigureOut">
              <a:rPr lang="zh-CN" altLang="en-US" smtClean="0"/>
              <a:t>2019/1/22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51B80-0B19-4E2E-BF17-48E8831AF8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6767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FB43A-A777-4B19-AACA-4532B6D6FD0D}" type="datetimeFigureOut">
              <a:rPr lang="zh-CN" altLang="en-US" smtClean="0"/>
              <a:t>2019/1/22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51B80-0B19-4E2E-BF17-48E8831AF8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1159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FB43A-A777-4B19-AACA-4532B6D6FD0D}" type="datetimeFigureOut">
              <a:rPr lang="zh-CN" altLang="en-US" smtClean="0"/>
              <a:t>2019/1/22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51B80-0B19-4E2E-BF17-48E8831AF8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460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FB43A-A777-4B19-AACA-4532B6D6FD0D}" type="datetimeFigureOut">
              <a:rPr lang="zh-CN" altLang="en-US" smtClean="0"/>
              <a:t>2019/1/22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51B80-0B19-4E2E-BF17-48E8831AF8C6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9" name="组合 8"/>
          <p:cNvGrpSpPr/>
          <p:nvPr userDrawn="1"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sp>
          <p:nvSpPr>
            <p:cNvPr id="5" name="矩形 4"/>
            <p:cNvSpPr/>
            <p:nvPr userDrawn="1"/>
          </p:nvSpPr>
          <p:spPr>
            <a:xfrm>
              <a:off x="0" y="0"/>
              <a:ext cx="12192000" cy="337350"/>
            </a:xfrm>
            <a:prstGeom prst="rect">
              <a:avLst/>
            </a:prstGeom>
            <a:solidFill>
              <a:srgbClr val="F09C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 userDrawn="1"/>
          </p:nvSpPr>
          <p:spPr>
            <a:xfrm>
              <a:off x="0" y="6520650"/>
              <a:ext cx="12192000" cy="337350"/>
            </a:xfrm>
            <a:prstGeom prst="rect">
              <a:avLst/>
            </a:prstGeom>
            <a:solidFill>
              <a:srgbClr val="F09C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 userDrawn="1"/>
          </p:nvSpPr>
          <p:spPr>
            <a:xfrm rot="5400000">
              <a:off x="8757839" y="3287316"/>
              <a:ext cx="6530973" cy="337350"/>
            </a:xfrm>
            <a:prstGeom prst="rect">
              <a:avLst/>
            </a:prstGeom>
            <a:solidFill>
              <a:srgbClr val="F09C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 userDrawn="1"/>
          </p:nvSpPr>
          <p:spPr>
            <a:xfrm rot="5400000">
              <a:off x="-3096812" y="3287315"/>
              <a:ext cx="6530973" cy="337350"/>
            </a:xfrm>
            <a:prstGeom prst="rect">
              <a:avLst/>
            </a:prstGeom>
            <a:solidFill>
              <a:srgbClr val="F09C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33677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 userDrawn="1"/>
        </p:nvSpPr>
        <p:spPr>
          <a:xfrm>
            <a:off x="2867488" y="1106991"/>
            <a:ext cx="644518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本模板由王鱼</a:t>
            </a:r>
            <a:r>
              <a:rPr lang="en-US" altLang="zh-CN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(SEVEN)</a:t>
            </a:r>
            <a:r>
              <a:rPr lang="zh-CN" altLang="en-US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原创设计发布</a:t>
            </a:r>
            <a:endParaRPr lang="en-US" altLang="zh-CN" sz="3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请勿用于商业用途</a:t>
            </a: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9311" y="2835982"/>
            <a:ext cx="1803400" cy="1790700"/>
          </a:xfrm>
          <a:prstGeom prst="rect">
            <a:avLst/>
          </a:prstGeom>
          <a:ln w="57150">
            <a:solidFill>
              <a:schemeClr val="accent2"/>
            </a:solidFill>
          </a:ln>
        </p:spPr>
      </p:pic>
      <p:sp>
        <p:nvSpPr>
          <p:cNvPr id="10" name="文本框 9"/>
          <p:cNvSpPr txBox="1"/>
          <p:nvPr userDrawn="1"/>
        </p:nvSpPr>
        <p:spPr>
          <a:xfrm>
            <a:off x="2348187" y="4885509"/>
            <a:ext cx="3805648" cy="626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扫码关注个人公众号“职场演示”</a:t>
            </a:r>
            <a:endParaRPr lang="en-US" altLang="zh-CN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获取更多优质免费模板，学习</a:t>
            </a:r>
            <a:r>
              <a:rPr lang="en-US" altLang="zh-CN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制作技巧</a:t>
            </a:r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18710" y="2850756"/>
            <a:ext cx="1793966" cy="1761152"/>
          </a:xfrm>
          <a:prstGeom prst="rect">
            <a:avLst/>
          </a:prstGeom>
          <a:ln w="57150">
            <a:solidFill>
              <a:schemeClr val="accent2"/>
            </a:solidFill>
          </a:ln>
        </p:spPr>
      </p:pic>
      <p:sp>
        <p:nvSpPr>
          <p:cNvPr id="12" name="文本框 11"/>
          <p:cNvSpPr txBox="1"/>
          <p:nvPr userDrawn="1"/>
        </p:nvSpPr>
        <p:spPr>
          <a:xfrm>
            <a:off x="6470495" y="4885509"/>
            <a:ext cx="3805648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模板虽美，原创不易</a:t>
            </a:r>
            <a:endParaRPr lang="en-US" altLang="zh-CN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如果觉得物超所值，请随意打赏</a:t>
            </a:r>
            <a:endParaRPr lang="en-US" altLang="zh-CN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矩形 12"/>
          <p:cNvSpPr/>
          <p:nvPr userDrawn="1"/>
        </p:nvSpPr>
        <p:spPr>
          <a:xfrm>
            <a:off x="-5918" y="0"/>
            <a:ext cx="12192000" cy="68580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6" name="组合 15"/>
          <p:cNvGrpSpPr/>
          <p:nvPr userDrawn="1"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sp>
          <p:nvSpPr>
            <p:cNvPr id="17" name="矩形 16"/>
            <p:cNvSpPr/>
            <p:nvPr userDrawn="1"/>
          </p:nvSpPr>
          <p:spPr>
            <a:xfrm>
              <a:off x="0" y="0"/>
              <a:ext cx="12192000" cy="337350"/>
            </a:xfrm>
            <a:prstGeom prst="rect">
              <a:avLst/>
            </a:prstGeom>
            <a:solidFill>
              <a:srgbClr val="F09C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 userDrawn="1"/>
          </p:nvSpPr>
          <p:spPr>
            <a:xfrm>
              <a:off x="0" y="6520650"/>
              <a:ext cx="12192000" cy="337350"/>
            </a:xfrm>
            <a:prstGeom prst="rect">
              <a:avLst/>
            </a:prstGeom>
            <a:solidFill>
              <a:srgbClr val="F09C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 userDrawn="1"/>
          </p:nvSpPr>
          <p:spPr>
            <a:xfrm rot="5400000">
              <a:off x="8757839" y="3287316"/>
              <a:ext cx="6530973" cy="337350"/>
            </a:xfrm>
            <a:prstGeom prst="rect">
              <a:avLst/>
            </a:prstGeom>
            <a:solidFill>
              <a:srgbClr val="F09C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 userDrawn="1"/>
          </p:nvSpPr>
          <p:spPr>
            <a:xfrm rot="5400000">
              <a:off x="-3096812" y="3287315"/>
              <a:ext cx="6530973" cy="337350"/>
            </a:xfrm>
            <a:prstGeom prst="rect">
              <a:avLst/>
            </a:prstGeom>
            <a:solidFill>
              <a:srgbClr val="F09C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文本框 20"/>
          <p:cNvSpPr txBox="1"/>
          <p:nvPr userDrawn="1"/>
        </p:nvSpPr>
        <p:spPr>
          <a:xfrm>
            <a:off x="3848100" y="6184900"/>
            <a:ext cx="4610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FF0000"/>
                </a:solidFill>
              </a:rPr>
              <a:t>视图</a:t>
            </a:r>
            <a:r>
              <a:rPr lang="en-US" altLang="zh-CN" sz="1200" dirty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r>
              <a:rPr lang="zh-CN" altLang="en-US" sz="1200" dirty="0">
                <a:solidFill>
                  <a:srgbClr val="FF0000"/>
                </a:solidFill>
                <a:sym typeface="Wingdings" panose="05000000000000000000" pitchFamily="2" charset="2"/>
              </a:rPr>
              <a:t>母版</a:t>
            </a:r>
            <a:r>
              <a:rPr lang="en-US" altLang="zh-CN" sz="1200" dirty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r>
              <a:rPr lang="zh-CN" altLang="en-US" sz="1200" dirty="0">
                <a:solidFill>
                  <a:srgbClr val="FF0000"/>
                </a:solidFill>
                <a:sym typeface="Wingdings" panose="05000000000000000000" pitchFamily="2" charset="2"/>
              </a:rPr>
              <a:t>幻灯片母版中删除本页</a:t>
            </a:r>
            <a:endParaRPr lang="zh-CN" alt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113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FB43A-A777-4B19-AACA-4532B6D6FD0D}" type="datetimeFigureOut">
              <a:rPr lang="zh-CN" altLang="en-US" smtClean="0"/>
              <a:t>2019/1/22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51B80-0B19-4E2E-BF17-48E8831AF8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7688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FB43A-A777-4B19-AACA-4532B6D6FD0D}" type="datetimeFigureOut">
              <a:rPr lang="zh-CN" altLang="en-US" smtClean="0"/>
              <a:t>2019/1/22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51B80-0B19-4E2E-BF17-48E8831AF8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564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FB43A-A777-4B19-AACA-4532B6D6FD0D}" type="datetimeFigureOut">
              <a:rPr lang="zh-CN" altLang="en-US" smtClean="0"/>
              <a:t>2019/1/22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51B80-0B19-4E2E-BF17-48E8831AF8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4833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2FB43A-A777-4B19-AACA-4532B6D6FD0D}" type="datetimeFigureOut">
              <a:rPr lang="zh-CN" altLang="en-US" smtClean="0"/>
              <a:t>2019/1/22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751B80-0B19-4E2E-BF17-48E8831AF8C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774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1217546" y="3046372"/>
            <a:ext cx="9678252" cy="96252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softEdge rad="304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1883937" y="-97506"/>
            <a:ext cx="8044059" cy="3685880"/>
            <a:chOff x="1883937" y="-97506"/>
            <a:chExt cx="8044059" cy="3685880"/>
          </a:xfrm>
        </p:grpSpPr>
        <p:sp>
          <p:nvSpPr>
            <p:cNvPr id="14" name="等腰三角形 13"/>
            <p:cNvSpPr/>
            <p:nvPr/>
          </p:nvSpPr>
          <p:spPr>
            <a:xfrm rot="14457451">
              <a:off x="1916616" y="-33304"/>
              <a:ext cx="486186" cy="551543"/>
            </a:xfrm>
            <a:custGeom>
              <a:avLst/>
              <a:gdLst>
                <a:gd name="connsiteX0" fmla="*/ 0 w 435429"/>
                <a:gd name="connsiteY0" fmla="*/ 551543 h 551543"/>
                <a:gd name="connsiteX1" fmla="*/ 217715 w 435429"/>
                <a:gd name="connsiteY1" fmla="*/ 0 h 551543"/>
                <a:gd name="connsiteX2" fmla="*/ 435429 w 435429"/>
                <a:gd name="connsiteY2" fmla="*/ 551543 h 551543"/>
                <a:gd name="connsiteX3" fmla="*/ 0 w 435429"/>
                <a:gd name="connsiteY3" fmla="*/ 551543 h 551543"/>
                <a:gd name="connsiteX0" fmla="*/ 0 w 486186"/>
                <a:gd name="connsiteY0" fmla="*/ 523359 h 551543"/>
                <a:gd name="connsiteX1" fmla="*/ 268472 w 486186"/>
                <a:gd name="connsiteY1" fmla="*/ 0 h 551543"/>
                <a:gd name="connsiteX2" fmla="*/ 486186 w 486186"/>
                <a:gd name="connsiteY2" fmla="*/ 551543 h 551543"/>
                <a:gd name="connsiteX3" fmla="*/ 0 w 486186"/>
                <a:gd name="connsiteY3" fmla="*/ 523359 h 55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6186" h="551543">
                  <a:moveTo>
                    <a:pt x="0" y="523359"/>
                  </a:moveTo>
                  <a:lnTo>
                    <a:pt x="268472" y="0"/>
                  </a:lnTo>
                  <a:lnTo>
                    <a:pt x="486186" y="551543"/>
                  </a:lnTo>
                  <a:lnTo>
                    <a:pt x="0" y="523359"/>
                  </a:lnTo>
                  <a:close/>
                </a:path>
              </a:pathLst>
            </a:custGeom>
            <a:solidFill>
              <a:srgbClr val="148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2264004" y="-97506"/>
              <a:ext cx="7663992" cy="3685880"/>
            </a:xfrm>
            <a:prstGeom prst="rect">
              <a:avLst/>
            </a:prstGeom>
            <a:solidFill>
              <a:srgbClr val="189A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0">
                <a:solidFill>
                  <a:schemeClr val="accent2">
                    <a:lumMod val="50000"/>
                  </a:schemeClr>
                </a:solidFill>
                <a:latin typeface="FontAwesome" pitchFamily="2" charset="0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669357" y="626661"/>
            <a:ext cx="68532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销售竞聘岗位报告</a:t>
            </a:r>
            <a:r>
              <a:rPr lang="en-US" altLang="zh-CN" sz="44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369436" y="2120013"/>
            <a:ext cx="387531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职场演示   </a:t>
            </a:r>
            <a:r>
              <a:rPr lang="en-US" altLang="zh-CN" sz="300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SEVEN</a:t>
            </a:r>
            <a:endParaRPr lang="zh-CN" altLang="en-US" sz="3000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5"/>
          <p:cNvSpPr>
            <a:spLocks/>
          </p:cNvSpPr>
          <p:nvPr/>
        </p:nvSpPr>
        <p:spPr bwMode="auto">
          <a:xfrm>
            <a:off x="3947250" y="2127347"/>
            <a:ext cx="515332" cy="477934"/>
          </a:xfrm>
          <a:custGeom>
            <a:avLst/>
            <a:gdLst>
              <a:gd name="T0" fmla="*/ 71 w 125"/>
              <a:gd name="T1" fmla="*/ 80 h 116"/>
              <a:gd name="T2" fmla="*/ 71 w 125"/>
              <a:gd name="T3" fmla="*/ 73 h 116"/>
              <a:gd name="T4" fmla="*/ 89 w 125"/>
              <a:gd name="T5" fmla="*/ 40 h 116"/>
              <a:gd name="T6" fmla="*/ 62 w 125"/>
              <a:gd name="T7" fmla="*/ 0 h 116"/>
              <a:gd name="T8" fmla="*/ 36 w 125"/>
              <a:gd name="T9" fmla="*/ 40 h 116"/>
              <a:gd name="T10" fmla="*/ 53 w 125"/>
              <a:gd name="T11" fmla="*/ 73 h 116"/>
              <a:gd name="T12" fmla="*/ 53 w 125"/>
              <a:gd name="T13" fmla="*/ 80 h 116"/>
              <a:gd name="T14" fmla="*/ 0 w 125"/>
              <a:gd name="T15" fmla="*/ 116 h 116"/>
              <a:gd name="T16" fmla="*/ 125 w 125"/>
              <a:gd name="T17" fmla="*/ 116 h 116"/>
              <a:gd name="T18" fmla="*/ 71 w 125"/>
              <a:gd name="T19" fmla="*/ 8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5" h="116">
                <a:moveTo>
                  <a:pt x="71" y="80"/>
                </a:moveTo>
                <a:cubicBezTo>
                  <a:pt x="71" y="73"/>
                  <a:pt x="71" y="73"/>
                  <a:pt x="71" y="73"/>
                </a:cubicBezTo>
                <a:cubicBezTo>
                  <a:pt x="81" y="68"/>
                  <a:pt x="89" y="54"/>
                  <a:pt x="89" y="40"/>
                </a:cubicBezTo>
                <a:cubicBezTo>
                  <a:pt x="89" y="18"/>
                  <a:pt x="89" y="0"/>
                  <a:pt x="62" y="0"/>
                </a:cubicBezTo>
                <a:cubicBezTo>
                  <a:pt x="36" y="0"/>
                  <a:pt x="36" y="18"/>
                  <a:pt x="36" y="40"/>
                </a:cubicBezTo>
                <a:cubicBezTo>
                  <a:pt x="36" y="54"/>
                  <a:pt x="44" y="68"/>
                  <a:pt x="53" y="73"/>
                </a:cubicBezTo>
                <a:cubicBezTo>
                  <a:pt x="53" y="80"/>
                  <a:pt x="53" y="80"/>
                  <a:pt x="53" y="80"/>
                </a:cubicBezTo>
                <a:cubicBezTo>
                  <a:pt x="23" y="83"/>
                  <a:pt x="0" y="98"/>
                  <a:pt x="0" y="116"/>
                </a:cubicBezTo>
                <a:cubicBezTo>
                  <a:pt x="125" y="116"/>
                  <a:pt x="125" y="116"/>
                  <a:pt x="125" y="116"/>
                </a:cubicBezTo>
                <a:cubicBezTo>
                  <a:pt x="125" y="98"/>
                  <a:pt x="101" y="83"/>
                  <a:pt x="71" y="80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9020" y="3077029"/>
            <a:ext cx="2853961" cy="37767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828041" y="1423070"/>
            <a:ext cx="6694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150" dirty="0">
                <a:solidFill>
                  <a:schemeClr val="bg1"/>
                </a:solidFill>
              </a:rPr>
              <a:t>Department  Manager  Assistant  Position  Competition</a:t>
            </a:r>
            <a:endParaRPr lang="zh-CN" altLang="en-US" spc="150" dirty="0">
              <a:solidFill>
                <a:schemeClr val="bg1"/>
              </a:solidFill>
            </a:endParaRPr>
          </a:p>
        </p:txBody>
      </p:sp>
      <p:sp>
        <p:nvSpPr>
          <p:cNvPr id="5" name="矩形: 圆角 4"/>
          <p:cNvSpPr/>
          <p:nvPr/>
        </p:nvSpPr>
        <p:spPr>
          <a:xfrm>
            <a:off x="3848100" y="2006600"/>
            <a:ext cx="4191000" cy="800100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1062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29167E-6 -3.7037E-7 L -2.29167E-6 -0.07222 " pathEditMode="relative" rAng="0" ptsTypes="AA">
                                      <p:cBhvr>
                                        <p:cTn id="1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build="allAtOnce"/>
      <p:bldP spid="2" grpId="1" build="allAtOnce"/>
      <p:bldP spid="12" grpId="0" animBg="1"/>
      <p:bldP spid="3" grpId="0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33828" y="4267199"/>
            <a:ext cx="11524343" cy="2249715"/>
          </a:xfrm>
          <a:prstGeom prst="rect">
            <a:avLst/>
          </a:prstGeom>
          <a:gradFill>
            <a:gsLst>
              <a:gs pos="0">
                <a:srgbClr val="F2F2F2"/>
              </a:gs>
              <a:gs pos="100000">
                <a:srgbClr val="F2F2F2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967" y="4267198"/>
            <a:ext cx="11571968" cy="2249715"/>
          </a:xfrm>
          <a:prstGeom prst="rect">
            <a:avLst/>
          </a:prstGeom>
          <a:ln>
            <a:noFill/>
          </a:ln>
        </p:spPr>
      </p:pic>
      <p:grpSp>
        <p:nvGrpSpPr>
          <p:cNvPr id="4" name="组合 3"/>
          <p:cNvGrpSpPr/>
          <p:nvPr/>
        </p:nvGrpSpPr>
        <p:grpSpPr>
          <a:xfrm>
            <a:off x="445293" y="2220686"/>
            <a:ext cx="2595450" cy="1567542"/>
            <a:chOff x="445293" y="2220686"/>
            <a:chExt cx="2595450" cy="1567542"/>
          </a:xfrm>
        </p:grpSpPr>
        <p:sp>
          <p:nvSpPr>
            <p:cNvPr id="21" name="椭圆 20"/>
            <p:cNvSpPr/>
            <p:nvPr/>
          </p:nvSpPr>
          <p:spPr>
            <a:xfrm>
              <a:off x="445293" y="2220686"/>
              <a:ext cx="2569030" cy="391886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4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471713" y="3396342"/>
              <a:ext cx="2569030" cy="391886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4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573314" y="2365829"/>
              <a:ext cx="2365829" cy="1233714"/>
            </a:xfrm>
            <a:prstGeom prst="rect">
              <a:avLst/>
            </a:prstGeom>
            <a:gradFill flip="none" rotWithShape="1">
              <a:gsLst>
                <a:gs pos="50000">
                  <a:srgbClr val="14826D">
                    <a:lumMod val="90000"/>
                    <a:lumOff val="10000"/>
                  </a:srgbClr>
                </a:gs>
                <a:gs pos="0">
                  <a:srgbClr val="14826D"/>
                </a:gs>
                <a:gs pos="100000">
                  <a:srgbClr val="14826D"/>
                </a:gs>
              </a:gsLst>
              <a:lin ang="108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基本情况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263294" y="2220686"/>
            <a:ext cx="2644210" cy="1567542"/>
            <a:chOff x="3263294" y="2220686"/>
            <a:chExt cx="2644210" cy="1567542"/>
          </a:xfrm>
        </p:grpSpPr>
        <p:sp>
          <p:nvSpPr>
            <p:cNvPr id="22" name="椭圆 21"/>
            <p:cNvSpPr/>
            <p:nvPr/>
          </p:nvSpPr>
          <p:spPr>
            <a:xfrm>
              <a:off x="3263294" y="2220686"/>
              <a:ext cx="2569030" cy="391886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4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3338474" y="3396342"/>
              <a:ext cx="2569030" cy="391886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4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413654" y="2365829"/>
              <a:ext cx="2418670" cy="1233714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0">
                  <a:srgbClr val="DB675B"/>
                </a:gs>
                <a:gs pos="98165">
                  <a:srgbClr val="DB675B"/>
                </a:gs>
                <a:gs pos="51000">
                  <a:srgbClr val="E2887E"/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岗位认知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205235" y="2220686"/>
            <a:ext cx="2595450" cy="1567542"/>
            <a:chOff x="6205235" y="2220686"/>
            <a:chExt cx="2595450" cy="1567542"/>
          </a:xfrm>
        </p:grpSpPr>
        <p:sp>
          <p:nvSpPr>
            <p:cNvPr id="23" name="椭圆 22"/>
            <p:cNvSpPr/>
            <p:nvPr/>
          </p:nvSpPr>
          <p:spPr>
            <a:xfrm>
              <a:off x="6205235" y="2220686"/>
              <a:ext cx="2569030" cy="391886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4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6231655" y="3396342"/>
              <a:ext cx="2569030" cy="391886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4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6306835" y="2365829"/>
              <a:ext cx="2418670" cy="1233714"/>
            </a:xfrm>
            <a:prstGeom prst="rect">
              <a:avLst/>
            </a:prstGeom>
            <a:gradFill>
              <a:gsLst>
                <a:gs pos="50000">
                  <a:srgbClr val="F3AE53"/>
                </a:gs>
                <a:gs pos="0">
                  <a:srgbClr val="F09C2A"/>
                </a:gs>
                <a:gs pos="100000">
                  <a:srgbClr val="F09C2A"/>
                </a:gs>
              </a:gsLst>
              <a:lin ang="108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能力水平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9080746" y="2220686"/>
            <a:ext cx="2688300" cy="1567542"/>
            <a:chOff x="9080746" y="2220686"/>
            <a:chExt cx="2688300" cy="1567542"/>
          </a:xfrm>
        </p:grpSpPr>
        <p:sp>
          <p:nvSpPr>
            <p:cNvPr id="24" name="椭圆 23"/>
            <p:cNvSpPr/>
            <p:nvPr/>
          </p:nvSpPr>
          <p:spPr>
            <a:xfrm>
              <a:off x="9080746" y="2220686"/>
              <a:ext cx="2569030" cy="391886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4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9200016" y="3396342"/>
              <a:ext cx="2569030" cy="391886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4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9200016" y="2365829"/>
              <a:ext cx="2418670" cy="1233714"/>
            </a:xfrm>
            <a:prstGeom prst="rect">
              <a:avLst/>
            </a:prstGeom>
            <a:gradFill flip="none" rotWithShape="1">
              <a:gsLst>
                <a:gs pos="50000">
                  <a:srgbClr val="00C85A"/>
                </a:gs>
                <a:gs pos="0">
                  <a:srgbClr val="00B050"/>
                </a:gs>
                <a:gs pos="100000">
                  <a:srgbClr val="00B050"/>
                </a:gs>
              </a:gsLst>
              <a:lin ang="108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未来规划</a:t>
              </a: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763571" y="3744686"/>
            <a:ext cx="1932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rgbClr val="14826D"/>
                </a:solidFill>
              </a:rPr>
              <a:t>Basic Situation </a:t>
            </a:r>
            <a:endParaRPr lang="zh-CN" altLang="en-US" sz="2000" dirty="0">
              <a:solidFill>
                <a:srgbClr val="14826D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656741" y="3744686"/>
            <a:ext cx="1932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rgbClr val="DB675B"/>
                </a:solidFill>
              </a:rPr>
              <a:t>Post Cognition </a:t>
            </a:r>
            <a:endParaRPr lang="zh-CN" altLang="en-US" sz="2000" dirty="0">
              <a:solidFill>
                <a:srgbClr val="DB675B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523502" y="3744686"/>
            <a:ext cx="1932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rgbClr val="F09C2A"/>
                </a:solidFill>
              </a:rPr>
              <a:t>Ability Level </a:t>
            </a:r>
            <a:endParaRPr lang="zh-CN" altLang="en-US" sz="2000" dirty="0">
              <a:solidFill>
                <a:srgbClr val="F09C2A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9518283" y="3744686"/>
            <a:ext cx="1932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rgbClr val="00C85A"/>
                </a:solidFill>
              </a:rPr>
              <a:t>Future Planning </a:t>
            </a:r>
            <a:endParaRPr lang="zh-CN" altLang="en-US" sz="2000" dirty="0">
              <a:solidFill>
                <a:srgbClr val="00C85A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638308" y="536140"/>
            <a:ext cx="685328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 录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2638308" y="1397914"/>
            <a:ext cx="6853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54168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5" grpId="0"/>
      <p:bldP spid="26" grpId="0"/>
      <p:bldP spid="27" grpId="0"/>
      <p:bldP spid="28" grpId="1" build="allAtOnce"/>
      <p:bldP spid="29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33828" y="4267199"/>
            <a:ext cx="11524343" cy="2249715"/>
          </a:xfrm>
          <a:prstGeom prst="rect">
            <a:avLst/>
          </a:prstGeom>
          <a:gradFill>
            <a:gsLst>
              <a:gs pos="0">
                <a:srgbClr val="F2F2F2"/>
              </a:gs>
              <a:gs pos="100000">
                <a:srgbClr val="F2F2F2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967" y="4267198"/>
            <a:ext cx="11571968" cy="2249715"/>
          </a:xfrm>
          <a:prstGeom prst="rect">
            <a:avLst/>
          </a:prstGeom>
          <a:ln>
            <a:noFill/>
          </a:ln>
        </p:spPr>
      </p:pic>
      <p:grpSp>
        <p:nvGrpSpPr>
          <p:cNvPr id="4" name="组合 3"/>
          <p:cNvGrpSpPr/>
          <p:nvPr/>
        </p:nvGrpSpPr>
        <p:grpSpPr>
          <a:xfrm>
            <a:off x="4397778" y="2699655"/>
            <a:ext cx="3360768" cy="1567542"/>
            <a:chOff x="75845" y="2220686"/>
            <a:chExt cx="3360768" cy="1567542"/>
          </a:xfrm>
        </p:grpSpPr>
        <p:sp>
          <p:nvSpPr>
            <p:cNvPr id="21" name="椭圆 20"/>
            <p:cNvSpPr/>
            <p:nvPr/>
          </p:nvSpPr>
          <p:spPr>
            <a:xfrm>
              <a:off x="445293" y="2220686"/>
              <a:ext cx="2569030" cy="391886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4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471713" y="3396342"/>
              <a:ext cx="2569030" cy="391886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4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75845" y="2365829"/>
              <a:ext cx="3360768" cy="1233714"/>
            </a:xfrm>
            <a:prstGeom prst="rect">
              <a:avLst/>
            </a:prstGeom>
            <a:gradFill flip="none" rotWithShape="1">
              <a:gsLst>
                <a:gs pos="50000">
                  <a:srgbClr val="14826D">
                    <a:lumMod val="90000"/>
                    <a:lumOff val="10000"/>
                  </a:srgbClr>
                </a:gs>
                <a:gs pos="0">
                  <a:srgbClr val="14826D"/>
                </a:gs>
                <a:gs pos="100000">
                  <a:srgbClr val="14826D"/>
                </a:gs>
              </a:gsLst>
              <a:lin ang="108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基本情况</a:t>
              </a: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5085504" y="3682361"/>
            <a:ext cx="1932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</a:rPr>
              <a:t>Basic Situation 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638308" y="1015109"/>
            <a:ext cx="685328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000" b="1" dirty="0">
                <a:solidFill>
                  <a:srgbClr val="1482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2638308" y="1876883"/>
            <a:ext cx="6853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1482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Part One</a:t>
            </a:r>
            <a:endParaRPr lang="zh-CN" altLang="en-US" sz="2800" b="1" dirty="0">
              <a:solidFill>
                <a:srgbClr val="14826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Freeform 12"/>
          <p:cNvSpPr>
            <a:spLocks noEditPoints="1"/>
          </p:cNvSpPr>
          <p:nvPr/>
        </p:nvSpPr>
        <p:spPr bwMode="auto">
          <a:xfrm>
            <a:off x="5896645" y="2867432"/>
            <a:ext cx="310192" cy="333210"/>
          </a:xfrm>
          <a:custGeom>
            <a:avLst/>
            <a:gdLst/>
            <a:ahLst/>
            <a:cxnLst>
              <a:cxn ang="0">
                <a:pos x="149" y="42"/>
              </a:cxn>
              <a:cxn ang="0">
                <a:pos x="102" y="40"/>
              </a:cxn>
              <a:cxn ang="0">
                <a:pos x="53" y="40"/>
              </a:cxn>
              <a:cxn ang="0">
                <a:pos x="6" y="42"/>
              </a:cxn>
              <a:cxn ang="0">
                <a:pos x="17" y="94"/>
              </a:cxn>
              <a:cxn ang="0">
                <a:pos x="24" y="132"/>
              </a:cxn>
              <a:cxn ang="0">
                <a:pos x="77" y="166"/>
              </a:cxn>
              <a:cxn ang="0">
                <a:pos x="131" y="132"/>
              </a:cxn>
              <a:cxn ang="0">
                <a:pos x="127" y="83"/>
              </a:cxn>
              <a:cxn ang="0">
                <a:pos x="145" y="44"/>
              </a:cxn>
              <a:cxn ang="0">
                <a:pos x="106" y="67"/>
              </a:cxn>
              <a:cxn ang="0">
                <a:pos x="131" y="40"/>
              </a:cxn>
              <a:cxn ang="0">
                <a:pos x="77" y="110"/>
              </a:cxn>
              <a:cxn ang="0">
                <a:pos x="54" y="96"/>
              </a:cxn>
              <a:cxn ang="0">
                <a:pos x="54" y="70"/>
              </a:cxn>
              <a:cxn ang="0">
                <a:pos x="77" y="56"/>
              </a:cxn>
              <a:cxn ang="0">
                <a:pos x="101" y="70"/>
              </a:cxn>
              <a:cxn ang="0">
                <a:pos x="101" y="96"/>
              </a:cxn>
              <a:cxn ang="0">
                <a:pos x="100" y="103"/>
              </a:cxn>
              <a:cxn ang="0">
                <a:pos x="83" y="113"/>
              </a:cxn>
              <a:cxn ang="0">
                <a:pos x="100" y="103"/>
              </a:cxn>
              <a:cxn ang="0">
                <a:pos x="57" y="119"/>
              </a:cxn>
              <a:cxn ang="0">
                <a:pos x="63" y="108"/>
              </a:cxn>
              <a:cxn ang="0">
                <a:pos x="49" y="93"/>
              </a:cxn>
              <a:cxn ang="0">
                <a:pos x="49" y="73"/>
              </a:cxn>
              <a:cxn ang="0">
                <a:pos x="49" y="93"/>
              </a:cxn>
              <a:cxn ang="0">
                <a:pos x="57" y="47"/>
              </a:cxn>
              <a:cxn ang="0">
                <a:pos x="63" y="58"/>
              </a:cxn>
              <a:cxn ang="0">
                <a:pos x="83" y="53"/>
              </a:cxn>
              <a:cxn ang="0">
                <a:pos x="100" y="63"/>
              </a:cxn>
              <a:cxn ang="0">
                <a:pos x="83" y="53"/>
              </a:cxn>
              <a:cxn ang="0">
                <a:pos x="119" y="83"/>
              </a:cxn>
              <a:cxn ang="0">
                <a:pos x="106" y="83"/>
              </a:cxn>
              <a:cxn ang="0">
                <a:pos x="77" y="6"/>
              </a:cxn>
              <a:cxn ang="0">
                <a:pos x="77" y="50"/>
              </a:cxn>
              <a:cxn ang="0">
                <a:pos x="77" y="6"/>
              </a:cxn>
              <a:cxn ang="0">
                <a:pos x="24" y="40"/>
              </a:cxn>
              <a:cxn ang="0">
                <a:pos x="49" y="67"/>
              </a:cxn>
              <a:cxn ang="0">
                <a:pos x="10" y="44"/>
              </a:cxn>
              <a:cxn ang="0">
                <a:pos x="24" y="126"/>
              </a:cxn>
              <a:cxn ang="0">
                <a:pos x="21" y="97"/>
              </a:cxn>
              <a:cxn ang="0">
                <a:pos x="49" y="99"/>
              </a:cxn>
              <a:cxn ang="0">
                <a:pos x="24" y="126"/>
              </a:cxn>
              <a:cxn ang="0">
                <a:pos x="58" y="124"/>
              </a:cxn>
              <a:cxn ang="0">
                <a:pos x="97" y="124"/>
              </a:cxn>
              <a:cxn ang="0">
                <a:pos x="145" y="122"/>
              </a:cxn>
              <a:cxn ang="0">
                <a:pos x="131" y="126"/>
              </a:cxn>
              <a:cxn ang="0">
                <a:pos x="106" y="99"/>
              </a:cxn>
              <a:cxn ang="0">
                <a:pos x="145" y="122"/>
              </a:cxn>
              <a:cxn ang="0">
                <a:pos x="64" y="83"/>
              </a:cxn>
              <a:cxn ang="0">
                <a:pos x="91" y="83"/>
              </a:cxn>
              <a:cxn ang="0">
                <a:pos x="77" y="91"/>
              </a:cxn>
              <a:cxn ang="0">
                <a:pos x="77" y="75"/>
              </a:cxn>
              <a:cxn ang="0">
                <a:pos x="77" y="91"/>
              </a:cxn>
              <a:cxn ang="0">
                <a:pos x="77" y="91"/>
              </a:cxn>
            </a:cxnLst>
            <a:rect l="0" t="0" r="r" b="b"/>
            <a:pathLst>
              <a:path w="155" h="166">
                <a:moveTo>
                  <a:pt x="127" y="83"/>
                </a:moveTo>
                <a:cubicBezTo>
                  <a:pt x="144" y="68"/>
                  <a:pt x="155" y="52"/>
                  <a:pt x="149" y="42"/>
                </a:cubicBezTo>
                <a:cubicBezTo>
                  <a:pt x="147" y="38"/>
                  <a:pt x="143" y="34"/>
                  <a:pt x="131" y="34"/>
                </a:cubicBezTo>
                <a:cubicBezTo>
                  <a:pt x="123" y="34"/>
                  <a:pt x="113" y="36"/>
                  <a:pt x="102" y="40"/>
                </a:cubicBezTo>
                <a:cubicBezTo>
                  <a:pt x="98" y="17"/>
                  <a:pt x="89" y="0"/>
                  <a:pt x="77" y="0"/>
                </a:cubicBezTo>
                <a:cubicBezTo>
                  <a:pt x="66" y="0"/>
                  <a:pt x="57" y="17"/>
                  <a:pt x="53" y="40"/>
                </a:cubicBezTo>
                <a:cubicBezTo>
                  <a:pt x="42" y="36"/>
                  <a:pt x="32" y="34"/>
                  <a:pt x="24" y="34"/>
                </a:cubicBezTo>
                <a:cubicBezTo>
                  <a:pt x="12" y="34"/>
                  <a:pt x="8" y="38"/>
                  <a:pt x="6" y="42"/>
                </a:cubicBezTo>
                <a:cubicBezTo>
                  <a:pt x="0" y="52"/>
                  <a:pt x="10" y="68"/>
                  <a:pt x="28" y="83"/>
                </a:cubicBezTo>
                <a:cubicBezTo>
                  <a:pt x="24" y="87"/>
                  <a:pt x="20" y="90"/>
                  <a:pt x="17" y="94"/>
                </a:cubicBezTo>
                <a:cubicBezTo>
                  <a:pt x="6" y="106"/>
                  <a:pt x="2" y="117"/>
                  <a:pt x="6" y="124"/>
                </a:cubicBezTo>
                <a:cubicBezTo>
                  <a:pt x="8" y="128"/>
                  <a:pt x="12" y="132"/>
                  <a:pt x="24" y="132"/>
                </a:cubicBezTo>
                <a:cubicBezTo>
                  <a:pt x="32" y="132"/>
                  <a:pt x="42" y="130"/>
                  <a:pt x="53" y="126"/>
                </a:cubicBezTo>
                <a:cubicBezTo>
                  <a:pt x="57" y="149"/>
                  <a:pt x="66" y="166"/>
                  <a:pt x="77" y="166"/>
                </a:cubicBezTo>
                <a:cubicBezTo>
                  <a:pt x="89" y="166"/>
                  <a:pt x="98" y="149"/>
                  <a:pt x="102" y="126"/>
                </a:cubicBezTo>
                <a:cubicBezTo>
                  <a:pt x="113" y="130"/>
                  <a:pt x="123" y="132"/>
                  <a:pt x="131" y="132"/>
                </a:cubicBezTo>
                <a:cubicBezTo>
                  <a:pt x="143" y="132"/>
                  <a:pt x="147" y="128"/>
                  <a:pt x="149" y="124"/>
                </a:cubicBezTo>
                <a:cubicBezTo>
                  <a:pt x="155" y="114"/>
                  <a:pt x="144" y="98"/>
                  <a:pt x="127" y="83"/>
                </a:cubicBezTo>
                <a:close/>
                <a:moveTo>
                  <a:pt x="131" y="40"/>
                </a:moveTo>
                <a:cubicBezTo>
                  <a:pt x="136" y="40"/>
                  <a:pt x="142" y="40"/>
                  <a:pt x="145" y="44"/>
                </a:cubicBezTo>
                <a:cubicBezTo>
                  <a:pt x="148" y="51"/>
                  <a:pt x="140" y="64"/>
                  <a:pt x="123" y="80"/>
                </a:cubicBezTo>
                <a:cubicBezTo>
                  <a:pt x="118" y="75"/>
                  <a:pt x="112" y="71"/>
                  <a:pt x="106" y="67"/>
                </a:cubicBezTo>
                <a:cubicBezTo>
                  <a:pt x="105" y="59"/>
                  <a:pt x="104" y="52"/>
                  <a:pt x="103" y="45"/>
                </a:cubicBezTo>
                <a:cubicBezTo>
                  <a:pt x="114" y="42"/>
                  <a:pt x="124" y="40"/>
                  <a:pt x="131" y="40"/>
                </a:cubicBezTo>
                <a:close/>
                <a:moveTo>
                  <a:pt x="89" y="103"/>
                </a:moveTo>
                <a:cubicBezTo>
                  <a:pt x="85" y="106"/>
                  <a:pt x="81" y="108"/>
                  <a:pt x="77" y="110"/>
                </a:cubicBezTo>
                <a:cubicBezTo>
                  <a:pt x="74" y="108"/>
                  <a:pt x="70" y="106"/>
                  <a:pt x="66" y="103"/>
                </a:cubicBezTo>
                <a:cubicBezTo>
                  <a:pt x="62" y="101"/>
                  <a:pt x="58" y="99"/>
                  <a:pt x="54" y="96"/>
                </a:cubicBezTo>
                <a:cubicBezTo>
                  <a:pt x="54" y="92"/>
                  <a:pt x="54" y="88"/>
                  <a:pt x="54" y="83"/>
                </a:cubicBezTo>
                <a:cubicBezTo>
                  <a:pt x="54" y="78"/>
                  <a:pt x="54" y="74"/>
                  <a:pt x="54" y="70"/>
                </a:cubicBezTo>
                <a:cubicBezTo>
                  <a:pt x="58" y="67"/>
                  <a:pt x="62" y="65"/>
                  <a:pt x="66" y="63"/>
                </a:cubicBezTo>
                <a:cubicBezTo>
                  <a:pt x="70" y="60"/>
                  <a:pt x="74" y="58"/>
                  <a:pt x="77" y="56"/>
                </a:cubicBezTo>
                <a:cubicBezTo>
                  <a:pt x="81" y="58"/>
                  <a:pt x="85" y="60"/>
                  <a:pt x="89" y="63"/>
                </a:cubicBezTo>
                <a:cubicBezTo>
                  <a:pt x="93" y="65"/>
                  <a:pt x="97" y="67"/>
                  <a:pt x="101" y="70"/>
                </a:cubicBezTo>
                <a:cubicBezTo>
                  <a:pt x="101" y="74"/>
                  <a:pt x="101" y="78"/>
                  <a:pt x="101" y="83"/>
                </a:cubicBezTo>
                <a:cubicBezTo>
                  <a:pt x="101" y="88"/>
                  <a:pt x="101" y="92"/>
                  <a:pt x="101" y="96"/>
                </a:cubicBezTo>
                <a:cubicBezTo>
                  <a:pt x="97" y="99"/>
                  <a:pt x="93" y="101"/>
                  <a:pt x="89" y="103"/>
                </a:cubicBezTo>
                <a:close/>
                <a:moveTo>
                  <a:pt x="100" y="103"/>
                </a:moveTo>
                <a:cubicBezTo>
                  <a:pt x="100" y="109"/>
                  <a:pt x="99" y="114"/>
                  <a:pt x="98" y="119"/>
                </a:cubicBezTo>
                <a:cubicBezTo>
                  <a:pt x="93" y="117"/>
                  <a:pt x="88" y="115"/>
                  <a:pt x="83" y="113"/>
                </a:cubicBezTo>
                <a:cubicBezTo>
                  <a:pt x="86" y="111"/>
                  <a:pt x="89" y="110"/>
                  <a:pt x="92" y="108"/>
                </a:cubicBezTo>
                <a:cubicBezTo>
                  <a:pt x="95" y="106"/>
                  <a:pt x="97" y="105"/>
                  <a:pt x="100" y="103"/>
                </a:cubicBezTo>
                <a:close/>
                <a:moveTo>
                  <a:pt x="72" y="113"/>
                </a:moveTo>
                <a:cubicBezTo>
                  <a:pt x="66" y="115"/>
                  <a:pt x="61" y="117"/>
                  <a:pt x="57" y="119"/>
                </a:cubicBezTo>
                <a:cubicBezTo>
                  <a:pt x="56" y="114"/>
                  <a:pt x="55" y="109"/>
                  <a:pt x="55" y="103"/>
                </a:cubicBezTo>
                <a:cubicBezTo>
                  <a:pt x="57" y="105"/>
                  <a:pt x="60" y="106"/>
                  <a:pt x="63" y="108"/>
                </a:cubicBezTo>
                <a:cubicBezTo>
                  <a:pt x="66" y="110"/>
                  <a:pt x="69" y="111"/>
                  <a:pt x="72" y="113"/>
                </a:cubicBezTo>
                <a:close/>
                <a:moveTo>
                  <a:pt x="49" y="93"/>
                </a:moveTo>
                <a:cubicBezTo>
                  <a:pt x="44" y="89"/>
                  <a:pt x="40" y="86"/>
                  <a:pt x="36" y="83"/>
                </a:cubicBezTo>
                <a:cubicBezTo>
                  <a:pt x="40" y="80"/>
                  <a:pt x="44" y="76"/>
                  <a:pt x="49" y="73"/>
                </a:cubicBezTo>
                <a:cubicBezTo>
                  <a:pt x="49" y="77"/>
                  <a:pt x="49" y="80"/>
                  <a:pt x="49" y="83"/>
                </a:cubicBezTo>
                <a:cubicBezTo>
                  <a:pt x="49" y="86"/>
                  <a:pt x="49" y="90"/>
                  <a:pt x="49" y="93"/>
                </a:cubicBezTo>
                <a:close/>
                <a:moveTo>
                  <a:pt x="55" y="63"/>
                </a:moveTo>
                <a:cubicBezTo>
                  <a:pt x="55" y="57"/>
                  <a:pt x="56" y="52"/>
                  <a:pt x="57" y="47"/>
                </a:cubicBezTo>
                <a:cubicBezTo>
                  <a:pt x="61" y="49"/>
                  <a:pt x="66" y="51"/>
                  <a:pt x="72" y="53"/>
                </a:cubicBezTo>
                <a:cubicBezTo>
                  <a:pt x="69" y="55"/>
                  <a:pt x="66" y="56"/>
                  <a:pt x="63" y="58"/>
                </a:cubicBezTo>
                <a:cubicBezTo>
                  <a:pt x="60" y="60"/>
                  <a:pt x="57" y="61"/>
                  <a:pt x="55" y="63"/>
                </a:cubicBezTo>
                <a:close/>
                <a:moveTo>
                  <a:pt x="83" y="53"/>
                </a:moveTo>
                <a:cubicBezTo>
                  <a:pt x="88" y="51"/>
                  <a:pt x="93" y="49"/>
                  <a:pt x="98" y="47"/>
                </a:cubicBezTo>
                <a:cubicBezTo>
                  <a:pt x="99" y="52"/>
                  <a:pt x="100" y="57"/>
                  <a:pt x="100" y="63"/>
                </a:cubicBezTo>
                <a:cubicBezTo>
                  <a:pt x="98" y="61"/>
                  <a:pt x="95" y="60"/>
                  <a:pt x="92" y="58"/>
                </a:cubicBezTo>
                <a:cubicBezTo>
                  <a:pt x="89" y="56"/>
                  <a:pt x="86" y="55"/>
                  <a:pt x="83" y="53"/>
                </a:cubicBezTo>
                <a:close/>
                <a:moveTo>
                  <a:pt x="106" y="73"/>
                </a:moveTo>
                <a:cubicBezTo>
                  <a:pt x="111" y="77"/>
                  <a:pt x="115" y="80"/>
                  <a:pt x="119" y="83"/>
                </a:cubicBezTo>
                <a:cubicBezTo>
                  <a:pt x="115" y="86"/>
                  <a:pt x="111" y="89"/>
                  <a:pt x="106" y="93"/>
                </a:cubicBezTo>
                <a:cubicBezTo>
                  <a:pt x="106" y="90"/>
                  <a:pt x="106" y="86"/>
                  <a:pt x="106" y="83"/>
                </a:cubicBezTo>
                <a:cubicBezTo>
                  <a:pt x="106" y="80"/>
                  <a:pt x="106" y="77"/>
                  <a:pt x="106" y="73"/>
                </a:cubicBezTo>
                <a:close/>
                <a:moveTo>
                  <a:pt x="77" y="6"/>
                </a:moveTo>
                <a:cubicBezTo>
                  <a:pt x="85" y="6"/>
                  <a:pt x="93" y="19"/>
                  <a:pt x="97" y="42"/>
                </a:cubicBezTo>
                <a:cubicBezTo>
                  <a:pt x="91" y="44"/>
                  <a:pt x="84" y="47"/>
                  <a:pt x="77" y="50"/>
                </a:cubicBezTo>
                <a:cubicBezTo>
                  <a:pt x="71" y="47"/>
                  <a:pt x="64" y="44"/>
                  <a:pt x="58" y="42"/>
                </a:cubicBezTo>
                <a:cubicBezTo>
                  <a:pt x="62" y="19"/>
                  <a:pt x="70" y="6"/>
                  <a:pt x="77" y="6"/>
                </a:cubicBezTo>
                <a:close/>
                <a:moveTo>
                  <a:pt x="10" y="44"/>
                </a:moveTo>
                <a:cubicBezTo>
                  <a:pt x="13" y="40"/>
                  <a:pt x="19" y="40"/>
                  <a:pt x="24" y="40"/>
                </a:cubicBezTo>
                <a:cubicBezTo>
                  <a:pt x="31" y="40"/>
                  <a:pt x="41" y="42"/>
                  <a:pt x="52" y="45"/>
                </a:cubicBezTo>
                <a:cubicBezTo>
                  <a:pt x="50" y="52"/>
                  <a:pt x="50" y="59"/>
                  <a:pt x="49" y="67"/>
                </a:cubicBezTo>
                <a:cubicBezTo>
                  <a:pt x="43" y="71"/>
                  <a:pt x="37" y="75"/>
                  <a:pt x="32" y="80"/>
                </a:cubicBezTo>
                <a:cubicBezTo>
                  <a:pt x="15" y="64"/>
                  <a:pt x="7" y="51"/>
                  <a:pt x="10" y="44"/>
                </a:cubicBezTo>
                <a:close/>
                <a:moveTo>
                  <a:pt x="24" y="126"/>
                </a:moveTo>
                <a:cubicBezTo>
                  <a:pt x="24" y="126"/>
                  <a:pt x="24" y="126"/>
                  <a:pt x="24" y="126"/>
                </a:cubicBezTo>
                <a:cubicBezTo>
                  <a:pt x="19" y="126"/>
                  <a:pt x="13" y="126"/>
                  <a:pt x="10" y="122"/>
                </a:cubicBezTo>
                <a:cubicBezTo>
                  <a:pt x="8" y="117"/>
                  <a:pt x="12" y="108"/>
                  <a:pt x="21" y="97"/>
                </a:cubicBezTo>
                <a:cubicBezTo>
                  <a:pt x="24" y="94"/>
                  <a:pt x="28" y="90"/>
                  <a:pt x="32" y="86"/>
                </a:cubicBezTo>
                <a:cubicBezTo>
                  <a:pt x="37" y="91"/>
                  <a:pt x="43" y="95"/>
                  <a:pt x="49" y="99"/>
                </a:cubicBezTo>
                <a:cubicBezTo>
                  <a:pt x="50" y="107"/>
                  <a:pt x="50" y="114"/>
                  <a:pt x="52" y="121"/>
                </a:cubicBezTo>
                <a:cubicBezTo>
                  <a:pt x="41" y="124"/>
                  <a:pt x="31" y="126"/>
                  <a:pt x="24" y="126"/>
                </a:cubicBezTo>
                <a:close/>
                <a:moveTo>
                  <a:pt x="77" y="161"/>
                </a:moveTo>
                <a:cubicBezTo>
                  <a:pt x="70" y="161"/>
                  <a:pt x="62" y="147"/>
                  <a:pt x="58" y="124"/>
                </a:cubicBezTo>
                <a:cubicBezTo>
                  <a:pt x="64" y="122"/>
                  <a:pt x="71" y="119"/>
                  <a:pt x="77" y="116"/>
                </a:cubicBezTo>
                <a:cubicBezTo>
                  <a:pt x="84" y="119"/>
                  <a:pt x="91" y="122"/>
                  <a:pt x="97" y="124"/>
                </a:cubicBezTo>
                <a:cubicBezTo>
                  <a:pt x="93" y="147"/>
                  <a:pt x="85" y="161"/>
                  <a:pt x="77" y="161"/>
                </a:cubicBezTo>
                <a:close/>
                <a:moveTo>
                  <a:pt x="145" y="122"/>
                </a:moveTo>
                <a:cubicBezTo>
                  <a:pt x="142" y="126"/>
                  <a:pt x="136" y="126"/>
                  <a:pt x="131" y="126"/>
                </a:cubicBezTo>
                <a:cubicBezTo>
                  <a:pt x="131" y="126"/>
                  <a:pt x="131" y="126"/>
                  <a:pt x="131" y="126"/>
                </a:cubicBezTo>
                <a:cubicBezTo>
                  <a:pt x="124" y="126"/>
                  <a:pt x="114" y="124"/>
                  <a:pt x="103" y="121"/>
                </a:cubicBezTo>
                <a:cubicBezTo>
                  <a:pt x="104" y="114"/>
                  <a:pt x="105" y="107"/>
                  <a:pt x="106" y="99"/>
                </a:cubicBezTo>
                <a:cubicBezTo>
                  <a:pt x="112" y="95"/>
                  <a:pt x="118" y="91"/>
                  <a:pt x="123" y="87"/>
                </a:cubicBezTo>
                <a:cubicBezTo>
                  <a:pt x="140" y="102"/>
                  <a:pt x="148" y="115"/>
                  <a:pt x="145" y="122"/>
                </a:cubicBezTo>
                <a:close/>
                <a:moveTo>
                  <a:pt x="77" y="70"/>
                </a:moveTo>
                <a:cubicBezTo>
                  <a:pt x="70" y="70"/>
                  <a:pt x="64" y="76"/>
                  <a:pt x="64" y="83"/>
                </a:cubicBezTo>
                <a:cubicBezTo>
                  <a:pt x="64" y="90"/>
                  <a:pt x="70" y="96"/>
                  <a:pt x="77" y="96"/>
                </a:cubicBezTo>
                <a:cubicBezTo>
                  <a:pt x="85" y="96"/>
                  <a:pt x="91" y="90"/>
                  <a:pt x="91" y="83"/>
                </a:cubicBezTo>
                <a:cubicBezTo>
                  <a:pt x="91" y="76"/>
                  <a:pt x="85" y="70"/>
                  <a:pt x="77" y="70"/>
                </a:cubicBezTo>
                <a:close/>
                <a:moveTo>
                  <a:pt x="77" y="91"/>
                </a:moveTo>
                <a:cubicBezTo>
                  <a:pt x="73" y="91"/>
                  <a:pt x="70" y="87"/>
                  <a:pt x="70" y="83"/>
                </a:cubicBezTo>
                <a:cubicBezTo>
                  <a:pt x="70" y="79"/>
                  <a:pt x="73" y="75"/>
                  <a:pt x="77" y="75"/>
                </a:cubicBezTo>
                <a:cubicBezTo>
                  <a:pt x="82" y="75"/>
                  <a:pt x="85" y="79"/>
                  <a:pt x="85" y="83"/>
                </a:cubicBezTo>
                <a:cubicBezTo>
                  <a:pt x="85" y="87"/>
                  <a:pt x="82" y="91"/>
                  <a:pt x="77" y="91"/>
                </a:cubicBezTo>
                <a:close/>
                <a:moveTo>
                  <a:pt x="77" y="91"/>
                </a:moveTo>
                <a:cubicBezTo>
                  <a:pt x="77" y="91"/>
                  <a:pt x="77" y="91"/>
                  <a:pt x="77" y="91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387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8" grpId="0" build="allAtOnce"/>
      <p:bldP spid="29" grpId="0" build="allAtOnce"/>
      <p:bldP spid="3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自由: 形状 5"/>
          <p:cNvSpPr/>
          <p:nvPr/>
        </p:nvSpPr>
        <p:spPr>
          <a:xfrm rot="16200000">
            <a:off x="5900020" y="576917"/>
            <a:ext cx="400110" cy="11498405"/>
          </a:xfrm>
          <a:custGeom>
            <a:avLst/>
            <a:gdLst>
              <a:gd name="connsiteX0" fmla="*/ 0 w 507351"/>
              <a:gd name="connsiteY0" fmla="*/ 7277986 h 11487771"/>
              <a:gd name="connsiteX1" fmla="*/ 0 w 507351"/>
              <a:gd name="connsiteY1" fmla="*/ 0 h 11487771"/>
              <a:gd name="connsiteX2" fmla="*/ 318977 w 507351"/>
              <a:gd name="connsiteY2" fmla="*/ 79744 h 11487771"/>
              <a:gd name="connsiteX3" fmla="*/ 318977 w 507351"/>
              <a:gd name="connsiteY3" fmla="*/ 6701867 h 11487771"/>
              <a:gd name="connsiteX4" fmla="*/ 507351 w 507351"/>
              <a:gd name="connsiteY4" fmla="*/ 7224115 h 11487771"/>
              <a:gd name="connsiteX5" fmla="*/ 507351 w 507351"/>
              <a:gd name="connsiteY5" fmla="*/ 11487771 h 11487771"/>
              <a:gd name="connsiteX6" fmla="*/ 1 w 507351"/>
              <a:gd name="connsiteY6" fmla="*/ 11487771 h 11487771"/>
              <a:gd name="connsiteX7" fmla="*/ 1 w 507351"/>
              <a:gd name="connsiteY7" fmla="*/ 7277986 h 11487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7351" h="11487771">
                <a:moveTo>
                  <a:pt x="0" y="7277986"/>
                </a:moveTo>
                <a:lnTo>
                  <a:pt x="0" y="0"/>
                </a:lnTo>
                <a:lnTo>
                  <a:pt x="318977" y="79744"/>
                </a:lnTo>
                <a:lnTo>
                  <a:pt x="318977" y="6701867"/>
                </a:lnTo>
                <a:lnTo>
                  <a:pt x="507351" y="7224115"/>
                </a:lnTo>
                <a:lnTo>
                  <a:pt x="507351" y="11487771"/>
                </a:lnTo>
                <a:lnTo>
                  <a:pt x="1" y="11487771"/>
                </a:lnTo>
                <a:lnTo>
                  <a:pt x="1" y="7277986"/>
                </a:lnTo>
                <a:close/>
              </a:path>
            </a:pathLst>
          </a:custGeom>
          <a:solidFill>
            <a:srgbClr val="1482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/>
          <p:cNvCxnSpPr/>
          <p:nvPr/>
        </p:nvCxnSpPr>
        <p:spPr>
          <a:xfrm flipH="1" flipV="1">
            <a:off x="379152" y="6399873"/>
            <a:ext cx="6649601" cy="1842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7973962" y="6126066"/>
            <a:ext cx="3875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职场演示公众号  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SEVEN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 rot="10800000">
            <a:off x="323849" y="318957"/>
            <a:ext cx="11525427" cy="400111"/>
            <a:chOff x="350872" y="2807634"/>
            <a:chExt cx="11498405" cy="400111"/>
          </a:xfrm>
          <a:solidFill>
            <a:srgbClr val="14826D"/>
          </a:solidFill>
        </p:grpSpPr>
        <p:sp>
          <p:nvSpPr>
            <p:cNvPr id="13" name="自由: 形状 12"/>
            <p:cNvSpPr/>
            <p:nvPr/>
          </p:nvSpPr>
          <p:spPr>
            <a:xfrm rot="16200000">
              <a:off x="5900020" y="-2741514"/>
              <a:ext cx="400110" cy="11498405"/>
            </a:xfrm>
            <a:custGeom>
              <a:avLst/>
              <a:gdLst>
                <a:gd name="connsiteX0" fmla="*/ 0 w 507351"/>
                <a:gd name="connsiteY0" fmla="*/ 7277986 h 11487771"/>
                <a:gd name="connsiteX1" fmla="*/ 0 w 507351"/>
                <a:gd name="connsiteY1" fmla="*/ 0 h 11487771"/>
                <a:gd name="connsiteX2" fmla="*/ 318977 w 507351"/>
                <a:gd name="connsiteY2" fmla="*/ 79744 h 11487771"/>
                <a:gd name="connsiteX3" fmla="*/ 318977 w 507351"/>
                <a:gd name="connsiteY3" fmla="*/ 6701867 h 11487771"/>
                <a:gd name="connsiteX4" fmla="*/ 507351 w 507351"/>
                <a:gd name="connsiteY4" fmla="*/ 7224115 h 11487771"/>
                <a:gd name="connsiteX5" fmla="*/ 507351 w 507351"/>
                <a:gd name="connsiteY5" fmla="*/ 11487771 h 11487771"/>
                <a:gd name="connsiteX6" fmla="*/ 1 w 507351"/>
                <a:gd name="connsiteY6" fmla="*/ 11487771 h 11487771"/>
                <a:gd name="connsiteX7" fmla="*/ 1 w 507351"/>
                <a:gd name="connsiteY7" fmla="*/ 7277986 h 1148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7351" h="11487771">
                  <a:moveTo>
                    <a:pt x="0" y="7277986"/>
                  </a:moveTo>
                  <a:lnTo>
                    <a:pt x="0" y="0"/>
                  </a:lnTo>
                  <a:lnTo>
                    <a:pt x="318977" y="79744"/>
                  </a:lnTo>
                  <a:lnTo>
                    <a:pt x="318977" y="6701867"/>
                  </a:lnTo>
                  <a:lnTo>
                    <a:pt x="507351" y="7224115"/>
                  </a:lnTo>
                  <a:lnTo>
                    <a:pt x="507351" y="11487771"/>
                  </a:lnTo>
                  <a:lnTo>
                    <a:pt x="1" y="11487771"/>
                  </a:lnTo>
                  <a:lnTo>
                    <a:pt x="1" y="727798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cxnSp>
          <p:nvCxnSpPr>
            <p:cNvPr id="14" name="直接连接符 13"/>
            <p:cNvCxnSpPr/>
            <p:nvPr/>
          </p:nvCxnSpPr>
          <p:spPr>
            <a:xfrm flipH="1" flipV="1">
              <a:off x="379152" y="3081442"/>
              <a:ext cx="6649601" cy="18429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/>
          </p:nvSpPr>
          <p:spPr>
            <a:xfrm rot="10800000">
              <a:off x="7973962" y="2807635"/>
              <a:ext cx="3875315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岗位竞聘</a:t>
              </a:r>
              <a:r>
                <a:rPr lang="en-US" altLang="zh-CN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——</a:t>
              </a:r>
              <a:r>
                <a:rPr lang="zh-CN" altLang="en-US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基本信息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67929" y="1449419"/>
            <a:ext cx="2424062" cy="3479845"/>
            <a:chOff x="661418" y="1449419"/>
            <a:chExt cx="1865968" cy="2678674"/>
          </a:xfrm>
        </p:grpSpPr>
        <p:grpSp>
          <p:nvGrpSpPr>
            <p:cNvPr id="20" name="组合 19"/>
            <p:cNvGrpSpPr/>
            <p:nvPr/>
          </p:nvGrpSpPr>
          <p:grpSpPr>
            <a:xfrm>
              <a:off x="661418" y="3981186"/>
              <a:ext cx="1865968" cy="146907"/>
              <a:chOff x="661418" y="3981186"/>
              <a:chExt cx="1865968" cy="146907"/>
            </a:xfrm>
          </p:grpSpPr>
          <p:sp>
            <p:nvSpPr>
              <p:cNvPr id="18" name="椭圆 17"/>
              <p:cNvSpPr/>
              <p:nvPr/>
            </p:nvSpPr>
            <p:spPr>
              <a:xfrm rot="21144979">
                <a:off x="661418" y="3981188"/>
                <a:ext cx="769355" cy="146905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  <a:alpha val="24000"/>
                </a:schemeClr>
              </a:solidFill>
              <a:effectLst>
                <a:softEdge rad="38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/>
              <p:nvPr/>
            </p:nvSpPr>
            <p:spPr>
              <a:xfrm rot="546766">
                <a:off x="1758031" y="3981186"/>
                <a:ext cx="769355" cy="146905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  <a:alpha val="24000"/>
                </a:schemeClr>
              </a:solidFill>
              <a:effectLst>
                <a:softEdge rad="38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1184" y="1449419"/>
              <a:ext cx="1729212" cy="2599068"/>
            </a:xfrm>
            <a:prstGeom prst="rect">
              <a:avLst/>
            </a:prstGeom>
            <a:ln w="57150">
              <a:solidFill>
                <a:srgbClr val="DB675B"/>
              </a:solidFill>
            </a:ln>
            <a:effectLst/>
          </p:spPr>
        </p:pic>
      </p:grpSp>
      <p:sp>
        <p:nvSpPr>
          <p:cNvPr id="24" name="文本框 23"/>
          <p:cNvSpPr txBox="1"/>
          <p:nvPr/>
        </p:nvSpPr>
        <p:spPr>
          <a:xfrm>
            <a:off x="1065229" y="4976957"/>
            <a:ext cx="15648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pc="300" dirty="0"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活泼的我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7004464" y="4976957"/>
            <a:ext cx="15648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pc="300" dirty="0"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个人信息</a:t>
            </a:r>
          </a:p>
        </p:txBody>
      </p:sp>
      <p:cxnSp>
        <p:nvCxnSpPr>
          <p:cNvPr id="44" name="直接连接符 43"/>
          <p:cNvCxnSpPr>
            <a:stCxn id="17" idx="3"/>
            <a:endCxn id="26" idx="1"/>
          </p:cNvCxnSpPr>
          <p:nvPr/>
        </p:nvCxnSpPr>
        <p:spPr>
          <a:xfrm>
            <a:off x="3004965" y="3137631"/>
            <a:ext cx="1862713" cy="0"/>
          </a:xfrm>
          <a:prstGeom prst="line">
            <a:avLst/>
          </a:prstGeom>
          <a:ln>
            <a:solidFill>
              <a:srgbClr val="14826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组合 47"/>
          <p:cNvGrpSpPr/>
          <p:nvPr/>
        </p:nvGrpSpPr>
        <p:grpSpPr>
          <a:xfrm>
            <a:off x="4779247" y="1449419"/>
            <a:ext cx="6017459" cy="3455070"/>
            <a:chOff x="4779247" y="1449419"/>
            <a:chExt cx="6017459" cy="3455070"/>
          </a:xfrm>
        </p:grpSpPr>
        <p:sp>
          <p:nvSpPr>
            <p:cNvPr id="46" name="椭圆 45"/>
            <p:cNvSpPr/>
            <p:nvPr/>
          </p:nvSpPr>
          <p:spPr>
            <a:xfrm rot="21226444">
              <a:off x="4779247" y="4709514"/>
              <a:ext cx="999462" cy="190842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24000"/>
              </a:schemeClr>
            </a:solidFill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 rot="228037">
              <a:off x="9797244" y="4713647"/>
              <a:ext cx="999462" cy="190842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24000"/>
              </a:schemeClr>
            </a:solidFill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4867678" y="1449419"/>
              <a:ext cx="5838422" cy="3376424"/>
            </a:xfrm>
            <a:prstGeom prst="rect">
              <a:avLst/>
            </a:prstGeom>
            <a:solidFill>
              <a:srgbClr val="DB675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5004226" y="1651000"/>
              <a:ext cx="2744213" cy="1037724"/>
              <a:chOff x="5004226" y="1651000"/>
              <a:chExt cx="2744213" cy="1037724"/>
            </a:xfrm>
            <a:effectLst/>
          </p:grpSpPr>
          <p:sp>
            <p:nvSpPr>
              <p:cNvPr id="37" name="矩形 36"/>
              <p:cNvSpPr/>
              <p:nvPr/>
            </p:nvSpPr>
            <p:spPr>
              <a:xfrm>
                <a:off x="5004226" y="1651000"/>
                <a:ext cx="2684565" cy="1037724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5004226" y="1762500"/>
                <a:ext cx="274421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姓名：陈雨彤</a:t>
                </a:r>
                <a:r>
                  <a:rPr lang="en-US" altLang="zh-CN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/SEVEN</a:t>
                </a:r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5004226" y="2319392"/>
                <a:ext cx="1168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年龄：</a:t>
                </a:r>
                <a:r>
                  <a:rPr lang="en-US" altLang="zh-CN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26</a:t>
                </a:r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6346389" y="2319392"/>
                <a:ext cx="134240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学历：硕士</a:t>
                </a: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7884987" y="1651000"/>
              <a:ext cx="2582464" cy="1037724"/>
              <a:chOff x="7884987" y="1651000"/>
              <a:chExt cx="2582464" cy="1037724"/>
            </a:xfrm>
            <a:effectLst/>
          </p:grpSpPr>
          <p:sp>
            <p:nvSpPr>
              <p:cNvPr id="38" name="矩形 37"/>
              <p:cNvSpPr/>
              <p:nvPr/>
            </p:nvSpPr>
            <p:spPr>
              <a:xfrm>
                <a:off x="7884987" y="1651000"/>
                <a:ext cx="2381055" cy="1037724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7987088" y="1794906"/>
                <a:ext cx="248036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目前岗位：市场专员</a:t>
                </a: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7987088" y="2319392"/>
                <a:ext cx="248036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个人兴趣：平面设计</a:t>
                </a:r>
              </a:p>
            </p:txBody>
          </p:sp>
        </p:grpSp>
        <p:sp>
          <p:nvSpPr>
            <p:cNvPr id="45" name="矩形 44"/>
            <p:cNvSpPr/>
            <p:nvPr/>
          </p:nvSpPr>
          <p:spPr>
            <a:xfrm>
              <a:off x="5004226" y="2997724"/>
              <a:ext cx="1222889" cy="358218"/>
            </a:xfrm>
            <a:prstGeom prst="rect">
              <a:avLst/>
            </a:prstGeom>
            <a:solidFill>
              <a:srgbClr val="148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竞聘宣言</a:t>
              </a:r>
              <a:endParaRPr lang="en-US" altLang="zh-CN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cxnSp>
          <p:nvCxnSpPr>
            <p:cNvPr id="36" name="直接连接符 35"/>
            <p:cNvCxnSpPr/>
            <p:nvPr/>
          </p:nvCxnSpPr>
          <p:spPr>
            <a:xfrm>
              <a:off x="6227115" y="3188431"/>
              <a:ext cx="4038927" cy="0"/>
            </a:xfrm>
            <a:prstGeom prst="line">
              <a:avLst/>
            </a:prstGeom>
            <a:ln>
              <a:solidFill>
                <a:srgbClr val="1482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文本框 30"/>
            <p:cNvSpPr txBox="1"/>
            <p:nvPr/>
          </p:nvSpPr>
          <p:spPr>
            <a:xfrm>
              <a:off x="5001628" y="3508975"/>
              <a:ext cx="5374325" cy="11393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天地生人一人应有一人之业，人生在世一日当尽一日之勤。业精于勤，荒于嬉。用玩世不恭的态度去过严肃的生活，爱工作，爱生活。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849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组合 118"/>
          <p:cNvGrpSpPr/>
          <p:nvPr/>
        </p:nvGrpSpPr>
        <p:grpSpPr>
          <a:xfrm>
            <a:off x="582205" y="1876425"/>
            <a:ext cx="2378307" cy="3654691"/>
            <a:chOff x="486955" y="1876425"/>
            <a:chExt cx="2378307" cy="3654691"/>
          </a:xfrm>
        </p:grpSpPr>
        <p:sp>
          <p:nvSpPr>
            <p:cNvPr id="59" name="椭圆 58"/>
            <p:cNvSpPr/>
            <p:nvPr/>
          </p:nvSpPr>
          <p:spPr>
            <a:xfrm rot="21144979">
              <a:off x="486955" y="5340274"/>
              <a:ext cx="999462" cy="190842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24000"/>
              </a:schemeClr>
            </a:solidFill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椭圆 59"/>
            <p:cNvSpPr/>
            <p:nvPr/>
          </p:nvSpPr>
          <p:spPr>
            <a:xfrm rot="546766">
              <a:off x="1865800" y="5327449"/>
              <a:ext cx="999462" cy="190842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24000"/>
              </a:schemeClr>
            </a:solidFill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571500" y="1876425"/>
              <a:ext cx="2209800" cy="3581400"/>
            </a:xfrm>
            <a:prstGeom prst="rect">
              <a:avLst/>
            </a:prstGeom>
            <a:solidFill>
              <a:srgbClr val="148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1214487" y="2189294"/>
              <a:ext cx="9238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本   科</a:t>
              </a: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922256" y="2558105"/>
              <a:ext cx="1508289" cy="3770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2008-2012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99" name="文本框 98"/>
            <p:cNvSpPr txBox="1"/>
            <p:nvPr/>
          </p:nvSpPr>
          <p:spPr>
            <a:xfrm>
              <a:off x="837906" y="3230681"/>
              <a:ext cx="16357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四川大学</a:t>
              </a:r>
            </a:p>
          </p:txBody>
        </p:sp>
        <p:sp>
          <p:nvSpPr>
            <p:cNvPr id="100" name="文本框 99"/>
            <p:cNvSpPr txBox="1"/>
            <p:nvPr/>
          </p:nvSpPr>
          <p:spPr>
            <a:xfrm>
              <a:off x="712778" y="3886088"/>
              <a:ext cx="18860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经济管理专业</a:t>
              </a:r>
            </a:p>
          </p:txBody>
        </p:sp>
        <p:sp>
          <p:nvSpPr>
            <p:cNvPr id="107" name="矩形 106"/>
            <p:cNvSpPr/>
            <p:nvPr/>
          </p:nvSpPr>
          <p:spPr>
            <a:xfrm>
              <a:off x="922256" y="2150794"/>
              <a:ext cx="1508289" cy="8132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矩形 110"/>
            <p:cNvSpPr/>
            <p:nvPr/>
          </p:nvSpPr>
          <p:spPr>
            <a:xfrm>
              <a:off x="664143" y="1973179"/>
              <a:ext cx="2021305" cy="339771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文本框 114"/>
            <p:cNvSpPr txBox="1"/>
            <p:nvPr/>
          </p:nvSpPr>
          <p:spPr>
            <a:xfrm>
              <a:off x="774156" y="4675937"/>
              <a:ext cx="16357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青涩年华</a:t>
              </a:r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3463330" y="1876425"/>
            <a:ext cx="2387113" cy="3654691"/>
            <a:chOff x="3477805" y="1876425"/>
            <a:chExt cx="2387113" cy="3654691"/>
          </a:xfrm>
        </p:grpSpPr>
        <p:sp>
          <p:nvSpPr>
            <p:cNvPr id="61" name="椭圆 60"/>
            <p:cNvSpPr/>
            <p:nvPr/>
          </p:nvSpPr>
          <p:spPr>
            <a:xfrm rot="21144979">
              <a:off x="3477805" y="5340274"/>
              <a:ext cx="999462" cy="190842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24000"/>
              </a:schemeClr>
            </a:solidFill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椭圆 61"/>
            <p:cNvSpPr/>
            <p:nvPr/>
          </p:nvSpPr>
          <p:spPr>
            <a:xfrm rot="546766">
              <a:off x="4856650" y="5327449"/>
              <a:ext cx="999462" cy="190842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24000"/>
              </a:schemeClr>
            </a:solidFill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3562350" y="1876425"/>
              <a:ext cx="2209800" cy="3581400"/>
            </a:xfrm>
            <a:prstGeom prst="rect">
              <a:avLst/>
            </a:prstGeom>
            <a:solidFill>
              <a:srgbClr val="DB67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aseline="-25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4205337" y="2189294"/>
              <a:ext cx="9238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硕   士</a:t>
              </a:r>
            </a:p>
          </p:txBody>
        </p:sp>
        <p:sp>
          <p:nvSpPr>
            <p:cNvPr id="83" name="文本框 82"/>
            <p:cNvSpPr txBox="1"/>
            <p:nvPr/>
          </p:nvSpPr>
          <p:spPr>
            <a:xfrm>
              <a:off x="3913106" y="2558105"/>
              <a:ext cx="1508289" cy="3770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2012-2015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01" name="文本框 100"/>
            <p:cNvSpPr txBox="1"/>
            <p:nvPr/>
          </p:nvSpPr>
          <p:spPr>
            <a:xfrm>
              <a:off x="3518674" y="3230681"/>
              <a:ext cx="23462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北京大学</a:t>
              </a:r>
            </a:p>
          </p:txBody>
        </p:sp>
        <p:sp>
          <p:nvSpPr>
            <p:cNvPr id="102" name="文本框 101"/>
            <p:cNvSpPr txBox="1"/>
            <p:nvPr/>
          </p:nvSpPr>
          <p:spPr>
            <a:xfrm>
              <a:off x="3680709" y="3886088"/>
              <a:ext cx="200304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对外经济与贸易</a:t>
              </a:r>
            </a:p>
          </p:txBody>
        </p:sp>
        <p:sp>
          <p:nvSpPr>
            <p:cNvPr id="108" name="矩形 107"/>
            <p:cNvSpPr/>
            <p:nvPr/>
          </p:nvSpPr>
          <p:spPr>
            <a:xfrm>
              <a:off x="3913106" y="2150794"/>
              <a:ext cx="1508289" cy="8132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矩形 111"/>
            <p:cNvSpPr/>
            <p:nvPr/>
          </p:nvSpPr>
          <p:spPr>
            <a:xfrm>
              <a:off x="3628336" y="1973179"/>
              <a:ext cx="2021305" cy="339771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文本框 115"/>
            <p:cNvSpPr txBox="1"/>
            <p:nvPr/>
          </p:nvSpPr>
          <p:spPr>
            <a:xfrm>
              <a:off x="3864336" y="4675937"/>
              <a:ext cx="16357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潜心深造</a:t>
              </a:r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6353261" y="1876425"/>
            <a:ext cx="2378307" cy="3654691"/>
            <a:chOff x="6393670" y="1876425"/>
            <a:chExt cx="2378307" cy="3654691"/>
          </a:xfrm>
        </p:grpSpPr>
        <p:sp>
          <p:nvSpPr>
            <p:cNvPr id="67" name="椭圆 66"/>
            <p:cNvSpPr/>
            <p:nvPr/>
          </p:nvSpPr>
          <p:spPr>
            <a:xfrm rot="21144979">
              <a:off x="6393670" y="5340274"/>
              <a:ext cx="999462" cy="190842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24000"/>
              </a:schemeClr>
            </a:solidFill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椭圆 67"/>
            <p:cNvSpPr/>
            <p:nvPr/>
          </p:nvSpPr>
          <p:spPr>
            <a:xfrm rot="546766">
              <a:off x="7772515" y="5327449"/>
              <a:ext cx="999462" cy="190842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24000"/>
              </a:schemeClr>
            </a:solidFill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矩形 68"/>
            <p:cNvSpPr/>
            <p:nvPr/>
          </p:nvSpPr>
          <p:spPr>
            <a:xfrm>
              <a:off x="6478215" y="1876425"/>
              <a:ext cx="2209800" cy="3581400"/>
            </a:xfrm>
            <a:prstGeom prst="rect">
              <a:avLst/>
            </a:prstGeom>
            <a:solidFill>
              <a:srgbClr val="F09C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7121201" y="2189294"/>
              <a:ext cx="9238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实  习</a:t>
              </a:r>
            </a:p>
          </p:txBody>
        </p:sp>
        <p:sp>
          <p:nvSpPr>
            <p:cNvPr id="82" name="文本框 81"/>
            <p:cNvSpPr txBox="1"/>
            <p:nvPr/>
          </p:nvSpPr>
          <p:spPr>
            <a:xfrm>
              <a:off x="6828969" y="2558105"/>
              <a:ext cx="1508289" cy="3770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2015-2016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6409991" y="3230681"/>
              <a:ext cx="23462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新希望集团</a:t>
              </a:r>
            </a:p>
          </p:txBody>
        </p:sp>
        <p:sp>
          <p:nvSpPr>
            <p:cNvPr id="104" name="文本框 103"/>
            <p:cNvSpPr txBox="1"/>
            <p:nvPr/>
          </p:nvSpPr>
          <p:spPr>
            <a:xfrm>
              <a:off x="6640091" y="3886088"/>
              <a:ext cx="18860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市场部  实习生</a:t>
              </a:r>
            </a:p>
          </p:txBody>
        </p:sp>
        <p:sp>
          <p:nvSpPr>
            <p:cNvPr id="109" name="矩形 108"/>
            <p:cNvSpPr/>
            <p:nvPr/>
          </p:nvSpPr>
          <p:spPr>
            <a:xfrm>
              <a:off x="6848502" y="2150794"/>
              <a:ext cx="1508289" cy="8132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矩形 112"/>
            <p:cNvSpPr/>
            <p:nvPr/>
          </p:nvSpPr>
          <p:spPr>
            <a:xfrm>
              <a:off x="6564998" y="1973179"/>
              <a:ext cx="2021305" cy="339771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7" name="文本框 116"/>
            <p:cNvSpPr txBox="1"/>
            <p:nvPr/>
          </p:nvSpPr>
          <p:spPr>
            <a:xfrm>
              <a:off x="6765219" y="4675937"/>
              <a:ext cx="16357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初出茅庐</a:t>
              </a:r>
            </a:p>
          </p:txBody>
        </p:sp>
      </p:grpSp>
      <p:grpSp>
        <p:nvGrpSpPr>
          <p:cNvPr id="122" name="组合 121"/>
          <p:cNvGrpSpPr/>
          <p:nvPr/>
        </p:nvGrpSpPr>
        <p:grpSpPr>
          <a:xfrm>
            <a:off x="9234387" y="1876425"/>
            <a:ext cx="2378307" cy="3654691"/>
            <a:chOff x="9139137" y="1876425"/>
            <a:chExt cx="2378307" cy="3654691"/>
          </a:xfrm>
        </p:grpSpPr>
        <p:sp>
          <p:nvSpPr>
            <p:cNvPr id="64" name="椭圆 63"/>
            <p:cNvSpPr/>
            <p:nvPr/>
          </p:nvSpPr>
          <p:spPr>
            <a:xfrm rot="21144979">
              <a:off x="9139137" y="5340274"/>
              <a:ext cx="999462" cy="190842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24000"/>
              </a:schemeClr>
            </a:solidFill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椭圆 64"/>
            <p:cNvSpPr/>
            <p:nvPr/>
          </p:nvSpPr>
          <p:spPr>
            <a:xfrm rot="546766">
              <a:off x="10517982" y="5327449"/>
              <a:ext cx="999462" cy="190842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24000"/>
              </a:schemeClr>
            </a:solidFill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9223682" y="1876425"/>
              <a:ext cx="2209800" cy="358140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9712644" y="2189294"/>
              <a:ext cx="12318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营销专员</a:t>
              </a:r>
            </a:p>
          </p:txBody>
        </p:sp>
        <p:sp>
          <p:nvSpPr>
            <p:cNvPr id="81" name="文本框 80"/>
            <p:cNvSpPr txBox="1"/>
            <p:nvPr/>
          </p:nvSpPr>
          <p:spPr>
            <a:xfrm>
              <a:off x="9568206" y="2558105"/>
              <a:ext cx="1508289" cy="3770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2016-2017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05" name="文本框 104"/>
            <p:cNvSpPr txBox="1"/>
            <p:nvPr/>
          </p:nvSpPr>
          <p:spPr>
            <a:xfrm>
              <a:off x="9223682" y="3886088"/>
              <a:ext cx="2209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市场部 营销专员</a:t>
              </a:r>
            </a:p>
          </p:txBody>
        </p:sp>
        <p:sp>
          <p:nvSpPr>
            <p:cNvPr id="106" name="文本框 105"/>
            <p:cNvSpPr txBox="1"/>
            <p:nvPr/>
          </p:nvSpPr>
          <p:spPr>
            <a:xfrm>
              <a:off x="9155460" y="3230681"/>
              <a:ext cx="23462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大地集团</a:t>
              </a:r>
            </a:p>
          </p:txBody>
        </p:sp>
        <p:sp>
          <p:nvSpPr>
            <p:cNvPr id="110" name="矩形 109"/>
            <p:cNvSpPr/>
            <p:nvPr/>
          </p:nvSpPr>
          <p:spPr>
            <a:xfrm>
              <a:off x="9568205" y="2150794"/>
              <a:ext cx="1508289" cy="8132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矩形 113"/>
            <p:cNvSpPr/>
            <p:nvPr/>
          </p:nvSpPr>
          <p:spPr>
            <a:xfrm>
              <a:off x="9316450" y="1973179"/>
              <a:ext cx="2021305" cy="339771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文本框 117"/>
            <p:cNvSpPr txBox="1"/>
            <p:nvPr/>
          </p:nvSpPr>
          <p:spPr>
            <a:xfrm>
              <a:off x="9504455" y="4675937"/>
              <a:ext cx="16357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日渐成熟</a:t>
              </a:r>
            </a:p>
          </p:txBody>
        </p:sp>
      </p:grpSp>
      <p:sp>
        <p:nvSpPr>
          <p:cNvPr id="53" name="自由: 形状 5"/>
          <p:cNvSpPr/>
          <p:nvPr/>
        </p:nvSpPr>
        <p:spPr>
          <a:xfrm rot="16200000">
            <a:off x="5900020" y="576917"/>
            <a:ext cx="400110" cy="11498405"/>
          </a:xfrm>
          <a:custGeom>
            <a:avLst/>
            <a:gdLst>
              <a:gd name="connsiteX0" fmla="*/ 0 w 507351"/>
              <a:gd name="connsiteY0" fmla="*/ 7277986 h 11487771"/>
              <a:gd name="connsiteX1" fmla="*/ 0 w 507351"/>
              <a:gd name="connsiteY1" fmla="*/ 0 h 11487771"/>
              <a:gd name="connsiteX2" fmla="*/ 318977 w 507351"/>
              <a:gd name="connsiteY2" fmla="*/ 79744 h 11487771"/>
              <a:gd name="connsiteX3" fmla="*/ 318977 w 507351"/>
              <a:gd name="connsiteY3" fmla="*/ 6701867 h 11487771"/>
              <a:gd name="connsiteX4" fmla="*/ 507351 w 507351"/>
              <a:gd name="connsiteY4" fmla="*/ 7224115 h 11487771"/>
              <a:gd name="connsiteX5" fmla="*/ 507351 w 507351"/>
              <a:gd name="connsiteY5" fmla="*/ 11487771 h 11487771"/>
              <a:gd name="connsiteX6" fmla="*/ 1 w 507351"/>
              <a:gd name="connsiteY6" fmla="*/ 11487771 h 11487771"/>
              <a:gd name="connsiteX7" fmla="*/ 1 w 507351"/>
              <a:gd name="connsiteY7" fmla="*/ 7277986 h 11487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7351" h="11487771">
                <a:moveTo>
                  <a:pt x="0" y="7277986"/>
                </a:moveTo>
                <a:lnTo>
                  <a:pt x="0" y="0"/>
                </a:lnTo>
                <a:lnTo>
                  <a:pt x="318977" y="79744"/>
                </a:lnTo>
                <a:lnTo>
                  <a:pt x="318977" y="6701867"/>
                </a:lnTo>
                <a:lnTo>
                  <a:pt x="507351" y="7224115"/>
                </a:lnTo>
                <a:lnTo>
                  <a:pt x="507351" y="11487771"/>
                </a:lnTo>
                <a:lnTo>
                  <a:pt x="1" y="11487771"/>
                </a:lnTo>
                <a:lnTo>
                  <a:pt x="1" y="7277986"/>
                </a:lnTo>
                <a:close/>
              </a:path>
            </a:pathLst>
          </a:custGeom>
          <a:solidFill>
            <a:srgbClr val="1482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4" name="直接连接符 53"/>
          <p:cNvCxnSpPr/>
          <p:nvPr/>
        </p:nvCxnSpPr>
        <p:spPr>
          <a:xfrm flipH="1" flipV="1">
            <a:off x="379152" y="6380823"/>
            <a:ext cx="6649601" cy="1842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54"/>
          <p:cNvSpPr txBox="1"/>
          <p:nvPr/>
        </p:nvSpPr>
        <p:spPr>
          <a:xfrm>
            <a:off x="7973962" y="6107016"/>
            <a:ext cx="3875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职场演示公众号  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SEVEN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 rot="10800000">
            <a:off x="323849" y="318957"/>
            <a:ext cx="11525427" cy="400111"/>
            <a:chOff x="350872" y="2807634"/>
            <a:chExt cx="11498405" cy="400111"/>
          </a:xfrm>
          <a:solidFill>
            <a:srgbClr val="14826D"/>
          </a:solidFill>
        </p:grpSpPr>
        <p:sp>
          <p:nvSpPr>
            <p:cNvPr id="57" name="自由: 形状 12"/>
            <p:cNvSpPr/>
            <p:nvPr/>
          </p:nvSpPr>
          <p:spPr>
            <a:xfrm rot="16200000">
              <a:off x="5900020" y="-2741514"/>
              <a:ext cx="400110" cy="11498405"/>
            </a:xfrm>
            <a:custGeom>
              <a:avLst/>
              <a:gdLst>
                <a:gd name="connsiteX0" fmla="*/ 0 w 507351"/>
                <a:gd name="connsiteY0" fmla="*/ 7277986 h 11487771"/>
                <a:gd name="connsiteX1" fmla="*/ 0 w 507351"/>
                <a:gd name="connsiteY1" fmla="*/ 0 h 11487771"/>
                <a:gd name="connsiteX2" fmla="*/ 318977 w 507351"/>
                <a:gd name="connsiteY2" fmla="*/ 79744 h 11487771"/>
                <a:gd name="connsiteX3" fmla="*/ 318977 w 507351"/>
                <a:gd name="connsiteY3" fmla="*/ 6701867 h 11487771"/>
                <a:gd name="connsiteX4" fmla="*/ 507351 w 507351"/>
                <a:gd name="connsiteY4" fmla="*/ 7224115 h 11487771"/>
                <a:gd name="connsiteX5" fmla="*/ 507351 w 507351"/>
                <a:gd name="connsiteY5" fmla="*/ 11487771 h 11487771"/>
                <a:gd name="connsiteX6" fmla="*/ 1 w 507351"/>
                <a:gd name="connsiteY6" fmla="*/ 11487771 h 11487771"/>
                <a:gd name="connsiteX7" fmla="*/ 1 w 507351"/>
                <a:gd name="connsiteY7" fmla="*/ 7277986 h 1148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7351" h="11487771">
                  <a:moveTo>
                    <a:pt x="0" y="7277986"/>
                  </a:moveTo>
                  <a:lnTo>
                    <a:pt x="0" y="0"/>
                  </a:lnTo>
                  <a:lnTo>
                    <a:pt x="318977" y="79744"/>
                  </a:lnTo>
                  <a:lnTo>
                    <a:pt x="318977" y="6701867"/>
                  </a:lnTo>
                  <a:lnTo>
                    <a:pt x="507351" y="7224115"/>
                  </a:lnTo>
                  <a:lnTo>
                    <a:pt x="507351" y="11487771"/>
                  </a:lnTo>
                  <a:lnTo>
                    <a:pt x="1" y="11487771"/>
                  </a:lnTo>
                  <a:lnTo>
                    <a:pt x="1" y="727798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0" name="直接连接符 69"/>
            <p:cNvCxnSpPr/>
            <p:nvPr/>
          </p:nvCxnSpPr>
          <p:spPr>
            <a:xfrm flipH="1" flipV="1">
              <a:off x="379152" y="3081442"/>
              <a:ext cx="6649601" cy="18429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文本框 70"/>
            <p:cNvSpPr txBox="1"/>
            <p:nvPr/>
          </p:nvSpPr>
          <p:spPr>
            <a:xfrm rot="10800000">
              <a:off x="7973962" y="2807635"/>
              <a:ext cx="3875315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岗位竞聘</a:t>
              </a:r>
              <a:r>
                <a:rPr lang="en-US" altLang="zh-CN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——</a:t>
              </a:r>
              <a:r>
                <a:rPr lang="zh-CN" altLang="en-US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教育经历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1863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自由: 形状 5"/>
          <p:cNvSpPr/>
          <p:nvPr/>
        </p:nvSpPr>
        <p:spPr>
          <a:xfrm rot="16200000">
            <a:off x="5900020" y="567392"/>
            <a:ext cx="400110" cy="11498405"/>
          </a:xfrm>
          <a:custGeom>
            <a:avLst/>
            <a:gdLst>
              <a:gd name="connsiteX0" fmla="*/ 0 w 507351"/>
              <a:gd name="connsiteY0" fmla="*/ 7277986 h 11487771"/>
              <a:gd name="connsiteX1" fmla="*/ 0 w 507351"/>
              <a:gd name="connsiteY1" fmla="*/ 0 h 11487771"/>
              <a:gd name="connsiteX2" fmla="*/ 318977 w 507351"/>
              <a:gd name="connsiteY2" fmla="*/ 79744 h 11487771"/>
              <a:gd name="connsiteX3" fmla="*/ 318977 w 507351"/>
              <a:gd name="connsiteY3" fmla="*/ 6701867 h 11487771"/>
              <a:gd name="connsiteX4" fmla="*/ 507351 w 507351"/>
              <a:gd name="connsiteY4" fmla="*/ 7224115 h 11487771"/>
              <a:gd name="connsiteX5" fmla="*/ 507351 w 507351"/>
              <a:gd name="connsiteY5" fmla="*/ 11487771 h 11487771"/>
              <a:gd name="connsiteX6" fmla="*/ 1 w 507351"/>
              <a:gd name="connsiteY6" fmla="*/ 11487771 h 11487771"/>
              <a:gd name="connsiteX7" fmla="*/ 1 w 507351"/>
              <a:gd name="connsiteY7" fmla="*/ 7277986 h 11487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7351" h="11487771">
                <a:moveTo>
                  <a:pt x="0" y="7277986"/>
                </a:moveTo>
                <a:lnTo>
                  <a:pt x="0" y="0"/>
                </a:lnTo>
                <a:lnTo>
                  <a:pt x="318977" y="79744"/>
                </a:lnTo>
                <a:lnTo>
                  <a:pt x="318977" y="6701867"/>
                </a:lnTo>
                <a:lnTo>
                  <a:pt x="507351" y="7224115"/>
                </a:lnTo>
                <a:lnTo>
                  <a:pt x="507351" y="11487771"/>
                </a:lnTo>
                <a:lnTo>
                  <a:pt x="1" y="11487771"/>
                </a:lnTo>
                <a:lnTo>
                  <a:pt x="1" y="7277986"/>
                </a:lnTo>
                <a:close/>
              </a:path>
            </a:pathLst>
          </a:custGeom>
          <a:solidFill>
            <a:srgbClr val="1482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 flipH="1" flipV="1">
            <a:off x="379152" y="6390348"/>
            <a:ext cx="6649601" cy="1842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7973962" y="6116541"/>
            <a:ext cx="3875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职场演示公众号  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SEVEN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 rot="10800000">
            <a:off x="323849" y="318957"/>
            <a:ext cx="11525427" cy="400111"/>
            <a:chOff x="350872" y="2807634"/>
            <a:chExt cx="11498405" cy="400111"/>
          </a:xfrm>
          <a:solidFill>
            <a:srgbClr val="14826D"/>
          </a:solidFill>
        </p:grpSpPr>
        <p:sp>
          <p:nvSpPr>
            <p:cNvPr id="6" name="自由: 形状 12"/>
            <p:cNvSpPr/>
            <p:nvPr/>
          </p:nvSpPr>
          <p:spPr>
            <a:xfrm rot="16200000">
              <a:off x="5900020" y="-2741514"/>
              <a:ext cx="400110" cy="11498405"/>
            </a:xfrm>
            <a:custGeom>
              <a:avLst/>
              <a:gdLst>
                <a:gd name="connsiteX0" fmla="*/ 0 w 507351"/>
                <a:gd name="connsiteY0" fmla="*/ 7277986 h 11487771"/>
                <a:gd name="connsiteX1" fmla="*/ 0 w 507351"/>
                <a:gd name="connsiteY1" fmla="*/ 0 h 11487771"/>
                <a:gd name="connsiteX2" fmla="*/ 318977 w 507351"/>
                <a:gd name="connsiteY2" fmla="*/ 79744 h 11487771"/>
                <a:gd name="connsiteX3" fmla="*/ 318977 w 507351"/>
                <a:gd name="connsiteY3" fmla="*/ 6701867 h 11487771"/>
                <a:gd name="connsiteX4" fmla="*/ 507351 w 507351"/>
                <a:gd name="connsiteY4" fmla="*/ 7224115 h 11487771"/>
                <a:gd name="connsiteX5" fmla="*/ 507351 w 507351"/>
                <a:gd name="connsiteY5" fmla="*/ 11487771 h 11487771"/>
                <a:gd name="connsiteX6" fmla="*/ 1 w 507351"/>
                <a:gd name="connsiteY6" fmla="*/ 11487771 h 11487771"/>
                <a:gd name="connsiteX7" fmla="*/ 1 w 507351"/>
                <a:gd name="connsiteY7" fmla="*/ 7277986 h 1148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7351" h="11487771">
                  <a:moveTo>
                    <a:pt x="0" y="7277986"/>
                  </a:moveTo>
                  <a:lnTo>
                    <a:pt x="0" y="0"/>
                  </a:lnTo>
                  <a:lnTo>
                    <a:pt x="318977" y="79744"/>
                  </a:lnTo>
                  <a:lnTo>
                    <a:pt x="318977" y="6701867"/>
                  </a:lnTo>
                  <a:lnTo>
                    <a:pt x="507351" y="7224115"/>
                  </a:lnTo>
                  <a:lnTo>
                    <a:pt x="507351" y="11487771"/>
                  </a:lnTo>
                  <a:lnTo>
                    <a:pt x="1" y="11487771"/>
                  </a:lnTo>
                  <a:lnTo>
                    <a:pt x="1" y="727798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/>
            <p:nvPr/>
          </p:nvCxnSpPr>
          <p:spPr>
            <a:xfrm flipH="1" flipV="1">
              <a:off x="379152" y="3081442"/>
              <a:ext cx="6649601" cy="18429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 rot="10800000">
              <a:off x="7973962" y="2807635"/>
              <a:ext cx="3875315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岗位竞聘</a:t>
              </a:r>
              <a:r>
                <a:rPr lang="en-US" altLang="zh-CN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——</a:t>
              </a:r>
              <a:r>
                <a:rPr lang="zh-CN" altLang="en-US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所获荣誉</a:t>
              </a: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1166094" y="1681120"/>
            <a:ext cx="9863452" cy="1524000"/>
            <a:chOff x="990600" y="1681120"/>
            <a:chExt cx="9863452" cy="1524000"/>
          </a:xfrm>
        </p:grpSpPr>
        <p:cxnSp>
          <p:nvCxnSpPr>
            <p:cNvPr id="102" name="直接连接符 101"/>
            <p:cNvCxnSpPr>
              <a:stCxn id="9" idx="6"/>
              <a:endCxn id="21" idx="2"/>
            </p:cNvCxnSpPr>
            <p:nvPr/>
          </p:nvCxnSpPr>
          <p:spPr>
            <a:xfrm>
              <a:off x="2514600" y="2443120"/>
              <a:ext cx="6853552" cy="0"/>
            </a:xfrm>
            <a:prstGeom prst="line">
              <a:avLst/>
            </a:prstGeom>
            <a:ln>
              <a:solidFill>
                <a:srgbClr val="1482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4" name="组合 93"/>
            <p:cNvGrpSpPr/>
            <p:nvPr/>
          </p:nvGrpSpPr>
          <p:grpSpPr>
            <a:xfrm>
              <a:off x="990600" y="1681120"/>
              <a:ext cx="1524000" cy="1524000"/>
              <a:chOff x="990600" y="1409700"/>
              <a:chExt cx="1524000" cy="1524000"/>
            </a:xfrm>
          </p:grpSpPr>
          <p:grpSp>
            <p:nvGrpSpPr>
              <p:cNvPr id="12" name="组合 11"/>
              <p:cNvGrpSpPr/>
              <p:nvPr/>
            </p:nvGrpSpPr>
            <p:grpSpPr>
              <a:xfrm>
                <a:off x="990600" y="1409700"/>
                <a:ext cx="1524000" cy="1524000"/>
                <a:chOff x="990600" y="1409700"/>
                <a:chExt cx="1524000" cy="1524000"/>
              </a:xfrm>
            </p:grpSpPr>
            <p:sp>
              <p:nvSpPr>
                <p:cNvPr id="9" name="椭圆 8"/>
                <p:cNvSpPr/>
                <p:nvPr/>
              </p:nvSpPr>
              <p:spPr>
                <a:xfrm>
                  <a:off x="990600" y="1409700"/>
                  <a:ext cx="1524000" cy="1524000"/>
                </a:xfrm>
                <a:prstGeom prst="ellipse">
                  <a:avLst/>
                </a:prstGeom>
                <a:solidFill>
                  <a:srgbClr val="14826D"/>
                </a:solidFill>
                <a:ln>
                  <a:noFill/>
                </a:ln>
                <a:effectLst>
                  <a:outerShdw blurRad="152400" dist="1270" dir="5400000" sx="90000" sy="-19000" rotWithShape="0">
                    <a:prstClr val="black">
                      <a:alpha val="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" name="椭圆 9"/>
                <p:cNvSpPr/>
                <p:nvPr/>
              </p:nvSpPr>
              <p:spPr>
                <a:xfrm>
                  <a:off x="1028700" y="1447800"/>
                  <a:ext cx="1447800" cy="1447800"/>
                </a:xfrm>
                <a:prstGeom prst="ellipse">
                  <a:avLst/>
                </a:prstGeom>
                <a:solidFill>
                  <a:srgbClr val="14826D"/>
                </a:solidFill>
                <a:ln>
                  <a:noFill/>
                </a:ln>
                <a:effectLst>
                  <a:innerShdw blurRad="1143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  <p:grpSp>
            <p:nvGrpSpPr>
              <p:cNvPr id="33" name="组合 32"/>
              <p:cNvGrpSpPr/>
              <p:nvPr/>
            </p:nvGrpSpPr>
            <p:grpSpPr>
              <a:xfrm>
                <a:off x="1460500" y="1595438"/>
                <a:ext cx="584200" cy="1139825"/>
                <a:chOff x="5157788" y="1595438"/>
                <a:chExt cx="584200" cy="1139825"/>
              </a:xfrm>
            </p:grpSpPr>
            <p:sp>
              <p:nvSpPr>
                <p:cNvPr id="26" name="Freeform 5"/>
                <p:cNvSpPr>
                  <a:spLocks noEditPoints="1"/>
                </p:cNvSpPr>
                <p:nvPr/>
              </p:nvSpPr>
              <p:spPr bwMode="auto">
                <a:xfrm>
                  <a:off x="5157788" y="1595438"/>
                  <a:ext cx="584200" cy="552450"/>
                </a:xfrm>
                <a:custGeom>
                  <a:avLst/>
                  <a:gdLst>
                    <a:gd name="T0" fmla="*/ 254 w 368"/>
                    <a:gd name="T1" fmla="*/ 133 h 348"/>
                    <a:gd name="T2" fmla="*/ 297 w 368"/>
                    <a:gd name="T3" fmla="*/ 0 h 348"/>
                    <a:gd name="T4" fmla="*/ 183 w 368"/>
                    <a:gd name="T5" fmla="*/ 82 h 348"/>
                    <a:gd name="T6" fmla="*/ 69 w 368"/>
                    <a:gd name="T7" fmla="*/ 0 h 348"/>
                    <a:gd name="T8" fmla="*/ 113 w 368"/>
                    <a:gd name="T9" fmla="*/ 133 h 348"/>
                    <a:gd name="T10" fmla="*/ 0 w 368"/>
                    <a:gd name="T11" fmla="*/ 216 h 348"/>
                    <a:gd name="T12" fmla="*/ 140 w 368"/>
                    <a:gd name="T13" fmla="*/ 215 h 348"/>
                    <a:gd name="T14" fmla="*/ 184 w 368"/>
                    <a:gd name="T15" fmla="*/ 348 h 348"/>
                    <a:gd name="T16" fmla="*/ 227 w 368"/>
                    <a:gd name="T17" fmla="*/ 215 h 348"/>
                    <a:gd name="T18" fmla="*/ 368 w 368"/>
                    <a:gd name="T19" fmla="*/ 215 h 348"/>
                    <a:gd name="T20" fmla="*/ 254 w 368"/>
                    <a:gd name="T21" fmla="*/ 133 h 348"/>
                    <a:gd name="T22" fmla="*/ 213 w 368"/>
                    <a:gd name="T23" fmla="*/ 199 h 348"/>
                    <a:gd name="T24" fmla="*/ 183 w 368"/>
                    <a:gd name="T25" fmla="*/ 289 h 348"/>
                    <a:gd name="T26" fmla="*/ 154 w 368"/>
                    <a:gd name="T27" fmla="*/ 199 h 348"/>
                    <a:gd name="T28" fmla="*/ 58 w 368"/>
                    <a:gd name="T29" fmla="*/ 199 h 348"/>
                    <a:gd name="T30" fmla="*/ 136 w 368"/>
                    <a:gd name="T31" fmla="*/ 143 h 348"/>
                    <a:gd name="T32" fmla="*/ 106 w 368"/>
                    <a:gd name="T33" fmla="*/ 53 h 348"/>
                    <a:gd name="T34" fmla="*/ 183 w 368"/>
                    <a:gd name="T35" fmla="*/ 108 h 348"/>
                    <a:gd name="T36" fmla="*/ 261 w 368"/>
                    <a:gd name="T37" fmla="*/ 52 h 348"/>
                    <a:gd name="T38" fmla="*/ 231 w 368"/>
                    <a:gd name="T39" fmla="*/ 143 h 348"/>
                    <a:gd name="T40" fmla="*/ 308 w 368"/>
                    <a:gd name="T41" fmla="*/ 198 h 348"/>
                    <a:gd name="T42" fmla="*/ 213 w 368"/>
                    <a:gd name="T43" fmla="*/ 199 h 3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8" h="348">
                      <a:moveTo>
                        <a:pt x="254" y="133"/>
                      </a:moveTo>
                      <a:lnTo>
                        <a:pt x="297" y="0"/>
                      </a:lnTo>
                      <a:lnTo>
                        <a:pt x="183" y="82"/>
                      </a:lnTo>
                      <a:lnTo>
                        <a:pt x="69" y="0"/>
                      </a:lnTo>
                      <a:lnTo>
                        <a:pt x="113" y="133"/>
                      </a:lnTo>
                      <a:lnTo>
                        <a:pt x="0" y="216"/>
                      </a:lnTo>
                      <a:lnTo>
                        <a:pt x="140" y="215"/>
                      </a:lnTo>
                      <a:lnTo>
                        <a:pt x="184" y="348"/>
                      </a:lnTo>
                      <a:lnTo>
                        <a:pt x="227" y="215"/>
                      </a:lnTo>
                      <a:lnTo>
                        <a:pt x="368" y="215"/>
                      </a:lnTo>
                      <a:lnTo>
                        <a:pt x="254" y="133"/>
                      </a:lnTo>
                      <a:close/>
                      <a:moveTo>
                        <a:pt x="213" y="199"/>
                      </a:moveTo>
                      <a:lnTo>
                        <a:pt x="183" y="289"/>
                      </a:lnTo>
                      <a:lnTo>
                        <a:pt x="154" y="199"/>
                      </a:lnTo>
                      <a:lnTo>
                        <a:pt x="58" y="199"/>
                      </a:lnTo>
                      <a:lnTo>
                        <a:pt x="136" y="143"/>
                      </a:lnTo>
                      <a:lnTo>
                        <a:pt x="106" y="53"/>
                      </a:lnTo>
                      <a:lnTo>
                        <a:pt x="183" y="108"/>
                      </a:lnTo>
                      <a:lnTo>
                        <a:pt x="261" y="52"/>
                      </a:lnTo>
                      <a:lnTo>
                        <a:pt x="231" y="143"/>
                      </a:lnTo>
                      <a:lnTo>
                        <a:pt x="308" y="198"/>
                      </a:lnTo>
                      <a:lnTo>
                        <a:pt x="213" y="19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" name="Rectangle 6"/>
                <p:cNvSpPr>
                  <a:spLocks noChangeArrowheads="1"/>
                </p:cNvSpPr>
                <p:nvPr/>
              </p:nvSpPr>
              <p:spPr bwMode="auto">
                <a:xfrm>
                  <a:off x="5389563" y="2128838"/>
                  <a:ext cx="119063" cy="5873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" name="Rectangle 7"/>
                <p:cNvSpPr>
                  <a:spLocks noChangeArrowheads="1"/>
                </p:cNvSpPr>
                <p:nvPr/>
              </p:nvSpPr>
              <p:spPr bwMode="auto">
                <a:xfrm>
                  <a:off x="5345113" y="2187575"/>
                  <a:ext cx="209550" cy="4445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" name="Freeform 8"/>
                <p:cNvSpPr>
                  <a:spLocks/>
                </p:cNvSpPr>
                <p:nvPr/>
              </p:nvSpPr>
              <p:spPr bwMode="auto">
                <a:xfrm>
                  <a:off x="5357813" y="2232025"/>
                  <a:ext cx="90488" cy="447675"/>
                </a:xfrm>
                <a:custGeom>
                  <a:avLst/>
                  <a:gdLst>
                    <a:gd name="T0" fmla="*/ 56 w 57"/>
                    <a:gd name="T1" fmla="*/ 0 h 282"/>
                    <a:gd name="T2" fmla="*/ 0 w 57"/>
                    <a:gd name="T3" fmla="*/ 0 h 282"/>
                    <a:gd name="T4" fmla="*/ 56 w 57"/>
                    <a:gd name="T5" fmla="*/ 282 h 282"/>
                    <a:gd name="T6" fmla="*/ 57 w 57"/>
                    <a:gd name="T7" fmla="*/ 282 h 282"/>
                    <a:gd name="T8" fmla="*/ 57 w 57"/>
                    <a:gd name="T9" fmla="*/ 0 h 282"/>
                    <a:gd name="T10" fmla="*/ 56 w 57"/>
                    <a:gd name="T11" fmla="*/ 0 h 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7" h="282">
                      <a:moveTo>
                        <a:pt x="56" y="0"/>
                      </a:moveTo>
                      <a:lnTo>
                        <a:pt x="0" y="0"/>
                      </a:lnTo>
                      <a:lnTo>
                        <a:pt x="56" y="282"/>
                      </a:lnTo>
                      <a:lnTo>
                        <a:pt x="57" y="282"/>
                      </a:lnTo>
                      <a:lnTo>
                        <a:pt x="57" y="0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" name="Freeform 9"/>
                <p:cNvSpPr>
                  <a:spLocks/>
                </p:cNvSpPr>
                <p:nvPr/>
              </p:nvSpPr>
              <p:spPr bwMode="auto">
                <a:xfrm>
                  <a:off x="5448300" y="2232025"/>
                  <a:ext cx="92075" cy="447675"/>
                </a:xfrm>
                <a:custGeom>
                  <a:avLst/>
                  <a:gdLst>
                    <a:gd name="T0" fmla="*/ 58 w 58"/>
                    <a:gd name="T1" fmla="*/ 0 h 282"/>
                    <a:gd name="T2" fmla="*/ 2 w 58"/>
                    <a:gd name="T3" fmla="*/ 0 h 282"/>
                    <a:gd name="T4" fmla="*/ 0 w 58"/>
                    <a:gd name="T5" fmla="*/ 0 h 282"/>
                    <a:gd name="T6" fmla="*/ 0 w 58"/>
                    <a:gd name="T7" fmla="*/ 282 h 282"/>
                    <a:gd name="T8" fmla="*/ 2 w 58"/>
                    <a:gd name="T9" fmla="*/ 282 h 282"/>
                    <a:gd name="T10" fmla="*/ 58 w 58"/>
                    <a:gd name="T11" fmla="*/ 0 h 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8" h="282">
                      <a:moveTo>
                        <a:pt x="58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282"/>
                      </a:lnTo>
                      <a:lnTo>
                        <a:pt x="2" y="282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" name="Rectangle 10"/>
                <p:cNvSpPr>
                  <a:spLocks noChangeArrowheads="1"/>
                </p:cNvSpPr>
                <p:nvPr/>
              </p:nvSpPr>
              <p:spPr bwMode="auto">
                <a:xfrm>
                  <a:off x="5389563" y="2632075"/>
                  <a:ext cx="119063" cy="5873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" name="Rectangle 11"/>
                <p:cNvSpPr>
                  <a:spLocks noChangeArrowheads="1"/>
                </p:cNvSpPr>
                <p:nvPr/>
              </p:nvSpPr>
              <p:spPr bwMode="auto">
                <a:xfrm>
                  <a:off x="5345113" y="2690813"/>
                  <a:ext cx="209550" cy="4445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95" name="组合 94"/>
            <p:cNvGrpSpPr/>
            <p:nvPr/>
          </p:nvGrpSpPr>
          <p:grpSpPr>
            <a:xfrm>
              <a:off x="3770417" y="1681120"/>
              <a:ext cx="1524000" cy="1524000"/>
              <a:chOff x="3770417" y="2651040"/>
              <a:chExt cx="1524000" cy="1524000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3770417" y="2651040"/>
                <a:ext cx="1524000" cy="1524000"/>
                <a:chOff x="990600" y="1409700"/>
                <a:chExt cx="1524000" cy="1524000"/>
              </a:xfrm>
            </p:grpSpPr>
            <p:sp>
              <p:nvSpPr>
                <p:cNvPr id="14" name="椭圆 13"/>
                <p:cNvSpPr/>
                <p:nvPr/>
              </p:nvSpPr>
              <p:spPr>
                <a:xfrm>
                  <a:off x="990600" y="1409700"/>
                  <a:ext cx="1524000" cy="1524000"/>
                </a:xfrm>
                <a:prstGeom prst="ellipse">
                  <a:avLst/>
                </a:prstGeom>
                <a:solidFill>
                  <a:srgbClr val="DB675B"/>
                </a:solidFill>
                <a:ln>
                  <a:solidFill>
                    <a:srgbClr val="DB675B"/>
                  </a:solidFill>
                </a:ln>
                <a:effectLst>
                  <a:outerShdw blurRad="152400" dist="1270" dir="5400000" sx="90000" sy="-19000" rotWithShape="0">
                    <a:prstClr val="black">
                      <a:alpha val="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" name="椭圆 14"/>
                <p:cNvSpPr/>
                <p:nvPr/>
              </p:nvSpPr>
              <p:spPr>
                <a:xfrm>
                  <a:off x="1028700" y="1447800"/>
                  <a:ext cx="1447800" cy="1447800"/>
                </a:xfrm>
                <a:prstGeom prst="ellipse">
                  <a:avLst/>
                </a:prstGeom>
                <a:solidFill>
                  <a:srgbClr val="DB675B"/>
                </a:solidFill>
                <a:ln>
                  <a:noFill/>
                </a:ln>
                <a:effectLst>
                  <a:innerShdw blurRad="1143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chemeClr val="accent2"/>
                    </a:solidFill>
                  </a:endParaRPr>
                </a:p>
              </p:txBody>
            </p:sp>
          </p:grpSp>
          <p:grpSp>
            <p:nvGrpSpPr>
              <p:cNvPr id="37" name="组合 36"/>
              <p:cNvGrpSpPr/>
              <p:nvPr/>
            </p:nvGrpSpPr>
            <p:grpSpPr>
              <a:xfrm>
                <a:off x="4240317" y="2843129"/>
                <a:ext cx="584200" cy="1139825"/>
                <a:chOff x="5157788" y="1595438"/>
                <a:chExt cx="584200" cy="1139825"/>
              </a:xfrm>
            </p:grpSpPr>
            <p:sp>
              <p:nvSpPr>
                <p:cNvPr id="38" name="Freeform 5"/>
                <p:cNvSpPr>
                  <a:spLocks noEditPoints="1"/>
                </p:cNvSpPr>
                <p:nvPr/>
              </p:nvSpPr>
              <p:spPr bwMode="auto">
                <a:xfrm>
                  <a:off x="5157788" y="1595438"/>
                  <a:ext cx="584200" cy="552450"/>
                </a:xfrm>
                <a:custGeom>
                  <a:avLst/>
                  <a:gdLst>
                    <a:gd name="T0" fmla="*/ 254 w 368"/>
                    <a:gd name="T1" fmla="*/ 133 h 348"/>
                    <a:gd name="T2" fmla="*/ 297 w 368"/>
                    <a:gd name="T3" fmla="*/ 0 h 348"/>
                    <a:gd name="T4" fmla="*/ 183 w 368"/>
                    <a:gd name="T5" fmla="*/ 82 h 348"/>
                    <a:gd name="T6" fmla="*/ 69 w 368"/>
                    <a:gd name="T7" fmla="*/ 0 h 348"/>
                    <a:gd name="T8" fmla="*/ 113 w 368"/>
                    <a:gd name="T9" fmla="*/ 133 h 348"/>
                    <a:gd name="T10" fmla="*/ 0 w 368"/>
                    <a:gd name="T11" fmla="*/ 216 h 348"/>
                    <a:gd name="T12" fmla="*/ 140 w 368"/>
                    <a:gd name="T13" fmla="*/ 215 h 348"/>
                    <a:gd name="T14" fmla="*/ 184 w 368"/>
                    <a:gd name="T15" fmla="*/ 348 h 348"/>
                    <a:gd name="T16" fmla="*/ 227 w 368"/>
                    <a:gd name="T17" fmla="*/ 215 h 348"/>
                    <a:gd name="T18" fmla="*/ 368 w 368"/>
                    <a:gd name="T19" fmla="*/ 215 h 348"/>
                    <a:gd name="T20" fmla="*/ 254 w 368"/>
                    <a:gd name="T21" fmla="*/ 133 h 348"/>
                    <a:gd name="T22" fmla="*/ 213 w 368"/>
                    <a:gd name="T23" fmla="*/ 199 h 348"/>
                    <a:gd name="T24" fmla="*/ 183 w 368"/>
                    <a:gd name="T25" fmla="*/ 289 h 348"/>
                    <a:gd name="T26" fmla="*/ 154 w 368"/>
                    <a:gd name="T27" fmla="*/ 199 h 348"/>
                    <a:gd name="T28" fmla="*/ 58 w 368"/>
                    <a:gd name="T29" fmla="*/ 199 h 348"/>
                    <a:gd name="T30" fmla="*/ 136 w 368"/>
                    <a:gd name="T31" fmla="*/ 143 h 348"/>
                    <a:gd name="T32" fmla="*/ 106 w 368"/>
                    <a:gd name="T33" fmla="*/ 53 h 348"/>
                    <a:gd name="T34" fmla="*/ 183 w 368"/>
                    <a:gd name="T35" fmla="*/ 108 h 348"/>
                    <a:gd name="T36" fmla="*/ 261 w 368"/>
                    <a:gd name="T37" fmla="*/ 52 h 348"/>
                    <a:gd name="T38" fmla="*/ 231 w 368"/>
                    <a:gd name="T39" fmla="*/ 143 h 348"/>
                    <a:gd name="T40" fmla="*/ 308 w 368"/>
                    <a:gd name="T41" fmla="*/ 198 h 348"/>
                    <a:gd name="T42" fmla="*/ 213 w 368"/>
                    <a:gd name="T43" fmla="*/ 199 h 3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8" h="348">
                      <a:moveTo>
                        <a:pt x="254" y="133"/>
                      </a:moveTo>
                      <a:lnTo>
                        <a:pt x="297" y="0"/>
                      </a:lnTo>
                      <a:lnTo>
                        <a:pt x="183" y="82"/>
                      </a:lnTo>
                      <a:lnTo>
                        <a:pt x="69" y="0"/>
                      </a:lnTo>
                      <a:lnTo>
                        <a:pt x="113" y="133"/>
                      </a:lnTo>
                      <a:lnTo>
                        <a:pt x="0" y="216"/>
                      </a:lnTo>
                      <a:lnTo>
                        <a:pt x="140" y="215"/>
                      </a:lnTo>
                      <a:lnTo>
                        <a:pt x="184" y="348"/>
                      </a:lnTo>
                      <a:lnTo>
                        <a:pt x="227" y="215"/>
                      </a:lnTo>
                      <a:lnTo>
                        <a:pt x="368" y="215"/>
                      </a:lnTo>
                      <a:lnTo>
                        <a:pt x="254" y="133"/>
                      </a:lnTo>
                      <a:close/>
                      <a:moveTo>
                        <a:pt x="213" y="199"/>
                      </a:moveTo>
                      <a:lnTo>
                        <a:pt x="183" y="289"/>
                      </a:lnTo>
                      <a:lnTo>
                        <a:pt x="154" y="199"/>
                      </a:lnTo>
                      <a:lnTo>
                        <a:pt x="58" y="199"/>
                      </a:lnTo>
                      <a:lnTo>
                        <a:pt x="136" y="143"/>
                      </a:lnTo>
                      <a:lnTo>
                        <a:pt x="106" y="53"/>
                      </a:lnTo>
                      <a:lnTo>
                        <a:pt x="183" y="108"/>
                      </a:lnTo>
                      <a:lnTo>
                        <a:pt x="261" y="52"/>
                      </a:lnTo>
                      <a:lnTo>
                        <a:pt x="231" y="143"/>
                      </a:lnTo>
                      <a:lnTo>
                        <a:pt x="308" y="198"/>
                      </a:lnTo>
                      <a:lnTo>
                        <a:pt x="213" y="19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" name="Rectangle 6"/>
                <p:cNvSpPr>
                  <a:spLocks noChangeArrowheads="1"/>
                </p:cNvSpPr>
                <p:nvPr/>
              </p:nvSpPr>
              <p:spPr bwMode="auto">
                <a:xfrm>
                  <a:off x="5389563" y="2128838"/>
                  <a:ext cx="119063" cy="5873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" name="Rectangle 7"/>
                <p:cNvSpPr>
                  <a:spLocks noChangeArrowheads="1"/>
                </p:cNvSpPr>
                <p:nvPr/>
              </p:nvSpPr>
              <p:spPr bwMode="auto">
                <a:xfrm>
                  <a:off x="5345113" y="2187575"/>
                  <a:ext cx="209550" cy="4445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" name="Freeform 8"/>
                <p:cNvSpPr>
                  <a:spLocks/>
                </p:cNvSpPr>
                <p:nvPr/>
              </p:nvSpPr>
              <p:spPr bwMode="auto">
                <a:xfrm>
                  <a:off x="5357813" y="2232025"/>
                  <a:ext cx="90488" cy="447675"/>
                </a:xfrm>
                <a:custGeom>
                  <a:avLst/>
                  <a:gdLst>
                    <a:gd name="T0" fmla="*/ 56 w 57"/>
                    <a:gd name="T1" fmla="*/ 0 h 282"/>
                    <a:gd name="T2" fmla="*/ 0 w 57"/>
                    <a:gd name="T3" fmla="*/ 0 h 282"/>
                    <a:gd name="T4" fmla="*/ 56 w 57"/>
                    <a:gd name="T5" fmla="*/ 282 h 282"/>
                    <a:gd name="T6" fmla="*/ 57 w 57"/>
                    <a:gd name="T7" fmla="*/ 282 h 282"/>
                    <a:gd name="T8" fmla="*/ 57 w 57"/>
                    <a:gd name="T9" fmla="*/ 0 h 282"/>
                    <a:gd name="T10" fmla="*/ 56 w 57"/>
                    <a:gd name="T11" fmla="*/ 0 h 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7" h="282">
                      <a:moveTo>
                        <a:pt x="56" y="0"/>
                      </a:moveTo>
                      <a:lnTo>
                        <a:pt x="0" y="0"/>
                      </a:lnTo>
                      <a:lnTo>
                        <a:pt x="56" y="282"/>
                      </a:lnTo>
                      <a:lnTo>
                        <a:pt x="57" y="282"/>
                      </a:lnTo>
                      <a:lnTo>
                        <a:pt x="57" y="0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" name="Freeform 9"/>
                <p:cNvSpPr>
                  <a:spLocks/>
                </p:cNvSpPr>
                <p:nvPr/>
              </p:nvSpPr>
              <p:spPr bwMode="auto">
                <a:xfrm>
                  <a:off x="5448300" y="2232025"/>
                  <a:ext cx="92075" cy="447675"/>
                </a:xfrm>
                <a:custGeom>
                  <a:avLst/>
                  <a:gdLst>
                    <a:gd name="T0" fmla="*/ 58 w 58"/>
                    <a:gd name="T1" fmla="*/ 0 h 282"/>
                    <a:gd name="T2" fmla="*/ 2 w 58"/>
                    <a:gd name="T3" fmla="*/ 0 h 282"/>
                    <a:gd name="T4" fmla="*/ 0 w 58"/>
                    <a:gd name="T5" fmla="*/ 0 h 282"/>
                    <a:gd name="T6" fmla="*/ 0 w 58"/>
                    <a:gd name="T7" fmla="*/ 282 h 282"/>
                    <a:gd name="T8" fmla="*/ 2 w 58"/>
                    <a:gd name="T9" fmla="*/ 282 h 282"/>
                    <a:gd name="T10" fmla="*/ 58 w 58"/>
                    <a:gd name="T11" fmla="*/ 0 h 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8" h="282">
                      <a:moveTo>
                        <a:pt x="58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282"/>
                      </a:lnTo>
                      <a:lnTo>
                        <a:pt x="2" y="282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Rectangle 10"/>
                <p:cNvSpPr>
                  <a:spLocks noChangeArrowheads="1"/>
                </p:cNvSpPr>
                <p:nvPr/>
              </p:nvSpPr>
              <p:spPr bwMode="auto">
                <a:xfrm>
                  <a:off x="5389563" y="2632075"/>
                  <a:ext cx="119063" cy="5873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" name="Rectangle 11"/>
                <p:cNvSpPr>
                  <a:spLocks noChangeArrowheads="1"/>
                </p:cNvSpPr>
                <p:nvPr/>
              </p:nvSpPr>
              <p:spPr bwMode="auto">
                <a:xfrm>
                  <a:off x="5345113" y="2690813"/>
                  <a:ext cx="209550" cy="4445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96" name="组合 95"/>
            <p:cNvGrpSpPr/>
            <p:nvPr/>
          </p:nvGrpSpPr>
          <p:grpSpPr>
            <a:xfrm>
              <a:off x="6550234" y="1681120"/>
              <a:ext cx="1524000" cy="1524000"/>
              <a:chOff x="6550234" y="1446876"/>
              <a:chExt cx="1524000" cy="1524000"/>
            </a:xfrm>
          </p:grpSpPr>
          <p:grpSp>
            <p:nvGrpSpPr>
              <p:cNvPr id="16" name="组合 15"/>
              <p:cNvGrpSpPr/>
              <p:nvPr/>
            </p:nvGrpSpPr>
            <p:grpSpPr>
              <a:xfrm>
                <a:off x="6550234" y="1446876"/>
                <a:ext cx="1524000" cy="1524000"/>
                <a:chOff x="990600" y="1409700"/>
                <a:chExt cx="1524000" cy="1524000"/>
              </a:xfrm>
            </p:grpSpPr>
            <p:sp>
              <p:nvSpPr>
                <p:cNvPr id="17" name="椭圆 16"/>
                <p:cNvSpPr/>
                <p:nvPr/>
              </p:nvSpPr>
              <p:spPr>
                <a:xfrm>
                  <a:off x="990600" y="1409700"/>
                  <a:ext cx="1524000" cy="1524000"/>
                </a:xfrm>
                <a:prstGeom prst="ellipse">
                  <a:avLst/>
                </a:prstGeom>
                <a:solidFill>
                  <a:srgbClr val="F09C2A"/>
                </a:solidFill>
                <a:ln>
                  <a:solidFill>
                    <a:srgbClr val="F09C2A"/>
                  </a:solidFill>
                </a:ln>
                <a:effectLst>
                  <a:outerShdw blurRad="152400" dist="1270" dir="5400000" sx="90000" sy="-19000" rotWithShape="0">
                    <a:prstClr val="black">
                      <a:alpha val="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" name="椭圆 17"/>
                <p:cNvSpPr/>
                <p:nvPr/>
              </p:nvSpPr>
              <p:spPr>
                <a:xfrm>
                  <a:off x="1028700" y="1447800"/>
                  <a:ext cx="1447800" cy="1447800"/>
                </a:xfrm>
                <a:prstGeom prst="ellipse">
                  <a:avLst/>
                </a:prstGeom>
                <a:solidFill>
                  <a:srgbClr val="F09C2A"/>
                </a:solidFill>
                <a:ln>
                  <a:noFill/>
                </a:ln>
                <a:effectLst>
                  <a:innerShdw blurRad="1143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6" name="组合 55"/>
              <p:cNvGrpSpPr/>
              <p:nvPr/>
            </p:nvGrpSpPr>
            <p:grpSpPr>
              <a:xfrm>
                <a:off x="7020134" y="1617662"/>
                <a:ext cx="584200" cy="1139825"/>
                <a:chOff x="5157788" y="1595438"/>
                <a:chExt cx="584200" cy="1139825"/>
              </a:xfrm>
            </p:grpSpPr>
            <p:sp>
              <p:nvSpPr>
                <p:cNvPr id="57" name="Freeform 5"/>
                <p:cNvSpPr>
                  <a:spLocks noEditPoints="1"/>
                </p:cNvSpPr>
                <p:nvPr/>
              </p:nvSpPr>
              <p:spPr bwMode="auto">
                <a:xfrm>
                  <a:off x="5157788" y="1595438"/>
                  <a:ext cx="584200" cy="552450"/>
                </a:xfrm>
                <a:custGeom>
                  <a:avLst/>
                  <a:gdLst>
                    <a:gd name="T0" fmla="*/ 254 w 368"/>
                    <a:gd name="T1" fmla="*/ 133 h 348"/>
                    <a:gd name="T2" fmla="*/ 297 w 368"/>
                    <a:gd name="T3" fmla="*/ 0 h 348"/>
                    <a:gd name="T4" fmla="*/ 183 w 368"/>
                    <a:gd name="T5" fmla="*/ 82 h 348"/>
                    <a:gd name="T6" fmla="*/ 69 w 368"/>
                    <a:gd name="T7" fmla="*/ 0 h 348"/>
                    <a:gd name="T8" fmla="*/ 113 w 368"/>
                    <a:gd name="T9" fmla="*/ 133 h 348"/>
                    <a:gd name="T10" fmla="*/ 0 w 368"/>
                    <a:gd name="T11" fmla="*/ 216 h 348"/>
                    <a:gd name="T12" fmla="*/ 140 w 368"/>
                    <a:gd name="T13" fmla="*/ 215 h 348"/>
                    <a:gd name="T14" fmla="*/ 184 w 368"/>
                    <a:gd name="T15" fmla="*/ 348 h 348"/>
                    <a:gd name="T16" fmla="*/ 227 w 368"/>
                    <a:gd name="T17" fmla="*/ 215 h 348"/>
                    <a:gd name="T18" fmla="*/ 368 w 368"/>
                    <a:gd name="T19" fmla="*/ 215 h 348"/>
                    <a:gd name="T20" fmla="*/ 254 w 368"/>
                    <a:gd name="T21" fmla="*/ 133 h 348"/>
                    <a:gd name="T22" fmla="*/ 213 w 368"/>
                    <a:gd name="T23" fmla="*/ 199 h 348"/>
                    <a:gd name="T24" fmla="*/ 183 w 368"/>
                    <a:gd name="T25" fmla="*/ 289 h 348"/>
                    <a:gd name="T26" fmla="*/ 154 w 368"/>
                    <a:gd name="T27" fmla="*/ 199 h 348"/>
                    <a:gd name="T28" fmla="*/ 58 w 368"/>
                    <a:gd name="T29" fmla="*/ 199 h 348"/>
                    <a:gd name="T30" fmla="*/ 136 w 368"/>
                    <a:gd name="T31" fmla="*/ 143 h 348"/>
                    <a:gd name="T32" fmla="*/ 106 w 368"/>
                    <a:gd name="T33" fmla="*/ 53 h 348"/>
                    <a:gd name="T34" fmla="*/ 183 w 368"/>
                    <a:gd name="T35" fmla="*/ 108 h 348"/>
                    <a:gd name="T36" fmla="*/ 261 w 368"/>
                    <a:gd name="T37" fmla="*/ 52 h 348"/>
                    <a:gd name="T38" fmla="*/ 231 w 368"/>
                    <a:gd name="T39" fmla="*/ 143 h 348"/>
                    <a:gd name="T40" fmla="*/ 308 w 368"/>
                    <a:gd name="T41" fmla="*/ 198 h 348"/>
                    <a:gd name="T42" fmla="*/ 213 w 368"/>
                    <a:gd name="T43" fmla="*/ 199 h 3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8" h="348">
                      <a:moveTo>
                        <a:pt x="254" y="133"/>
                      </a:moveTo>
                      <a:lnTo>
                        <a:pt x="297" y="0"/>
                      </a:lnTo>
                      <a:lnTo>
                        <a:pt x="183" y="82"/>
                      </a:lnTo>
                      <a:lnTo>
                        <a:pt x="69" y="0"/>
                      </a:lnTo>
                      <a:lnTo>
                        <a:pt x="113" y="133"/>
                      </a:lnTo>
                      <a:lnTo>
                        <a:pt x="0" y="216"/>
                      </a:lnTo>
                      <a:lnTo>
                        <a:pt x="140" y="215"/>
                      </a:lnTo>
                      <a:lnTo>
                        <a:pt x="184" y="348"/>
                      </a:lnTo>
                      <a:lnTo>
                        <a:pt x="227" y="215"/>
                      </a:lnTo>
                      <a:lnTo>
                        <a:pt x="368" y="215"/>
                      </a:lnTo>
                      <a:lnTo>
                        <a:pt x="254" y="133"/>
                      </a:lnTo>
                      <a:close/>
                      <a:moveTo>
                        <a:pt x="213" y="199"/>
                      </a:moveTo>
                      <a:lnTo>
                        <a:pt x="183" y="289"/>
                      </a:lnTo>
                      <a:lnTo>
                        <a:pt x="154" y="199"/>
                      </a:lnTo>
                      <a:lnTo>
                        <a:pt x="58" y="199"/>
                      </a:lnTo>
                      <a:lnTo>
                        <a:pt x="136" y="143"/>
                      </a:lnTo>
                      <a:lnTo>
                        <a:pt x="106" y="53"/>
                      </a:lnTo>
                      <a:lnTo>
                        <a:pt x="183" y="108"/>
                      </a:lnTo>
                      <a:lnTo>
                        <a:pt x="261" y="52"/>
                      </a:lnTo>
                      <a:lnTo>
                        <a:pt x="231" y="143"/>
                      </a:lnTo>
                      <a:lnTo>
                        <a:pt x="308" y="198"/>
                      </a:lnTo>
                      <a:lnTo>
                        <a:pt x="213" y="19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" name="Rectangle 6"/>
                <p:cNvSpPr>
                  <a:spLocks noChangeArrowheads="1"/>
                </p:cNvSpPr>
                <p:nvPr/>
              </p:nvSpPr>
              <p:spPr bwMode="auto">
                <a:xfrm>
                  <a:off x="5389563" y="2128838"/>
                  <a:ext cx="119063" cy="5873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" name="Rectangle 7"/>
                <p:cNvSpPr>
                  <a:spLocks noChangeArrowheads="1"/>
                </p:cNvSpPr>
                <p:nvPr/>
              </p:nvSpPr>
              <p:spPr bwMode="auto">
                <a:xfrm>
                  <a:off x="5345113" y="2187575"/>
                  <a:ext cx="209550" cy="4445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Freeform 8"/>
                <p:cNvSpPr>
                  <a:spLocks/>
                </p:cNvSpPr>
                <p:nvPr/>
              </p:nvSpPr>
              <p:spPr bwMode="auto">
                <a:xfrm>
                  <a:off x="5357813" y="2232025"/>
                  <a:ext cx="90488" cy="447675"/>
                </a:xfrm>
                <a:custGeom>
                  <a:avLst/>
                  <a:gdLst>
                    <a:gd name="T0" fmla="*/ 56 w 57"/>
                    <a:gd name="T1" fmla="*/ 0 h 282"/>
                    <a:gd name="T2" fmla="*/ 0 w 57"/>
                    <a:gd name="T3" fmla="*/ 0 h 282"/>
                    <a:gd name="T4" fmla="*/ 56 w 57"/>
                    <a:gd name="T5" fmla="*/ 282 h 282"/>
                    <a:gd name="T6" fmla="*/ 57 w 57"/>
                    <a:gd name="T7" fmla="*/ 282 h 282"/>
                    <a:gd name="T8" fmla="*/ 57 w 57"/>
                    <a:gd name="T9" fmla="*/ 0 h 282"/>
                    <a:gd name="T10" fmla="*/ 56 w 57"/>
                    <a:gd name="T11" fmla="*/ 0 h 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7" h="282">
                      <a:moveTo>
                        <a:pt x="56" y="0"/>
                      </a:moveTo>
                      <a:lnTo>
                        <a:pt x="0" y="0"/>
                      </a:lnTo>
                      <a:lnTo>
                        <a:pt x="56" y="282"/>
                      </a:lnTo>
                      <a:lnTo>
                        <a:pt x="57" y="282"/>
                      </a:lnTo>
                      <a:lnTo>
                        <a:pt x="57" y="0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" name="Freeform 9"/>
                <p:cNvSpPr>
                  <a:spLocks/>
                </p:cNvSpPr>
                <p:nvPr/>
              </p:nvSpPr>
              <p:spPr bwMode="auto">
                <a:xfrm>
                  <a:off x="5448300" y="2232025"/>
                  <a:ext cx="92075" cy="447675"/>
                </a:xfrm>
                <a:custGeom>
                  <a:avLst/>
                  <a:gdLst>
                    <a:gd name="T0" fmla="*/ 58 w 58"/>
                    <a:gd name="T1" fmla="*/ 0 h 282"/>
                    <a:gd name="T2" fmla="*/ 2 w 58"/>
                    <a:gd name="T3" fmla="*/ 0 h 282"/>
                    <a:gd name="T4" fmla="*/ 0 w 58"/>
                    <a:gd name="T5" fmla="*/ 0 h 282"/>
                    <a:gd name="T6" fmla="*/ 0 w 58"/>
                    <a:gd name="T7" fmla="*/ 282 h 282"/>
                    <a:gd name="T8" fmla="*/ 2 w 58"/>
                    <a:gd name="T9" fmla="*/ 282 h 282"/>
                    <a:gd name="T10" fmla="*/ 58 w 58"/>
                    <a:gd name="T11" fmla="*/ 0 h 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8" h="282">
                      <a:moveTo>
                        <a:pt x="58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282"/>
                      </a:lnTo>
                      <a:lnTo>
                        <a:pt x="2" y="282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" name="Rectangle 10"/>
                <p:cNvSpPr>
                  <a:spLocks noChangeArrowheads="1"/>
                </p:cNvSpPr>
                <p:nvPr/>
              </p:nvSpPr>
              <p:spPr bwMode="auto">
                <a:xfrm>
                  <a:off x="5389563" y="2632075"/>
                  <a:ext cx="119063" cy="5873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3" name="Rectangle 11"/>
                <p:cNvSpPr>
                  <a:spLocks noChangeArrowheads="1"/>
                </p:cNvSpPr>
                <p:nvPr/>
              </p:nvSpPr>
              <p:spPr bwMode="auto">
                <a:xfrm>
                  <a:off x="5345113" y="2690813"/>
                  <a:ext cx="209550" cy="4445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97" name="组合 96"/>
            <p:cNvGrpSpPr/>
            <p:nvPr/>
          </p:nvGrpSpPr>
          <p:grpSpPr>
            <a:xfrm>
              <a:off x="9330052" y="1681120"/>
              <a:ext cx="1524000" cy="1524000"/>
              <a:chOff x="9330052" y="2689140"/>
              <a:chExt cx="1524000" cy="1524000"/>
            </a:xfrm>
          </p:grpSpPr>
          <p:grpSp>
            <p:nvGrpSpPr>
              <p:cNvPr id="19" name="组合 18"/>
              <p:cNvGrpSpPr/>
              <p:nvPr/>
            </p:nvGrpSpPr>
            <p:grpSpPr>
              <a:xfrm>
                <a:off x="9330052" y="2689140"/>
                <a:ext cx="1524000" cy="1524000"/>
                <a:chOff x="990600" y="1409700"/>
                <a:chExt cx="1524000" cy="1524000"/>
              </a:xfrm>
            </p:grpSpPr>
            <p:sp>
              <p:nvSpPr>
                <p:cNvPr id="20" name="椭圆 19"/>
                <p:cNvSpPr/>
                <p:nvPr/>
              </p:nvSpPr>
              <p:spPr>
                <a:xfrm>
                  <a:off x="990600" y="1409700"/>
                  <a:ext cx="1524000" cy="1524000"/>
                </a:xfrm>
                <a:prstGeom prst="ellipse">
                  <a:avLst/>
                </a:prstGeom>
                <a:solidFill>
                  <a:srgbClr val="00C85A"/>
                </a:solidFill>
                <a:ln>
                  <a:solidFill>
                    <a:srgbClr val="00C85A"/>
                  </a:solidFill>
                </a:ln>
                <a:effectLst>
                  <a:outerShdw blurRad="152400" dist="1270" dir="5400000" sx="90000" sy="-19000" rotWithShape="0">
                    <a:prstClr val="black">
                      <a:alpha val="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" name="椭圆 20"/>
                <p:cNvSpPr/>
                <p:nvPr/>
              </p:nvSpPr>
              <p:spPr>
                <a:xfrm>
                  <a:off x="1028700" y="1447800"/>
                  <a:ext cx="1447800" cy="1447800"/>
                </a:xfrm>
                <a:prstGeom prst="ellipse">
                  <a:avLst/>
                </a:prstGeom>
                <a:solidFill>
                  <a:srgbClr val="00C85A"/>
                </a:solidFill>
                <a:ln>
                  <a:noFill/>
                </a:ln>
                <a:effectLst>
                  <a:innerShdw blurRad="1143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6" name="组合 85"/>
              <p:cNvGrpSpPr/>
              <p:nvPr/>
            </p:nvGrpSpPr>
            <p:grpSpPr>
              <a:xfrm>
                <a:off x="9799952" y="2835985"/>
                <a:ext cx="584200" cy="1139825"/>
                <a:chOff x="5157788" y="1595438"/>
                <a:chExt cx="584200" cy="1139825"/>
              </a:xfrm>
            </p:grpSpPr>
            <p:sp>
              <p:nvSpPr>
                <p:cNvPr id="87" name="Freeform 5"/>
                <p:cNvSpPr>
                  <a:spLocks noEditPoints="1"/>
                </p:cNvSpPr>
                <p:nvPr/>
              </p:nvSpPr>
              <p:spPr bwMode="auto">
                <a:xfrm>
                  <a:off x="5157788" y="1595438"/>
                  <a:ext cx="584200" cy="552450"/>
                </a:xfrm>
                <a:custGeom>
                  <a:avLst/>
                  <a:gdLst>
                    <a:gd name="T0" fmla="*/ 254 w 368"/>
                    <a:gd name="T1" fmla="*/ 133 h 348"/>
                    <a:gd name="T2" fmla="*/ 297 w 368"/>
                    <a:gd name="T3" fmla="*/ 0 h 348"/>
                    <a:gd name="T4" fmla="*/ 183 w 368"/>
                    <a:gd name="T5" fmla="*/ 82 h 348"/>
                    <a:gd name="T6" fmla="*/ 69 w 368"/>
                    <a:gd name="T7" fmla="*/ 0 h 348"/>
                    <a:gd name="T8" fmla="*/ 113 w 368"/>
                    <a:gd name="T9" fmla="*/ 133 h 348"/>
                    <a:gd name="T10" fmla="*/ 0 w 368"/>
                    <a:gd name="T11" fmla="*/ 216 h 348"/>
                    <a:gd name="T12" fmla="*/ 140 w 368"/>
                    <a:gd name="T13" fmla="*/ 215 h 348"/>
                    <a:gd name="T14" fmla="*/ 184 w 368"/>
                    <a:gd name="T15" fmla="*/ 348 h 348"/>
                    <a:gd name="T16" fmla="*/ 227 w 368"/>
                    <a:gd name="T17" fmla="*/ 215 h 348"/>
                    <a:gd name="T18" fmla="*/ 368 w 368"/>
                    <a:gd name="T19" fmla="*/ 215 h 348"/>
                    <a:gd name="T20" fmla="*/ 254 w 368"/>
                    <a:gd name="T21" fmla="*/ 133 h 348"/>
                    <a:gd name="T22" fmla="*/ 213 w 368"/>
                    <a:gd name="T23" fmla="*/ 199 h 348"/>
                    <a:gd name="T24" fmla="*/ 183 w 368"/>
                    <a:gd name="T25" fmla="*/ 289 h 348"/>
                    <a:gd name="T26" fmla="*/ 154 w 368"/>
                    <a:gd name="T27" fmla="*/ 199 h 348"/>
                    <a:gd name="T28" fmla="*/ 58 w 368"/>
                    <a:gd name="T29" fmla="*/ 199 h 348"/>
                    <a:gd name="T30" fmla="*/ 136 w 368"/>
                    <a:gd name="T31" fmla="*/ 143 h 348"/>
                    <a:gd name="T32" fmla="*/ 106 w 368"/>
                    <a:gd name="T33" fmla="*/ 53 h 348"/>
                    <a:gd name="T34" fmla="*/ 183 w 368"/>
                    <a:gd name="T35" fmla="*/ 108 h 348"/>
                    <a:gd name="T36" fmla="*/ 261 w 368"/>
                    <a:gd name="T37" fmla="*/ 52 h 348"/>
                    <a:gd name="T38" fmla="*/ 231 w 368"/>
                    <a:gd name="T39" fmla="*/ 143 h 348"/>
                    <a:gd name="T40" fmla="*/ 308 w 368"/>
                    <a:gd name="T41" fmla="*/ 198 h 348"/>
                    <a:gd name="T42" fmla="*/ 213 w 368"/>
                    <a:gd name="T43" fmla="*/ 199 h 3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8" h="348">
                      <a:moveTo>
                        <a:pt x="254" y="133"/>
                      </a:moveTo>
                      <a:lnTo>
                        <a:pt x="297" y="0"/>
                      </a:lnTo>
                      <a:lnTo>
                        <a:pt x="183" y="82"/>
                      </a:lnTo>
                      <a:lnTo>
                        <a:pt x="69" y="0"/>
                      </a:lnTo>
                      <a:lnTo>
                        <a:pt x="113" y="133"/>
                      </a:lnTo>
                      <a:lnTo>
                        <a:pt x="0" y="216"/>
                      </a:lnTo>
                      <a:lnTo>
                        <a:pt x="140" y="215"/>
                      </a:lnTo>
                      <a:lnTo>
                        <a:pt x="184" y="348"/>
                      </a:lnTo>
                      <a:lnTo>
                        <a:pt x="227" y="215"/>
                      </a:lnTo>
                      <a:lnTo>
                        <a:pt x="368" y="215"/>
                      </a:lnTo>
                      <a:lnTo>
                        <a:pt x="254" y="133"/>
                      </a:lnTo>
                      <a:close/>
                      <a:moveTo>
                        <a:pt x="213" y="199"/>
                      </a:moveTo>
                      <a:lnTo>
                        <a:pt x="183" y="289"/>
                      </a:lnTo>
                      <a:lnTo>
                        <a:pt x="154" y="199"/>
                      </a:lnTo>
                      <a:lnTo>
                        <a:pt x="58" y="199"/>
                      </a:lnTo>
                      <a:lnTo>
                        <a:pt x="136" y="143"/>
                      </a:lnTo>
                      <a:lnTo>
                        <a:pt x="106" y="53"/>
                      </a:lnTo>
                      <a:lnTo>
                        <a:pt x="183" y="108"/>
                      </a:lnTo>
                      <a:lnTo>
                        <a:pt x="261" y="52"/>
                      </a:lnTo>
                      <a:lnTo>
                        <a:pt x="231" y="143"/>
                      </a:lnTo>
                      <a:lnTo>
                        <a:pt x="308" y="198"/>
                      </a:lnTo>
                      <a:lnTo>
                        <a:pt x="213" y="19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8" name="Rectangle 6"/>
                <p:cNvSpPr>
                  <a:spLocks noChangeArrowheads="1"/>
                </p:cNvSpPr>
                <p:nvPr/>
              </p:nvSpPr>
              <p:spPr bwMode="auto">
                <a:xfrm>
                  <a:off x="5389563" y="2128838"/>
                  <a:ext cx="119063" cy="5873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9" name="Rectangle 7"/>
                <p:cNvSpPr>
                  <a:spLocks noChangeArrowheads="1"/>
                </p:cNvSpPr>
                <p:nvPr/>
              </p:nvSpPr>
              <p:spPr bwMode="auto">
                <a:xfrm>
                  <a:off x="5345113" y="2187575"/>
                  <a:ext cx="209550" cy="4445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0" name="Freeform 8"/>
                <p:cNvSpPr>
                  <a:spLocks/>
                </p:cNvSpPr>
                <p:nvPr/>
              </p:nvSpPr>
              <p:spPr bwMode="auto">
                <a:xfrm>
                  <a:off x="5357813" y="2232025"/>
                  <a:ext cx="90488" cy="447675"/>
                </a:xfrm>
                <a:custGeom>
                  <a:avLst/>
                  <a:gdLst>
                    <a:gd name="T0" fmla="*/ 56 w 57"/>
                    <a:gd name="T1" fmla="*/ 0 h 282"/>
                    <a:gd name="T2" fmla="*/ 0 w 57"/>
                    <a:gd name="T3" fmla="*/ 0 h 282"/>
                    <a:gd name="T4" fmla="*/ 56 w 57"/>
                    <a:gd name="T5" fmla="*/ 282 h 282"/>
                    <a:gd name="T6" fmla="*/ 57 w 57"/>
                    <a:gd name="T7" fmla="*/ 282 h 282"/>
                    <a:gd name="T8" fmla="*/ 57 w 57"/>
                    <a:gd name="T9" fmla="*/ 0 h 282"/>
                    <a:gd name="T10" fmla="*/ 56 w 57"/>
                    <a:gd name="T11" fmla="*/ 0 h 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7" h="282">
                      <a:moveTo>
                        <a:pt x="56" y="0"/>
                      </a:moveTo>
                      <a:lnTo>
                        <a:pt x="0" y="0"/>
                      </a:lnTo>
                      <a:lnTo>
                        <a:pt x="56" y="282"/>
                      </a:lnTo>
                      <a:lnTo>
                        <a:pt x="57" y="282"/>
                      </a:lnTo>
                      <a:lnTo>
                        <a:pt x="57" y="0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1" name="Freeform 9"/>
                <p:cNvSpPr>
                  <a:spLocks/>
                </p:cNvSpPr>
                <p:nvPr/>
              </p:nvSpPr>
              <p:spPr bwMode="auto">
                <a:xfrm>
                  <a:off x="5448300" y="2232025"/>
                  <a:ext cx="92075" cy="447675"/>
                </a:xfrm>
                <a:custGeom>
                  <a:avLst/>
                  <a:gdLst>
                    <a:gd name="T0" fmla="*/ 58 w 58"/>
                    <a:gd name="T1" fmla="*/ 0 h 282"/>
                    <a:gd name="T2" fmla="*/ 2 w 58"/>
                    <a:gd name="T3" fmla="*/ 0 h 282"/>
                    <a:gd name="T4" fmla="*/ 0 w 58"/>
                    <a:gd name="T5" fmla="*/ 0 h 282"/>
                    <a:gd name="T6" fmla="*/ 0 w 58"/>
                    <a:gd name="T7" fmla="*/ 282 h 282"/>
                    <a:gd name="T8" fmla="*/ 2 w 58"/>
                    <a:gd name="T9" fmla="*/ 282 h 282"/>
                    <a:gd name="T10" fmla="*/ 58 w 58"/>
                    <a:gd name="T11" fmla="*/ 0 h 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8" h="282">
                      <a:moveTo>
                        <a:pt x="58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282"/>
                      </a:lnTo>
                      <a:lnTo>
                        <a:pt x="2" y="282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2" name="Rectangle 10"/>
                <p:cNvSpPr>
                  <a:spLocks noChangeArrowheads="1"/>
                </p:cNvSpPr>
                <p:nvPr/>
              </p:nvSpPr>
              <p:spPr bwMode="auto">
                <a:xfrm>
                  <a:off x="5389563" y="2632075"/>
                  <a:ext cx="119063" cy="5873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3" name="Rectangle 11"/>
                <p:cNvSpPr>
                  <a:spLocks noChangeArrowheads="1"/>
                </p:cNvSpPr>
                <p:nvPr/>
              </p:nvSpPr>
              <p:spPr bwMode="auto">
                <a:xfrm>
                  <a:off x="5345113" y="2690813"/>
                  <a:ext cx="209550" cy="4445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98" name="椭圆 97"/>
            <p:cNvSpPr/>
            <p:nvPr/>
          </p:nvSpPr>
          <p:spPr>
            <a:xfrm>
              <a:off x="3035300" y="2311400"/>
              <a:ext cx="254000" cy="25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椭圆 98"/>
            <p:cNvSpPr/>
            <p:nvPr/>
          </p:nvSpPr>
          <p:spPr>
            <a:xfrm>
              <a:off x="5916716" y="2311400"/>
              <a:ext cx="254000" cy="25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椭圆 99"/>
            <p:cNvSpPr/>
            <p:nvPr/>
          </p:nvSpPr>
          <p:spPr>
            <a:xfrm>
              <a:off x="8710925" y="2311400"/>
              <a:ext cx="254000" cy="25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3" name="文本框 102"/>
          <p:cNvSpPr txBox="1"/>
          <p:nvPr/>
        </p:nvSpPr>
        <p:spPr>
          <a:xfrm>
            <a:off x="677381" y="4196821"/>
            <a:ext cx="240776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这里是获奖说明：某某比赛，某某竞赛等</a:t>
            </a:r>
          </a:p>
        </p:txBody>
      </p:sp>
      <p:sp>
        <p:nvSpPr>
          <p:cNvPr id="104" name="文本框 103"/>
          <p:cNvSpPr txBox="1"/>
          <p:nvPr/>
        </p:nvSpPr>
        <p:spPr>
          <a:xfrm>
            <a:off x="1059730" y="3306209"/>
            <a:ext cx="1733552" cy="597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特等奖</a:t>
            </a:r>
          </a:p>
        </p:txBody>
      </p:sp>
      <p:sp>
        <p:nvSpPr>
          <p:cNvPr id="105" name="文本框 104"/>
          <p:cNvSpPr txBox="1"/>
          <p:nvPr/>
        </p:nvSpPr>
        <p:spPr>
          <a:xfrm>
            <a:off x="3464794" y="4211621"/>
            <a:ext cx="240776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这里是获奖说明：某某比赛，某某竞赛等</a:t>
            </a:r>
          </a:p>
        </p:txBody>
      </p:sp>
      <p:sp>
        <p:nvSpPr>
          <p:cNvPr id="106" name="文本框 105"/>
          <p:cNvSpPr txBox="1"/>
          <p:nvPr/>
        </p:nvSpPr>
        <p:spPr>
          <a:xfrm>
            <a:off x="3801899" y="3321009"/>
            <a:ext cx="1733552" cy="59792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二等奖</a:t>
            </a:r>
          </a:p>
        </p:txBody>
      </p:sp>
      <p:sp>
        <p:nvSpPr>
          <p:cNvPr id="107" name="文本框 106"/>
          <p:cNvSpPr txBox="1"/>
          <p:nvPr/>
        </p:nvSpPr>
        <p:spPr>
          <a:xfrm>
            <a:off x="6342585" y="4211621"/>
            <a:ext cx="240776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这里是获奖说明：某某比赛，某某竞赛等</a:t>
            </a:r>
          </a:p>
        </p:txBody>
      </p:sp>
      <p:sp>
        <p:nvSpPr>
          <p:cNvPr id="108" name="文本框 107"/>
          <p:cNvSpPr txBox="1"/>
          <p:nvPr/>
        </p:nvSpPr>
        <p:spPr>
          <a:xfrm>
            <a:off x="6679690" y="3321009"/>
            <a:ext cx="1733552" cy="59792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三等奖</a:t>
            </a:r>
          </a:p>
        </p:txBody>
      </p:sp>
      <p:sp>
        <p:nvSpPr>
          <p:cNvPr id="109" name="文本框 108"/>
          <p:cNvSpPr txBox="1"/>
          <p:nvPr/>
        </p:nvSpPr>
        <p:spPr>
          <a:xfrm>
            <a:off x="8973681" y="4211621"/>
            <a:ext cx="240776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这里是获奖说明：某某比赛，某某竞赛等</a:t>
            </a:r>
          </a:p>
        </p:txBody>
      </p:sp>
      <p:sp>
        <p:nvSpPr>
          <p:cNvPr id="110" name="文本框 109"/>
          <p:cNvSpPr txBox="1"/>
          <p:nvPr/>
        </p:nvSpPr>
        <p:spPr>
          <a:xfrm>
            <a:off x="9310786" y="3321009"/>
            <a:ext cx="1733552" cy="65248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四等奖</a:t>
            </a:r>
          </a:p>
        </p:txBody>
      </p:sp>
    </p:spTree>
    <p:extLst>
      <p:ext uri="{BB962C8B-B14F-4D97-AF65-F5344CB8AC3E}">
        <p14:creationId xmlns:p14="http://schemas.microsoft.com/office/powerpoint/2010/main" val="1943767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椭圆 33"/>
          <p:cNvSpPr/>
          <p:nvPr/>
        </p:nvSpPr>
        <p:spPr>
          <a:xfrm>
            <a:off x="1200519" y="1740565"/>
            <a:ext cx="1790699" cy="1790699"/>
          </a:xfrm>
          <a:prstGeom prst="ellipse">
            <a:avLst/>
          </a:prstGeom>
          <a:solidFill>
            <a:srgbClr val="1482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3812585" y="1740565"/>
            <a:ext cx="1790699" cy="1790699"/>
          </a:xfrm>
          <a:prstGeom prst="ellipse">
            <a:avLst/>
          </a:prstGeom>
          <a:solidFill>
            <a:srgbClr val="DB67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9" name="椭圆 38"/>
          <p:cNvSpPr/>
          <p:nvPr/>
        </p:nvSpPr>
        <p:spPr>
          <a:xfrm>
            <a:off x="6424651" y="1740565"/>
            <a:ext cx="1790699" cy="1790699"/>
          </a:xfrm>
          <a:prstGeom prst="ellipse">
            <a:avLst/>
          </a:prstGeom>
          <a:solidFill>
            <a:srgbClr val="F09C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9036717" y="1740565"/>
            <a:ext cx="1790699" cy="1790699"/>
          </a:xfrm>
          <a:prstGeom prst="ellipse">
            <a:avLst/>
          </a:prstGeom>
          <a:solidFill>
            <a:srgbClr val="00C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任意多边形: 形状 52"/>
          <p:cNvSpPr/>
          <p:nvPr/>
        </p:nvSpPr>
        <p:spPr>
          <a:xfrm rot="10800000">
            <a:off x="992740" y="-228600"/>
            <a:ext cx="21453311" cy="3759864"/>
          </a:xfrm>
          <a:custGeom>
            <a:avLst/>
            <a:gdLst>
              <a:gd name="connsiteX0" fmla="*/ 10726655 w 21453311"/>
              <a:gd name="connsiteY0" fmla="*/ 4502888 h 4502888"/>
              <a:gd name="connsiteX1" fmla="*/ 0 w 21453311"/>
              <a:gd name="connsiteY1" fmla="*/ 4502888 h 4502888"/>
              <a:gd name="connsiteX2" fmla="*/ 0 w 21453311"/>
              <a:gd name="connsiteY2" fmla="*/ 727246 h 4502888"/>
              <a:gd name="connsiteX3" fmla="*/ 305648 w 21453311"/>
              <a:gd name="connsiteY3" fmla="*/ 697773 h 4502888"/>
              <a:gd name="connsiteX4" fmla="*/ 3396456 w 21453311"/>
              <a:gd name="connsiteY4" fmla="*/ 286821 h 4502888"/>
              <a:gd name="connsiteX5" fmla="*/ 7142783 w 21453311"/>
              <a:gd name="connsiteY5" fmla="*/ 712639 h 4502888"/>
              <a:gd name="connsiteX6" fmla="*/ 10726655 w 21453311"/>
              <a:gd name="connsiteY6" fmla="*/ 434065 h 4502888"/>
              <a:gd name="connsiteX7" fmla="*/ 10726655 w 21453311"/>
              <a:gd name="connsiteY7" fmla="*/ 446632 h 4502888"/>
              <a:gd name="connsiteX8" fmla="*/ 11032303 w 21453311"/>
              <a:gd name="connsiteY8" fmla="*/ 417159 h 4502888"/>
              <a:gd name="connsiteX9" fmla="*/ 14123113 w 21453311"/>
              <a:gd name="connsiteY9" fmla="*/ 6207 h 4502888"/>
              <a:gd name="connsiteX10" fmla="*/ 17869439 w 21453311"/>
              <a:gd name="connsiteY10" fmla="*/ 432025 h 4502888"/>
              <a:gd name="connsiteX11" fmla="*/ 21453311 w 21453311"/>
              <a:gd name="connsiteY11" fmla="*/ 153451 h 4502888"/>
              <a:gd name="connsiteX12" fmla="*/ 21453311 w 21453311"/>
              <a:gd name="connsiteY12" fmla="*/ 4222274 h 4502888"/>
              <a:gd name="connsiteX13" fmla="*/ 10726655 w 21453311"/>
              <a:gd name="connsiteY13" fmla="*/ 4222274 h 4502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453311" h="4502888">
                <a:moveTo>
                  <a:pt x="10726655" y="4502888"/>
                </a:moveTo>
                <a:lnTo>
                  <a:pt x="0" y="4502888"/>
                </a:lnTo>
                <a:lnTo>
                  <a:pt x="0" y="727246"/>
                </a:lnTo>
                <a:lnTo>
                  <a:pt x="305648" y="697773"/>
                </a:lnTo>
                <a:cubicBezTo>
                  <a:pt x="1337764" y="576085"/>
                  <a:pt x="2397112" y="335570"/>
                  <a:pt x="3396456" y="286821"/>
                </a:cubicBezTo>
                <a:cubicBezTo>
                  <a:pt x="4728920" y="221825"/>
                  <a:pt x="5921083" y="688098"/>
                  <a:pt x="7142783" y="712639"/>
                </a:cubicBezTo>
                <a:cubicBezTo>
                  <a:pt x="8364485" y="737179"/>
                  <a:pt x="9428647" y="313354"/>
                  <a:pt x="10726655" y="434065"/>
                </a:cubicBezTo>
                <a:lnTo>
                  <a:pt x="10726655" y="446632"/>
                </a:lnTo>
                <a:lnTo>
                  <a:pt x="11032303" y="417159"/>
                </a:lnTo>
                <a:cubicBezTo>
                  <a:pt x="12064419" y="295471"/>
                  <a:pt x="13123767" y="54956"/>
                  <a:pt x="14123113" y="6207"/>
                </a:cubicBezTo>
                <a:cubicBezTo>
                  <a:pt x="15455577" y="-58789"/>
                  <a:pt x="16647739" y="407484"/>
                  <a:pt x="17869439" y="432025"/>
                </a:cubicBezTo>
                <a:cubicBezTo>
                  <a:pt x="19091141" y="456565"/>
                  <a:pt x="20155303" y="32740"/>
                  <a:pt x="21453311" y="153451"/>
                </a:cubicBezTo>
                <a:lnTo>
                  <a:pt x="21453311" y="4222274"/>
                </a:lnTo>
                <a:lnTo>
                  <a:pt x="10726655" y="4222274"/>
                </a:lnTo>
                <a:close/>
              </a:path>
            </a:pathLst>
          </a:custGeom>
          <a:solidFill>
            <a:srgbClr val="F9F9F4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自由: 形状 5"/>
          <p:cNvSpPr/>
          <p:nvPr/>
        </p:nvSpPr>
        <p:spPr>
          <a:xfrm rot="16200000">
            <a:off x="5900020" y="576917"/>
            <a:ext cx="400110" cy="11498405"/>
          </a:xfrm>
          <a:custGeom>
            <a:avLst/>
            <a:gdLst>
              <a:gd name="connsiteX0" fmla="*/ 0 w 507351"/>
              <a:gd name="connsiteY0" fmla="*/ 7277986 h 11487771"/>
              <a:gd name="connsiteX1" fmla="*/ 0 w 507351"/>
              <a:gd name="connsiteY1" fmla="*/ 0 h 11487771"/>
              <a:gd name="connsiteX2" fmla="*/ 318977 w 507351"/>
              <a:gd name="connsiteY2" fmla="*/ 79744 h 11487771"/>
              <a:gd name="connsiteX3" fmla="*/ 318977 w 507351"/>
              <a:gd name="connsiteY3" fmla="*/ 6701867 h 11487771"/>
              <a:gd name="connsiteX4" fmla="*/ 507351 w 507351"/>
              <a:gd name="connsiteY4" fmla="*/ 7224115 h 11487771"/>
              <a:gd name="connsiteX5" fmla="*/ 507351 w 507351"/>
              <a:gd name="connsiteY5" fmla="*/ 11487771 h 11487771"/>
              <a:gd name="connsiteX6" fmla="*/ 1 w 507351"/>
              <a:gd name="connsiteY6" fmla="*/ 11487771 h 11487771"/>
              <a:gd name="connsiteX7" fmla="*/ 1 w 507351"/>
              <a:gd name="connsiteY7" fmla="*/ 7277986 h 11487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7351" h="11487771">
                <a:moveTo>
                  <a:pt x="0" y="7277986"/>
                </a:moveTo>
                <a:lnTo>
                  <a:pt x="0" y="0"/>
                </a:lnTo>
                <a:lnTo>
                  <a:pt x="318977" y="79744"/>
                </a:lnTo>
                <a:lnTo>
                  <a:pt x="318977" y="6701867"/>
                </a:lnTo>
                <a:lnTo>
                  <a:pt x="507351" y="7224115"/>
                </a:lnTo>
                <a:lnTo>
                  <a:pt x="507351" y="11487771"/>
                </a:lnTo>
                <a:lnTo>
                  <a:pt x="1" y="11487771"/>
                </a:lnTo>
                <a:lnTo>
                  <a:pt x="1" y="7277986"/>
                </a:lnTo>
                <a:close/>
              </a:path>
            </a:pathLst>
          </a:custGeom>
          <a:solidFill>
            <a:srgbClr val="1482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 flipH="1" flipV="1">
            <a:off x="379152" y="6390446"/>
            <a:ext cx="6649601" cy="1842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7973962" y="6126066"/>
            <a:ext cx="3875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职场演示公众号  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SEVEN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 rot="10800000">
            <a:off x="350872" y="318958"/>
            <a:ext cx="11498405" cy="400111"/>
            <a:chOff x="350872" y="2807634"/>
            <a:chExt cx="11498405" cy="400111"/>
          </a:xfrm>
          <a:solidFill>
            <a:srgbClr val="14826D"/>
          </a:solidFill>
        </p:grpSpPr>
        <p:sp>
          <p:nvSpPr>
            <p:cNvPr id="6" name="自由: 形状 12"/>
            <p:cNvSpPr/>
            <p:nvPr/>
          </p:nvSpPr>
          <p:spPr>
            <a:xfrm rot="16200000">
              <a:off x="5900020" y="-2741514"/>
              <a:ext cx="400110" cy="11498405"/>
            </a:xfrm>
            <a:custGeom>
              <a:avLst/>
              <a:gdLst>
                <a:gd name="connsiteX0" fmla="*/ 0 w 507351"/>
                <a:gd name="connsiteY0" fmla="*/ 7277986 h 11487771"/>
                <a:gd name="connsiteX1" fmla="*/ 0 w 507351"/>
                <a:gd name="connsiteY1" fmla="*/ 0 h 11487771"/>
                <a:gd name="connsiteX2" fmla="*/ 318977 w 507351"/>
                <a:gd name="connsiteY2" fmla="*/ 79744 h 11487771"/>
                <a:gd name="connsiteX3" fmla="*/ 318977 w 507351"/>
                <a:gd name="connsiteY3" fmla="*/ 6701867 h 11487771"/>
                <a:gd name="connsiteX4" fmla="*/ 507351 w 507351"/>
                <a:gd name="connsiteY4" fmla="*/ 7224115 h 11487771"/>
                <a:gd name="connsiteX5" fmla="*/ 507351 w 507351"/>
                <a:gd name="connsiteY5" fmla="*/ 11487771 h 11487771"/>
                <a:gd name="connsiteX6" fmla="*/ 1 w 507351"/>
                <a:gd name="connsiteY6" fmla="*/ 11487771 h 11487771"/>
                <a:gd name="connsiteX7" fmla="*/ 1 w 507351"/>
                <a:gd name="connsiteY7" fmla="*/ 7277986 h 1148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7351" h="11487771">
                  <a:moveTo>
                    <a:pt x="0" y="7277986"/>
                  </a:moveTo>
                  <a:lnTo>
                    <a:pt x="0" y="0"/>
                  </a:lnTo>
                  <a:lnTo>
                    <a:pt x="318977" y="79744"/>
                  </a:lnTo>
                  <a:lnTo>
                    <a:pt x="318977" y="6701867"/>
                  </a:lnTo>
                  <a:lnTo>
                    <a:pt x="507351" y="7224115"/>
                  </a:lnTo>
                  <a:lnTo>
                    <a:pt x="507351" y="11487771"/>
                  </a:lnTo>
                  <a:lnTo>
                    <a:pt x="1" y="11487771"/>
                  </a:lnTo>
                  <a:lnTo>
                    <a:pt x="1" y="727798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/>
            <p:nvPr/>
          </p:nvCxnSpPr>
          <p:spPr>
            <a:xfrm flipH="1" flipV="1">
              <a:off x="379152" y="3072015"/>
              <a:ext cx="6649601" cy="18429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 rot="10800000">
              <a:off x="7973962" y="2807635"/>
              <a:ext cx="3875315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岗位竞聘</a:t>
              </a:r>
              <a:r>
                <a:rPr lang="en-US" altLang="zh-CN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——</a:t>
              </a:r>
              <a:r>
                <a:rPr lang="zh-CN" altLang="en-US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语言能力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094341" y="1549400"/>
            <a:ext cx="2055259" cy="1219200"/>
            <a:chOff x="1094341" y="1549400"/>
            <a:chExt cx="2055259" cy="1219200"/>
          </a:xfrm>
        </p:grpSpPr>
        <p:sp>
          <p:nvSpPr>
            <p:cNvPr id="54" name="矩形 53"/>
            <p:cNvSpPr/>
            <p:nvPr/>
          </p:nvSpPr>
          <p:spPr>
            <a:xfrm>
              <a:off x="1094341" y="1549400"/>
              <a:ext cx="2055259" cy="609600"/>
            </a:xfrm>
            <a:prstGeom prst="rect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1094341" y="2159000"/>
              <a:ext cx="2055259" cy="609600"/>
            </a:xfrm>
            <a:prstGeom prst="rect">
              <a:avLst/>
            </a:prstGeom>
            <a:solidFill>
              <a:srgbClr val="148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3703952" y="1632029"/>
            <a:ext cx="2055259" cy="1219200"/>
            <a:chOff x="1094341" y="1549400"/>
            <a:chExt cx="2055259" cy="1219200"/>
          </a:xfrm>
        </p:grpSpPr>
        <p:sp>
          <p:nvSpPr>
            <p:cNvPr id="59" name="矩形 58"/>
            <p:cNvSpPr/>
            <p:nvPr/>
          </p:nvSpPr>
          <p:spPr>
            <a:xfrm>
              <a:off x="1094341" y="1549400"/>
              <a:ext cx="2055259" cy="609600"/>
            </a:xfrm>
            <a:prstGeom prst="rect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 59"/>
            <p:cNvSpPr/>
            <p:nvPr/>
          </p:nvSpPr>
          <p:spPr>
            <a:xfrm>
              <a:off x="1094341" y="2159000"/>
              <a:ext cx="2055259" cy="609600"/>
            </a:xfrm>
            <a:prstGeom prst="rect">
              <a:avLst/>
            </a:prstGeom>
            <a:solidFill>
              <a:srgbClr val="DB67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6416939" y="1732664"/>
            <a:ext cx="2055259" cy="1219200"/>
            <a:chOff x="1094341" y="1549400"/>
            <a:chExt cx="2055259" cy="1219200"/>
          </a:xfrm>
        </p:grpSpPr>
        <p:sp>
          <p:nvSpPr>
            <p:cNvPr id="62" name="矩形 61"/>
            <p:cNvSpPr/>
            <p:nvPr/>
          </p:nvSpPr>
          <p:spPr>
            <a:xfrm>
              <a:off x="1094341" y="1549400"/>
              <a:ext cx="2055259" cy="609600"/>
            </a:xfrm>
            <a:prstGeom prst="rect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1094341" y="2159000"/>
              <a:ext cx="2055259" cy="609600"/>
            </a:xfrm>
            <a:prstGeom prst="rect">
              <a:avLst/>
            </a:prstGeom>
            <a:solidFill>
              <a:srgbClr val="F09C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8917839" y="1784429"/>
            <a:ext cx="2055259" cy="1219200"/>
            <a:chOff x="1094341" y="1549400"/>
            <a:chExt cx="2055259" cy="1219200"/>
          </a:xfrm>
        </p:grpSpPr>
        <p:sp>
          <p:nvSpPr>
            <p:cNvPr id="65" name="矩形 64"/>
            <p:cNvSpPr/>
            <p:nvPr/>
          </p:nvSpPr>
          <p:spPr>
            <a:xfrm>
              <a:off x="1094341" y="1549400"/>
              <a:ext cx="2055259" cy="609600"/>
            </a:xfrm>
            <a:prstGeom prst="rect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1094341" y="2159000"/>
              <a:ext cx="2055259" cy="609600"/>
            </a:xfrm>
            <a:prstGeom prst="rect">
              <a:avLst/>
            </a:prstGeom>
            <a:solidFill>
              <a:srgbClr val="00C8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任意多边形: 形状 31"/>
          <p:cNvSpPr/>
          <p:nvPr/>
        </p:nvSpPr>
        <p:spPr>
          <a:xfrm>
            <a:off x="379152" y="714792"/>
            <a:ext cx="11506554" cy="5378698"/>
          </a:xfrm>
          <a:custGeom>
            <a:avLst/>
            <a:gdLst>
              <a:gd name="connsiteX0" fmla="*/ 9568896 w 11506554"/>
              <a:gd name="connsiteY0" fmla="*/ 989161 h 5280073"/>
              <a:gd name="connsiteX1" fmla="*/ 8679896 w 11506554"/>
              <a:gd name="connsiteY1" fmla="*/ 1878161 h 5280073"/>
              <a:gd name="connsiteX2" fmla="*/ 9568896 w 11506554"/>
              <a:gd name="connsiteY2" fmla="*/ 2767161 h 5280073"/>
              <a:gd name="connsiteX3" fmla="*/ 10457896 w 11506554"/>
              <a:gd name="connsiteY3" fmla="*/ 1878161 h 5280073"/>
              <a:gd name="connsiteX4" fmla="*/ 9568896 w 11506554"/>
              <a:gd name="connsiteY4" fmla="*/ 989161 h 5280073"/>
              <a:gd name="connsiteX5" fmla="*/ 6950823 w 11506554"/>
              <a:gd name="connsiteY5" fmla="*/ 989161 h 5280073"/>
              <a:gd name="connsiteX6" fmla="*/ 6061823 w 11506554"/>
              <a:gd name="connsiteY6" fmla="*/ 1878161 h 5280073"/>
              <a:gd name="connsiteX7" fmla="*/ 6950823 w 11506554"/>
              <a:gd name="connsiteY7" fmla="*/ 2767161 h 5280073"/>
              <a:gd name="connsiteX8" fmla="*/ 7839823 w 11506554"/>
              <a:gd name="connsiteY8" fmla="*/ 1878161 h 5280073"/>
              <a:gd name="connsiteX9" fmla="*/ 6950823 w 11506554"/>
              <a:gd name="connsiteY9" fmla="*/ 989161 h 5280073"/>
              <a:gd name="connsiteX10" fmla="*/ 4332750 w 11506554"/>
              <a:gd name="connsiteY10" fmla="*/ 989161 h 5280073"/>
              <a:gd name="connsiteX11" fmla="*/ 3443750 w 11506554"/>
              <a:gd name="connsiteY11" fmla="*/ 1878161 h 5280073"/>
              <a:gd name="connsiteX12" fmla="*/ 4332750 w 11506554"/>
              <a:gd name="connsiteY12" fmla="*/ 2767161 h 5280073"/>
              <a:gd name="connsiteX13" fmla="*/ 5221750 w 11506554"/>
              <a:gd name="connsiteY13" fmla="*/ 1878161 h 5280073"/>
              <a:gd name="connsiteX14" fmla="*/ 4332750 w 11506554"/>
              <a:gd name="connsiteY14" fmla="*/ 989161 h 5280073"/>
              <a:gd name="connsiteX15" fmla="*/ 1714677 w 11506554"/>
              <a:gd name="connsiteY15" fmla="*/ 989161 h 5280073"/>
              <a:gd name="connsiteX16" fmla="*/ 825677 w 11506554"/>
              <a:gd name="connsiteY16" fmla="*/ 1878161 h 5280073"/>
              <a:gd name="connsiteX17" fmla="*/ 1714677 w 11506554"/>
              <a:gd name="connsiteY17" fmla="*/ 2767161 h 5280073"/>
              <a:gd name="connsiteX18" fmla="*/ 2603677 w 11506554"/>
              <a:gd name="connsiteY18" fmla="*/ 1878161 h 5280073"/>
              <a:gd name="connsiteX19" fmla="*/ 1714677 w 11506554"/>
              <a:gd name="connsiteY19" fmla="*/ 989161 h 5280073"/>
              <a:gd name="connsiteX20" fmla="*/ 0 w 11506554"/>
              <a:gd name="connsiteY20" fmla="*/ 0 h 5280073"/>
              <a:gd name="connsiteX21" fmla="*/ 11506554 w 11506554"/>
              <a:gd name="connsiteY21" fmla="*/ 0 h 5280073"/>
              <a:gd name="connsiteX22" fmla="*/ 11506554 w 11506554"/>
              <a:gd name="connsiteY22" fmla="*/ 5280073 h 5280073"/>
              <a:gd name="connsiteX23" fmla="*/ 0 w 11506554"/>
              <a:gd name="connsiteY23" fmla="*/ 5280073 h 5280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1506554" h="5280073">
                <a:moveTo>
                  <a:pt x="9568896" y="989161"/>
                </a:moveTo>
                <a:cubicBezTo>
                  <a:pt x="9077915" y="989161"/>
                  <a:pt x="8679896" y="1387180"/>
                  <a:pt x="8679896" y="1878161"/>
                </a:cubicBezTo>
                <a:cubicBezTo>
                  <a:pt x="8679896" y="2369142"/>
                  <a:pt x="9077915" y="2767161"/>
                  <a:pt x="9568896" y="2767161"/>
                </a:cubicBezTo>
                <a:cubicBezTo>
                  <a:pt x="10059877" y="2767161"/>
                  <a:pt x="10457896" y="2369142"/>
                  <a:pt x="10457896" y="1878161"/>
                </a:cubicBezTo>
                <a:cubicBezTo>
                  <a:pt x="10457896" y="1387180"/>
                  <a:pt x="10059877" y="989161"/>
                  <a:pt x="9568896" y="989161"/>
                </a:cubicBezTo>
                <a:close/>
                <a:moveTo>
                  <a:pt x="6950823" y="989161"/>
                </a:moveTo>
                <a:cubicBezTo>
                  <a:pt x="6459842" y="989161"/>
                  <a:pt x="6061823" y="1387180"/>
                  <a:pt x="6061823" y="1878161"/>
                </a:cubicBezTo>
                <a:cubicBezTo>
                  <a:pt x="6061823" y="2369142"/>
                  <a:pt x="6459842" y="2767161"/>
                  <a:pt x="6950823" y="2767161"/>
                </a:cubicBezTo>
                <a:cubicBezTo>
                  <a:pt x="7441804" y="2767161"/>
                  <a:pt x="7839823" y="2369142"/>
                  <a:pt x="7839823" y="1878161"/>
                </a:cubicBezTo>
                <a:cubicBezTo>
                  <a:pt x="7839823" y="1387180"/>
                  <a:pt x="7441804" y="989161"/>
                  <a:pt x="6950823" y="989161"/>
                </a:cubicBezTo>
                <a:close/>
                <a:moveTo>
                  <a:pt x="4332750" y="989161"/>
                </a:moveTo>
                <a:cubicBezTo>
                  <a:pt x="3841769" y="989161"/>
                  <a:pt x="3443750" y="1387180"/>
                  <a:pt x="3443750" y="1878161"/>
                </a:cubicBezTo>
                <a:cubicBezTo>
                  <a:pt x="3443750" y="2369142"/>
                  <a:pt x="3841769" y="2767161"/>
                  <a:pt x="4332750" y="2767161"/>
                </a:cubicBezTo>
                <a:cubicBezTo>
                  <a:pt x="4823731" y="2767161"/>
                  <a:pt x="5221750" y="2369142"/>
                  <a:pt x="5221750" y="1878161"/>
                </a:cubicBezTo>
                <a:cubicBezTo>
                  <a:pt x="5221750" y="1387180"/>
                  <a:pt x="4823731" y="989161"/>
                  <a:pt x="4332750" y="989161"/>
                </a:cubicBezTo>
                <a:close/>
                <a:moveTo>
                  <a:pt x="1714677" y="989161"/>
                </a:moveTo>
                <a:cubicBezTo>
                  <a:pt x="1223696" y="989161"/>
                  <a:pt x="825677" y="1387180"/>
                  <a:pt x="825677" y="1878161"/>
                </a:cubicBezTo>
                <a:cubicBezTo>
                  <a:pt x="825677" y="2369142"/>
                  <a:pt x="1223696" y="2767161"/>
                  <a:pt x="1714677" y="2767161"/>
                </a:cubicBezTo>
                <a:cubicBezTo>
                  <a:pt x="2205658" y="2767161"/>
                  <a:pt x="2603677" y="2369142"/>
                  <a:pt x="2603677" y="1878161"/>
                </a:cubicBezTo>
                <a:cubicBezTo>
                  <a:pt x="2603677" y="1387180"/>
                  <a:pt x="2205658" y="989161"/>
                  <a:pt x="1714677" y="989161"/>
                </a:cubicBezTo>
                <a:close/>
                <a:moveTo>
                  <a:pt x="0" y="0"/>
                </a:moveTo>
                <a:lnTo>
                  <a:pt x="11506554" y="0"/>
                </a:lnTo>
                <a:lnTo>
                  <a:pt x="11506554" y="5280073"/>
                </a:lnTo>
                <a:lnTo>
                  <a:pt x="0" y="5280073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sp>
          <p:nvSpPr>
            <p:cNvPr id="45" name="矩形 44"/>
            <p:cNvSpPr/>
            <p:nvPr userDrawn="1"/>
          </p:nvSpPr>
          <p:spPr>
            <a:xfrm>
              <a:off x="0" y="0"/>
              <a:ext cx="12192000" cy="337350"/>
            </a:xfrm>
            <a:prstGeom prst="rect">
              <a:avLst/>
            </a:prstGeom>
            <a:solidFill>
              <a:srgbClr val="F09C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 userDrawn="1"/>
          </p:nvSpPr>
          <p:spPr>
            <a:xfrm>
              <a:off x="0" y="6520650"/>
              <a:ext cx="12192000" cy="337350"/>
            </a:xfrm>
            <a:prstGeom prst="rect">
              <a:avLst/>
            </a:prstGeom>
            <a:solidFill>
              <a:srgbClr val="F09C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 userDrawn="1"/>
          </p:nvSpPr>
          <p:spPr>
            <a:xfrm rot="5400000">
              <a:off x="8757839" y="3287316"/>
              <a:ext cx="6530973" cy="337350"/>
            </a:xfrm>
            <a:prstGeom prst="rect">
              <a:avLst/>
            </a:prstGeom>
            <a:solidFill>
              <a:srgbClr val="F09C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 userDrawn="1"/>
          </p:nvSpPr>
          <p:spPr>
            <a:xfrm rot="5400000">
              <a:off x="-3096812" y="3287315"/>
              <a:ext cx="6530973" cy="337350"/>
            </a:xfrm>
            <a:prstGeom prst="rect">
              <a:avLst/>
            </a:prstGeom>
            <a:solidFill>
              <a:srgbClr val="F09C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7" name="椭圆 66"/>
          <p:cNvSpPr/>
          <p:nvPr/>
        </p:nvSpPr>
        <p:spPr>
          <a:xfrm>
            <a:off x="1199769" y="1743959"/>
            <a:ext cx="1792198" cy="1792198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/>
          <p:cNvSpPr/>
          <p:nvPr/>
        </p:nvSpPr>
        <p:spPr>
          <a:xfrm>
            <a:off x="3821521" y="1742716"/>
            <a:ext cx="1781598" cy="1781598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>
            <a:off x="6432745" y="1762812"/>
            <a:ext cx="1781598" cy="1781598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>
            <a:off x="9053397" y="1753385"/>
            <a:ext cx="1781598" cy="1781598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文本框 70"/>
          <p:cNvSpPr txBox="1"/>
          <p:nvPr/>
        </p:nvSpPr>
        <p:spPr>
          <a:xfrm>
            <a:off x="1200519" y="3796700"/>
            <a:ext cx="1733552" cy="597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汉 语</a:t>
            </a:r>
          </a:p>
        </p:txBody>
      </p:sp>
      <p:sp>
        <p:nvSpPr>
          <p:cNvPr id="72" name="文本框 71"/>
          <p:cNvSpPr txBox="1"/>
          <p:nvPr/>
        </p:nvSpPr>
        <p:spPr>
          <a:xfrm>
            <a:off x="3874480" y="3811500"/>
            <a:ext cx="1733552" cy="59792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粤 语</a:t>
            </a:r>
          </a:p>
        </p:txBody>
      </p:sp>
      <p:sp>
        <p:nvSpPr>
          <p:cNvPr id="73" name="文本框 72"/>
          <p:cNvSpPr txBox="1"/>
          <p:nvPr/>
        </p:nvSpPr>
        <p:spPr>
          <a:xfrm>
            <a:off x="6546592" y="3811500"/>
            <a:ext cx="1733552" cy="59792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英 语</a:t>
            </a:r>
          </a:p>
        </p:txBody>
      </p:sp>
      <p:sp>
        <p:nvSpPr>
          <p:cNvPr id="74" name="文本框 73"/>
          <p:cNvSpPr txBox="1"/>
          <p:nvPr/>
        </p:nvSpPr>
        <p:spPr>
          <a:xfrm>
            <a:off x="9124306" y="3811500"/>
            <a:ext cx="1733552" cy="59792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 语</a:t>
            </a:r>
          </a:p>
        </p:txBody>
      </p:sp>
      <p:sp>
        <p:nvSpPr>
          <p:cNvPr id="75" name="文本框 74"/>
          <p:cNvSpPr txBox="1"/>
          <p:nvPr/>
        </p:nvSpPr>
        <p:spPr>
          <a:xfrm>
            <a:off x="1600600" y="2469677"/>
            <a:ext cx="10389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95%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4265192" y="2469677"/>
            <a:ext cx="10389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90%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6935057" y="2469677"/>
            <a:ext cx="10389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85%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9490231" y="2469677"/>
            <a:ext cx="10389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80%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992740" y="4870401"/>
            <a:ext cx="9980358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天地生人一人应有一人之业，人生在世一日当尽一日之勤。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业精于勤，荒于嬉。用玩世不恭的态度去过严肃的生活，爱工作，爱生活。这里是一些说明性文字</a:t>
            </a:r>
          </a:p>
        </p:txBody>
      </p:sp>
    </p:spTree>
    <p:extLst>
      <p:ext uri="{BB962C8B-B14F-4D97-AF65-F5344CB8AC3E}">
        <p14:creationId xmlns:p14="http://schemas.microsoft.com/office/powerpoint/2010/main" val="3736454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7.40741E-7 L -0.88021 -0.1 " pathEditMode="relative" rAng="0" ptsTypes="AA">
                                      <p:cBhvr>
                                        <p:cTn id="26" dur="3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010" y="-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33828" y="4267199"/>
            <a:ext cx="11524343" cy="2249715"/>
          </a:xfrm>
          <a:prstGeom prst="rect">
            <a:avLst/>
          </a:prstGeom>
          <a:gradFill>
            <a:gsLst>
              <a:gs pos="0">
                <a:srgbClr val="F2F2F2"/>
              </a:gs>
              <a:gs pos="100000">
                <a:srgbClr val="F2F2F2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967" y="4267198"/>
            <a:ext cx="11571968" cy="2249715"/>
          </a:xfrm>
          <a:prstGeom prst="rect">
            <a:avLst/>
          </a:prstGeom>
          <a:ln>
            <a:noFill/>
          </a:ln>
        </p:spPr>
      </p:pic>
      <p:grpSp>
        <p:nvGrpSpPr>
          <p:cNvPr id="4" name="组合 3"/>
          <p:cNvGrpSpPr/>
          <p:nvPr/>
        </p:nvGrpSpPr>
        <p:grpSpPr>
          <a:xfrm>
            <a:off x="4397778" y="2699655"/>
            <a:ext cx="3360768" cy="1567542"/>
            <a:chOff x="75845" y="2220686"/>
            <a:chExt cx="3360768" cy="1567542"/>
          </a:xfrm>
        </p:grpSpPr>
        <p:sp>
          <p:nvSpPr>
            <p:cNvPr id="21" name="椭圆 20"/>
            <p:cNvSpPr/>
            <p:nvPr/>
          </p:nvSpPr>
          <p:spPr>
            <a:xfrm>
              <a:off x="445293" y="2220686"/>
              <a:ext cx="2569030" cy="391886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4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471713" y="3396342"/>
              <a:ext cx="2569030" cy="391886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4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75845" y="2365829"/>
              <a:ext cx="3360768" cy="1233714"/>
            </a:xfrm>
            <a:prstGeom prst="rect">
              <a:avLst/>
            </a:prstGeom>
            <a:gradFill flip="none" rotWithShape="1">
              <a:gsLst>
                <a:gs pos="50000">
                  <a:srgbClr val="14826D">
                    <a:lumMod val="90000"/>
                    <a:lumOff val="10000"/>
                  </a:srgbClr>
                </a:gs>
                <a:gs pos="0">
                  <a:srgbClr val="14826D"/>
                </a:gs>
                <a:gs pos="100000">
                  <a:srgbClr val="14826D"/>
                </a:gs>
              </a:gsLst>
              <a:lin ang="108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岗位认知</a:t>
              </a: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5085504" y="3682361"/>
            <a:ext cx="1932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</a:rPr>
              <a:t>Post Cognition 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638308" y="1015109"/>
            <a:ext cx="685328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000" b="1" dirty="0">
                <a:solidFill>
                  <a:srgbClr val="1482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第二部分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2638308" y="1876883"/>
            <a:ext cx="6853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1482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Part Two</a:t>
            </a:r>
            <a:endParaRPr lang="zh-CN" altLang="en-US" sz="2800" b="1" dirty="0">
              <a:solidFill>
                <a:srgbClr val="14826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12"/>
          <p:cNvSpPr>
            <a:spLocks noEditPoints="1"/>
          </p:cNvSpPr>
          <p:nvPr/>
        </p:nvSpPr>
        <p:spPr bwMode="auto">
          <a:xfrm>
            <a:off x="5896645" y="2867432"/>
            <a:ext cx="310192" cy="333210"/>
          </a:xfrm>
          <a:custGeom>
            <a:avLst/>
            <a:gdLst/>
            <a:ahLst/>
            <a:cxnLst>
              <a:cxn ang="0">
                <a:pos x="149" y="42"/>
              </a:cxn>
              <a:cxn ang="0">
                <a:pos x="102" y="40"/>
              </a:cxn>
              <a:cxn ang="0">
                <a:pos x="53" y="40"/>
              </a:cxn>
              <a:cxn ang="0">
                <a:pos x="6" y="42"/>
              </a:cxn>
              <a:cxn ang="0">
                <a:pos x="17" y="94"/>
              </a:cxn>
              <a:cxn ang="0">
                <a:pos x="24" y="132"/>
              </a:cxn>
              <a:cxn ang="0">
                <a:pos x="77" y="166"/>
              </a:cxn>
              <a:cxn ang="0">
                <a:pos x="131" y="132"/>
              </a:cxn>
              <a:cxn ang="0">
                <a:pos x="127" y="83"/>
              </a:cxn>
              <a:cxn ang="0">
                <a:pos x="145" y="44"/>
              </a:cxn>
              <a:cxn ang="0">
                <a:pos x="106" y="67"/>
              </a:cxn>
              <a:cxn ang="0">
                <a:pos x="131" y="40"/>
              </a:cxn>
              <a:cxn ang="0">
                <a:pos x="77" y="110"/>
              </a:cxn>
              <a:cxn ang="0">
                <a:pos x="54" y="96"/>
              </a:cxn>
              <a:cxn ang="0">
                <a:pos x="54" y="70"/>
              </a:cxn>
              <a:cxn ang="0">
                <a:pos x="77" y="56"/>
              </a:cxn>
              <a:cxn ang="0">
                <a:pos x="101" y="70"/>
              </a:cxn>
              <a:cxn ang="0">
                <a:pos x="101" y="96"/>
              </a:cxn>
              <a:cxn ang="0">
                <a:pos x="100" y="103"/>
              </a:cxn>
              <a:cxn ang="0">
                <a:pos x="83" y="113"/>
              </a:cxn>
              <a:cxn ang="0">
                <a:pos x="100" y="103"/>
              </a:cxn>
              <a:cxn ang="0">
                <a:pos x="57" y="119"/>
              </a:cxn>
              <a:cxn ang="0">
                <a:pos x="63" y="108"/>
              </a:cxn>
              <a:cxn ang="0">
                <a:pos x="49" y="93"/>
              </a:cxn>
              <a:cxn ang="0">
                <a:pos x="49" y="73"/>
              </a:cxn>
              <a:cxn ang="0">
                <a:pos x="49" y="93"/>
              </a:cxn>
              <a:cxn ang="0">
                <a:pos x="57" y="47"/>
              </a:cxn>
              <a:cxn ang="0">
                <a:pos x="63" y="58"/>
              </a:cxn>
              <a:cxn ang="0">
                <a:pos x="83" y="53"/>
              </a:cxn>
              <a:cxn ang="0">
                <a:pos x="100" y="63"/>
              </a:cxn>
              <a:cxn ang="0">
                <a:pos x="83" y="53"/>
              </a:cxn>
              <a:cxn ang="0">
                <a:pos x="119" y="83"/>
              </a:cxn>
              <a:cxn ang="0">
                <a:pos x="106" y="83"/>
              </a:cxn>
              <a:cxn ang="0">
                <a:pos x="77" y="6"/>
              </a:cxn>
              <a:cxn ang="0">
                <a:pos x="77" y="50"/>
              </a:cxn>
              <a:cxn ang="0">
                <a:pos x="77" y="6"/>
              </a:cxn>
              <a:cxn ang="0">
                <a:pos x="24" y="40"/>
              </a:cxn>
              <a:cxn ang="0">
                <a:pos x="49" y="67"/>
              </a:cxn>
              <a:cxn ang="0">
                <a:pos x="10" y="44"/>
              </a:cxn>
              <a:cxn ang="0">
                <a:pos x="24" y="126"/>
              </a:cxn>
              <a:cxn ang="0">
                <a:pos x="21" y="97"/>
              </a:cxn>
              <a:cxn ang="0">
                <a:pos x="49" y="99"/>
              </a:cxn>
              <a:cxn ang="0">
                <a:pos x="24" y="126"/>
              </a:cxn>
              <a:cxn ang="0">
                <a:pos x="58" y="124"/>
              </a:cxn>
              <a:cxn ang="0">
                <a:pos x="97" y="124"/>
              </a:cxn>
              <a:cxn ang="0">
                <a:pos x="145" y="122"/>
              </a:cxn>
              <a:cxn ang="0">
                <a:pos x="131" y="126"/>
              </a:cxn>
              <a:cxn ang="0">
                <a:pos x="106" y="99"/>
              </a:cxn>
              <a:cxn ang="0">
                <a:pos x="145" y="122"/>
              </a:cxn>
              <a:cxn ang="0">
                <a:pos x="64" y="83"/>
              </a:cxn>
              <a:cxn ang="0">
                <a:pos x="91" y="83"/>
              </a:cxn>
              <a:cxn ang="0">
                <a:pos x="77" y="91"/>
              </a:cxn>
              <a:cxn ang="0">
                <a:pos x="77" y="75"/>
              </a:cxn>
              <a:cxn ang="0">
                <a:pos x="77" y="91"/>
              </a:cxn>
              <a:cxn ang="0">
                <a:pos x="77" y="91"/>
              </a:cxn>
            </a:cxnLst>
            <a:rect l="0" t="0" r="r" b="b"/>
            <a:pathLst>
              <a:path w="155" h="166">
                <a:moveTo>
                  <a:pt x="127" y="83"/>
                </a:moveTo>
                <a:cubicBezTo>
                  <a:pt x="144" y="68"/>
                  <a:pt x="155" y="52"/>
                  <a:pt x="149" y="42"/>
                </a:cubicBezTo>
                <a:cubicBezTo>
                  <a:pt x="147" y="38"/>
                  <a:pt x="143" y="34"/>
                  <a:pt x="131" y="34"/>
                </a:cubicBezTo>
                <a:cubicBezTo>
                  <a:pt x="123" y="34"/>
                  <a:pt x="113" y="36"/>
                  <a:pt x="102" y="40"/>
                </a:cubicBezTo>
                <a:cubicBezTo>
                  <a:pt x="98" y="17"/>
                  <a:pt x="89" y="0"/>
                  <a:pt x="77" y="0"/>
                </a:cubicBezTo>
                <a:cubicBezTo>
                  <a:pt x="66" y="0"/>
                  <a:pt x="57" y="17"/>
                  <a:pt x="53" y="40"/>
                </a:cubicBezTo>
                <a:cubicBezTo>
                  <a:pt x="42" y="36"/>
                  <a:pt x="32" y="34"/>
                  <a:pt x="24" y="34"/>
                </a:cubicBezTo>
                <a:cubicBezTo>
                  <a:pt x="12" y="34"/>
                  <a:pt x="8" y="38"/>
                  <a:pt x="6" y="42"/>
                </a:cubicBezTo>
                <a:cubicBezTo>
                  <a:pt x="0" y="52"/>
                  <a:pt x="10" y="68"/>
                  <a:pt x="28" y="83"/>
                </a:cubicBezTo>
                <a:cubicBezTo>
                  <a:pt x="24" y="87"/>
                  <a:pt x="20" y="90"/>
                  <a:pt x="17" y="94"/>
                </a:cubicBezTo>
                <a:cubicBezTo>
                  <a:pt x="6" y="106"/>
                  <a:pt x="2" y="117"/>
                  <a:pt x="6" y="124"/>
                </a:cubicBezTo>
                <a:cubicBezTo>
                  <a:pt x="8" y="128"/>
                  <a:pt x="12" y="132"/>
                  <a:pt x="24" y="132"/>
                </a:cubicBezTo>
                <a:cubicBezTo>
                  <a:pt x="32" y="132"/>
                  <a:pt x="42" y="130"/>
                  <a:pt x="53" y="126"/>
                </a:cubicBezTo>
                <a:cubicBezTo>
                  <a:pt x="57" y="149"/>
                  <a:pt x="66" y="166"/>
                  <a:pt x="77" y="166"/>
                </a:cubicBezTo>
                <a:cubicBezTo>
                  <a:pt x="89" y="166"/>
                  <a:pt x="98" y="149"/>
                  <a:pt x="102" y="126"/>
                </a:cubicBezTo>
                <a:cubicBezTo>
                  <a:pt x="113" y="130"/>
                  <a:pt x="123" y="132"/>
                  <a:pt x="131" y="132"/>
                </a:cubicBezTo>
                <a:cubicBezTo>
                  <a:pt x="143" y="132"/>
                  <a:pt x="147" y="128"/>
                  <a:pt x="149" y="124"/>
                </a:cubicBezTo>
                <a:cubicBezTo>
                  <a:pt x="155" y="114"/>
                  <a:pt x="144" y="98"/>
                  <a:pt x="127" y="83"/>
                </a:cubicBezTo>
                <a:close/>
                <a:moveTo>
                  <a:pt x="131" y="40"/>
                </a:moveTo>
                <a:cubicBezTo>
                  <a:pt x="136" y="40"/>
                  <a:pt x="142" y="40"/>
                  <a:pt x="145" y="44"/>
                </a:cubicBezTo>
                <a:cubicBezTo>
                  <a:pt x="148" y="51"/>
                  <a:pt x="140" y="64"/>
                  <a:pt x="123" y="80"/>
                </a:cubicBezTo>
                <a:cubicBezTo>
                  <a:pt x="118" y="75"/>
                  <a:pt x="112" y="71"/>
                  <a:pt x="106" y="67"/>
                </a:cubicBezTo>
                <a:cubicBezTo>
                  <a:pt x="105" y="59"/>
                  <a:pt x="104" y="52"/>
                  <a:pt x="103" y="45"/>
                </a:cubicBezTo>
                <a:cubicBezTo>
                  <a:pt x="114" y="42"/>
                  <a:pt x="124" y="40"/>
                  <a:pt x="131" y="40"/>
                </a:cubicBezTo>
                <a:close/>
                <a:moveTo>
                  <a:pt x="89" y="103"/>
                </a:moveTo>
                <a:cubicBezTo>
                  <a:pt x="85" y="106"/>
                  <a:pt x="81" y="108"/>
                  <a:pt x="77" y="110"/>
                </a:cubicBezTo>
                <a:cubicBezTo>
                  <a:pt x="74" y="108"/>
                  <a:pt x="70" y="106"/>
                  <a:pt x="66" y="103"/>
                </a:cubicBezTo>
                <a:cubicBezTo>
                  <a:pt x="62" y="101"/>
                  <a:pt x="58" y="99"/>
                  <a:pt x="54" y="96"/>
                </a:cubicBezTo>
                <a:cubicBezTo>
                  <a:pt x="54" y="92"/>
                  <a:pt x="54" y="88"/>
                  <a:pt x="54" y="83"/>
                </a:cubicBezTo>
                <a:cubicBezTo>
                  <a:pt x="54" y="78"/>
                  <a:pt x="54" y="74"/>
                  <a:pt x="54" y="70"/>
                </a:cubicBezTo>
                <a:cubicBezTo>
                  <a:pt x="58" y="67"/>
                  <a:pt x="62" y="65"/>
                  <a:pt x="66" y="63"/>
                </a:cubicBezTo>
                <a:cubicBezTo>
                  <a:pt x="70" y="60"/>
                  <a:pt x="74" y="58"/>
                  <a:pt x="77" y="56"/>
                </a:cubicBezTo>
                <a:cubicBezTo>
                  <a:pt x="81" y="58"/>
                  <a:pt x="85" y="60"/>
                  <a:pt x="89" y="63"/>
                </a:cubicBezTo>
                <a:cubicBezTo>
                  <a:pt x="93" y="65"/>
                  <a:pt x="97" y="67"/>
                  <a:pt x="101" y="70"/>
                </a:cubicBezTo>
                <a:cubicBezTo>
                  <a:pt x="101" y="74"/>
                  <a:pt x="101" y="78"/>
                  <a:pt x="101" y="83"/>
                </a:cubicBezTo>
                <a:cubicBezTo>
                  <a:pt x="101" y="88"/>
                  <a:pt x="101" y="92"/>
                  <a:pt x="101" y="96"/>
                </a:cubicBezTo>
                <a:cubicBezTo>
                  <a:pt x="97" y="99"/>
                  <a:pt x="93" y="101"/>
                  <a:pt x="89" y="103"/>
                </a:cubicBezTo>
                <a:close/>
                <a:moveTo>
                  <a:pt x="100" y="103"/>
                </a:moveTo>
                <a:cubicBezTo>
                  <a:pt x="100" y="109"/>
                  <a:pt x="99" y="114"/>
                  <a:pt x="98" y="119"/>
                </a:cubicBezTo>
                <a:cubicBezTo>
                  <a:pt x="93" y="117"/>
                  <a:pt x="88" y="115"/>
                  <a:pt x="83" y="113"/>
                </a:cubicBezTo>
                <a:cubicBezTo>
                  <a:pt x="86" y="111"/>
                  <a:pt x="89" y="110"/>
                  <a:pt x="92" y="108"/>
                </a:cubicBezTo>
                <a:cubicBezTo>
                  <a:pt x="95" y="106"/>
                  <a:pt x="97" y="105"/>
                  <a:pt x="100" y="103"/>
                </a:cubicBezTo>
                <a:close/>
                <a:moveTo>
                  <a:pt x="72" y="113"/>
                </a:moveTo>
                <a:cubicBezTo>
                  <a:pt x="66" y="115"/>
                  <a:pt x="61" y="117"/>
                  <a:pt x="57" y="119"/>
                </a:cubicBezTo>
                <a:cubicBezTo>
                  <a:pt x="56" y="114"/>
                  <a:pt x="55" y="109"/>
                  <a:pt x="55" y="103"/>
                </a:cubicBezTo>
                <a:cubicBezTo>
                  <a:pt x="57" y="105"/>
                  <a:pt x="60" y="106"/>
                  <a:pt x="63" y="108"/>
                </a:cubicBezTo>
                <a:cubicBezTo>
                  <a:pt x="66" y="110"/>
                  <a:pt x="69" y="111"/>
                  <a:pt x="72" y="113"/>
                </a:cubicBezTo>
                <a:close/>
                <a:moveTo>
                  <a:pt x="49" y="93"/>
                </a:moveTo>
                <a:cubicBezTo>
                  <a:pt x="44" y="89"/>
                  <a:pt x="40" y="86"/>
                  <a:pt x="36" y="83"/>
                </a:cubicBezTo>
                <a:cubicBezTo>
                  <a:pt x="40" y="80"/>
                  <a:pt x="44" y="76"/>
                  <a:pt x="49" y="73"/>
                </a:cubicBezTo>
                <a:cubicBezTo>
                  <a:pt x="49" y="77"/>
                  <a:pt x="49" y="80"/>
                  <a:pt x="49" y="83"/>
                </a:cubicBezTo>
                <a:cubicBezTo>
                  <a:pt x="49" y="86"/>
                  <a:pt x="49" y="90"/>
                  <a:pt x="49" y="93"/>
                </a:cubicBezTo>
                <a:close/>
                <a:moveTo>
                  <a:pt x="55" y="63"/>
                </a:moveTo>
                <a:cubicBezTo>
                  <a:pt x="55" y="57"/>
                  <a:pt x="56" y="52"/>
                  <a:pt x="57" y="47"/>
                </a:cubicBezTo>
                <a:cubicBezTo>
                  <a:pt x="61" y="49"/>
                  <a:pt x="66" y="51"/>
                  <a:pt x="72" y="53"/>
                </a:cubicBezTo>
                <a:cubicBezTo>
                  <a:pt x="69" y="55"/>
                  <a:pt x="66" y="56"/>
                  <a:pt x="63" y="58"/>
                </a:cubicBezTo>
                <a:cubicBezTo>
                  <a:pt x="60" y="60"/>
                  <a:pt x="57" y="61"/>
                  <a:pt x="55" y="63"/>
                </a:cubicBezTo>
                <a:close/>
                <a:moveTo>
                  <a:pt x="83" y="53"/>
                </a:moveTo>
                <a:cubicBezTo>
                  <a:pt x="88" y="51"/>
                  <a:pt x="93" y="49"/>
                  <a:pt x="98" y="47"/>
                </a:cubicBezTo>
                <a:cubicBezTo>
                  <a:pt x="99" y="52"/>
                  <a:pt x="100" y="57"/>
                  <a:pt x="100" y="63"/>
                </a:cubicBezTo>
                <a:cubicBezTo>
                  <a:pt x="98" y="61"/>
                  <a:pt x="95" y="60"/>
                  <a:pt x="92" y="58"/>
                </a:cubicBezTo>
                <a:cubicBezTo>
                  <a:pt x="89" y="56"/>
                  <a:pt x="86" y="55"/>
                  <a:pt x="83" y="53"/>
                </a:cubicBezTo>
                <a:close/>
                <a:moveTo>
                  <a:pt x="106" y="73"/>
                </a:moveTo>
                <a:cubicBezTo>
                  <a:pt x="111" y="77"/>
                  <a:pt x="115" y="80"/>
                  <a:pt x="119" y="83"/>
                </a:cubicBezTo>
                <a:cubicBezTo>
                  <a:pt x="115" y="86"/>
                  <a:pt x="111" y="89"/>
                  <a:pt x="106" y="93"/>
                </a:cubicBezTo>
                <a:cubicBezTo>
                  <a:pt x="106" y="90"/>
                  <a:pt x="106" y="86"/>
                  <a:pt x="106" y="83"/>
                </a:cubicBezTo>
                <a:cubicBezTo>
                  <a:pt x="106" y="80"/>
                  <a:pt x="106" y="77"/>
                  <a:pt x="106" y="73"/>
                </a:cubicBezTo>
                <a:close/>
                <a:moveTo>
                  <a:pt x="77" y="6"/>
                </a:moveTo>
                <a:cubicBezTo>
                  <a:pt x="85" y="6"/>
                  <a:pt x="93" y="19"/>
                  <a:pt x="97" y="42"/>
                </a:cubicBezTo>
                <a:cubicBezTo>
                  <a:pt x="91" y="44"/>
                  <a:pt x="84" y="47"/>
                  <a:pt x="77" y="50"/>
                </a:cubicBezTo>
                <a:cubicBezTo>
                  <a:pt x="71" y="47"/>
                  <a:pt x="64" y="44"/>
                  <a:pt x="58" y="42"/>
                </a:cubicBezTo>
                <a:cubicBezTo>
                  <a:pt x="62" y="19"/>
                  <a:pt x="70" y="6"/>
                  <a:pt x="77" y="6"/>
                </a:cubicBezTo>
                <a:close/>
                <a:moveTo>
                  <a:pt x="10" y="44"/>
                </a:moveTo>
                <a:cubicBezTo>
                  <a:pt x="13" y="40"/>
                  <a:pt x="19" y="40"/>
                  <a:pt x="24" y="40"/>
                </a:cubicBezTo>
                <a:cubicBezTo>
                  <a:pt x="31" y="40"/>
                  <a:pt x="41" y="42"/>
                  <a:pt x="52" y="45"/>
                </a:cubicBezTo>
                <a:cubicBezTo>
                  <a:pt x="50" y="52"/>
                  <a:pt x="50" y="59"/>
                  <a:pt x="49" y="67"/>
                </a:cubicBezTo>
                <a:cubicBezTo>
                  <a:pt x="43" y="71"/>
                  <a:pt x="37" y="75"/>
                  <a:pt x="32" y="80"/>
                </a:cubicBezTo>
                <a:cubicBezTo>
                  <a:pt x="15" y="64"/>
                  <a:pt x="7" y="51"/>
                  <a:pt x="10" y="44"/>
                </a:cubicBezTo>
                <a:close/>
                <a:moveTo>
                  <a:pt x="24" y="126"/>
                </a:moveTo>
                <a:cubicBezTo>
                  <a:pt x="24" y="126"/>
                  <a:pt x="24" y="126"/>
                  <a:pt x="24" y="126"/>
                </a:cubicBezTo>
                <a:cubicBezTo>
                  <a:pt x="19" y="126"/>
                  <a:pt x="13" y="126"/>
                  <a:pt x="10" y="122"/>
                </a:cubicBezTo>
                <a:cubicBezTo>
                  <a:pt x="8" y="117"/>
                  <a:pt x="12" y="108"/>
                  <a:pt x="21" y="97"/>
                </a:cubicBezTo>
                <a:cubicBezTo>
                  <a:pt x="24" y="94"/>
                  <a:pt x="28" y="90"/>
                  <a:pt x="32" y="86"/>
                </a:cubicBezTo>
                <a:cubicBezTo>
                  <a:pt x="37" y="91"/>
                  <a:pt x="43" y="95"/>
                  <a:pt x="49" y="99"/>
                </a:cubicBezTo>
                <a:cubicBezTo>
                  <a:pt x="50" y="107"/>
                  <a:pt x="50" y="114"/>
                  <a:pt x="52" y="121"/>
                </a:cubicBezTo>
                <a:cubicBezTo>
                  <a:pt x="41" y="124"/>
                  <a:pt x="31" y="126"/>
                  <a:pt x="24" y="126"/>
                </a:cubicBezTo>
                <a:close/>
                <a:moveTo>
                  <a:pt x="77" y="161"/>
                </a:moveTo>
                <a:cubicBezTo>
                  <a:pt x="70" y="161"/>
                  <a:pt x="62" y="147"/>
                  <a:pt x="58" y="124"/>
                </a:cubicBezTo>
                <a:cubicBezTo>
                  <a:pt x="64" y="122"/>
                  <a:pt x="71" y="119"/>
                  <a:pt x="77" y="116"/>
                </a:cubicBezTo>
                <a:cubicBezTo>
                  <a:pt x="84" y="119"/>
                  <a:pt x="91" y="122"/>
                  <a:pt x="97" y="124"/>
                </a:cubicBezTo>
                <a:cubicBezTo>
                  <a:pt x="93" y="147"/>
                  <a:pt x="85" y="161"/>
                  <a:pt x="77" y="161"/>
                </a:cubicBezTo>
                <a:close/>
                <a:moveTo>
                  <a:pt x="145" y="122"/>
                </a:moveTo>
                <a:cubicBezTo>
                  <a:pt x="142" y="126"/>
                  <a:pt x="136" y="126"/>
                  <a:pt x="131" y="126"/>
                </a:cubicBezTo>
                <a:cubicBezTo>
                  <a:pt x="131" y="126"/>
                  <a:pt x="131" y="126"/>
                  <a:pt x="131" y="126"/>
                </a:cubicBezTo>
                <a:cubicBezTo>
                  <a:pt x="124" y="126"/>
                  <a:pt x="114" y="124"/>
                  <a:pt x="103" y="121"/>
                </a:cubicBezTo>
                <a:cubicBezTo>
                  <a:pt x="104" y="114"/>
                  <a:pt x="105" y="107"/>
                  <a:pt x="106" y="99"/>
                </a:cubicBezTo>
                <a:cubicBezTo>
                  <a:pt x="112" y="95"/>
                  <a:pt x="118" y="91"/>
                  <a:pt x="123" y="87"/>
                </a:cubicBezTo>
                <a:cubicBezTo>
                  <a:pt x="140" y="102"/>
                  <a:pt x="148" y="115"/>
                  <a:pt x="145" y="122"/>
                </a:cubicBezTo>
                <a:close/>
                <a:moveTo>
                  <a:pt x="77" y="70"/>
                </a:moveTo>
                <a:cubicBezTo>
                  <a:pt x="70" y="70"/>
                  <a:pt x="64" y="76"/>
                  <a:pt x="64" y="83"/>
                </a:cubicBezTo>
                <a:cubicBezTo>
                  <a:pt x="64" y="90"/>
                  <a:pt x="70" y="96"/>
                  <a:pt x="77" y="96"/>
                </a:cubicBezTo>
                <a:cubicBezTo>
                  <a:pt x="85" y="96"/>
                  <a:pt x="91" y="90"/>
                  <a:pt x="91" y="83"/>
                </a:cubicBezTo>
                <a:cubicBezTo>
                  <a:pt x="91" y="76"/>
                  <a:pt x="85" y="70"/>
                  <a:pt x="77" y="70"/>
                </a:cubicBezTo>
                <a:close/>
                <a:moveTo>
                  <a:pt x="77" y="91"/>
                </a:moveTo>
                <a:cubicBezTo>
                  <a:pt x="73" y="91"/>
                  <a:pt x="70" y="87"/>
                  <a:pt x="70" y="83"/>
                </a:cubicBezTo>
                <a:cubicBezTo>
                  <a:pt x="70" y="79"/>
                  <a:pt x="73" y="75"/>
                  <a:pt x="77" y="75"/>
                </a:cubicBezTo>
                <a:cubicBezTo>
                  <a:pt x="82" y="75"/>
                  <a:pt x="85" y="79"/>
                  <a:pt x="85" y="83"/>
                </a:cubicBezTo>
                <a:cubicBezTo>
                  <a:pt x="85" y="87"/>
                  <a:pt x="82" y="91"/>
                  <a:pt x="77" y="91"/>
                </a:cubicBezTo>
                <a:close/>
                <a:moveTo>
                  <a:pt x="77" y="91"/>
                </a:moveTo>
                <a:cubicBezTo>
                  <a:pt x="77" y="91"/>
                  <a:pt x="77" y="91"/>
                  <a:pt x="77" y="91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192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8" grpId="0" build="allAtOnce"/>
      <p:bldP spid="29" grpId="0" build="allAtOnce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自由: 形状 5"/>
          <p:cNvSpPr/>
          <p:nvPr/>
        </p:nvSpPr>
        <p:spPr>
          <a:xfrm rot="16200000">
            <a:off x="5900020" y="567392"/>
            <a:ext cx="400110" cy="11498405"/>
          </a:xfrm>
          <a:custGeom>
            <a:avLst/>
            <a:gdLst>
              <a:gd name="connsiteX0" fmla="*/ 0 w 507351"/>
              <a:gd name="connsiteY0" fmla="*/ 7277986 h 11487771"/>
              <a:gd name="connsiteX1" fmla="*/ 0 w 507351"/>
              <a:gd name="connsiteY1" fmla="*/ 0 h 11487771"/>
              <a:gd name="connsiteX2" fmla="*/ 318977 w 507351"/>
              <a:gd name="connsiteY2" fmla="*/ 79744 h 11487771"/>
              <a:gd name="connsiteX3" fmla="*/ 318977 w 507351"/>
              <a:gd name="connsiteY3" fmla="*/ 6701867 h 11487771"/>
              <a:gd name="connsiteX4" fmla="*/ 507351 w 507351"/>
              <a:gd name="connsiteY4" fmla="*/ 7224115 h 11487771"/>
              <a:gd name="connsiteX5" fmla="*/ 507351 w 507351"/>
              <a:gd name="connsiteY5" fmla="*/ 11487771 h 11487771"/>
              <a:gd name="connsiteX6" fmla="*/ 1 w 507351"/>
              <a:gd name="connsiteY6" fmla="*/ 11487771 h 11487771"/>
              <a:gd name="connsiteX7" fmla="*/ 1 w 507351"/>
              <a:gd name="connsiteY7" fmla="*/ 7277986 h 11487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7351" h="11487771">
                <a:moveTo>
                  <a:pt x="0" y="7277986"/>
                </a:moveTo>
                <a:lnTo>
                  <a:pt x="0" y="0"/>
                </a:lnTo>
                <a:lnTo>
                  <a:pt x="318977" y="79744"/>
                </a:lnTo>
                <a:lnTo>
                  <a:pt x="318977" y="6701867"/>
                </a:lnTo>
                <a:lnTo>
                  <a:pt x="507351" y="7224115"/>
                </a:lnTo>
                <a:lnTo>
                  <a:pt x="507351" y="11487771"/>
                </a:lnTo>
                <a:lnTo>
                  <a:pt x="1" y="11487771"/>
                </a:lnTo>
                <a:lnTo>
                  <a:pt x="1" y="7277986"/>
                </a:lnTo>
                <a:close/>
              </a:path>
            </a:pathLst>
          </a:custGeom>
          <a:solidFill>
            <a:srgbClr val="1482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 flipH="1" flipV="1">
            <a:off x="379152" y="6390348"/>
            <a:ext cx="6649601" cy="1842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7973962" y="6116541"/>
            <a:ext cx="3875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职场演示公众号  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SEVEN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 rot="10800000">
            <a:off x="323850" y="318958"/>
            <a:ext cx="11525427" cy="400111"/>
            <a:chOff x="350872" y="2807634"/>
            <a:chExt cx="11525427" cy="400111"/>
          </a:xfrm>
          <a:solidFill>
            <a:srgbClr val="14826D"/>
          </a:solidFill>
        </p:grpSpPr>
        <p:sp>
          <p:nvSpPr>
            <p:cNvPr id="6" name="自由: 形状 12"/>
            <p:cNvSpPr/>
            <p:nvPr/>
          </p:nvSpPr>
          <p:spPr>
            <a:xfrm rot="16200000">
              <a:off x="5913531" y="-2755025"/>
              <a:ext cx="400110" cy="11525427"/>
            </a:xfrm>
            <a:custGeom>
              <a:avLst/>
              <a:gdLst>
                <a:gd name="connsiteX0" fmla="*/ 0 w 507351"/>
                <a:gd name="connsiteY0" fmla="*/ 7277986 h 11487771"/>
                <a:gd name="connsiteX1" fmla="*/ 0 w 507351"/>
                <a:gd name="connsiteY1" fmla="*/ 0 h 11487771"/>
                <a:gd name="connsiteX2" fmla="*/ 318977 w 507351"/>
                <a:gd name="connsiteY2" fmla="*/ 79744 h 11487771"/>
                <a:gd name="connsiteX3" fmla="*/ 318977 w 507351"/>
                <a:gd name="connsiteY3" fmla="*/ 6701867 h 11487771"/>
                <a:gd name="connsiteX4" fmla="*/ 507351 w 507351"/>
                <a:gd name="connsiteY4" fmla="*/ 7224115 h 11487771"/>
                <a:gd name="connsiteX5" fmla="*/ 507351 w 507351"/>
                <a:gd name="connsiteY5" fmla="*/ 11487771 h 11487771"/>
                <a:gd name="connsiteX6" fmla="*/ 1 w 507351"/>
                <a:gd name="connsiteY6" fmla="*/ 11487771 h 11487771"/>
                <a:gd name="connsiteX7" fmla="*/ 1 w 507351"/>
                <a:gd name="connsiteY7" fmla="*/ 7277986 h 1148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7351" h="11487771">
                  <a:moveTo>
                    <a:pt x="0" y="7277986"/>
                  </a:moveTo>
                  <a:lnTo>
                    <a:pt x="0" y="0"/>
                  </a:lnTo>
                  <a:lnTo>
                    <a:pt x="318977" y="79744"/>
                  </a:lnTo>
                  <a:lnTo>
                    <a:pt x="318977" y="6701867"/>
                  </a:lnTo>
                  <a:lnTo>
                    <a:pt x="507351" y="7224115"/>
                  </a:lnTo>
                  <a:lnTo>
                    <a:pt x="507351" y="11487771"/>
                  </a:lnTo>
                  <a:lnTo>
                    <a:pt x="1" y="11487771"/>
                  </a:lnTo>
                  <a:lnTo>
                    <a:pt x="1" y="727798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/>
            <p:nvPr/>
          </p:nvCxnSpPr>
          <p:spPr>
            <a:xfrm flipH="1" flipV="1">
              <a:off x="379152" y="3081442"/>
              <a:ext cx="6649601" cy="18429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 rot="10800000">
              <a:off x="7973962" y="2807635"/>
              <a:ext cx="3875315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岗位竞聘</a:t>
              </a:r>
              <a:r>
                <a:rPr lang="en-US" altLang="zh-CN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——</a:t>
              </a:r>
              <a:r>
                <a:rPr lang="zh-CN" altLang="en-US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岗位性质认知</a:t>
              </a:r>
            </a:p>
          </p:txBody>
        </p:sp>
      </p:grpSp>
      <p:sp>
        <p:nvSpPr>
          <p:cNvPr id="10" name="Freeform 92"/>
          <p:cNvSpPr>
            <a:spLocks/>
          </p:cNvSpPr>
          <p:nvPr/>
        </p:nvSpPr>
        <p:spPr bwMode="auto">
          <a:xfrm>
            <a:off x="7675418" y="2317745"/>
            <a:ext cx="988145" cy="1036941"/>
          </a:xfrm>
          <a:custGeom>
            <a:avLst/>
            <a:gdLst/>
            <a:ahLst/>
            <a:cxnLst>
              <a:cxn ang="0">
                <a:pos x="40" y="85"/>
              </a:cxn>
              <a:cxn ang="0">
                <a:pos x="81" y="65"/>
              </a:cxn>
              <a:cxn ang="0">
                <a:pos x="81" y="22"/>
              </a:cxn>
              <a:cxn ang="0">
                <a:pos x="40" y="0"/>
              </a:cxn>
              <a:cxn ang="0">
                <a:pos x="0" y="22"/>
              </a:cxn>
              <a:cxn ang="0">
                <a:pos x="0" y="65"/>
              </a:cxn>
              <a:cxn ang="0">
                <a:pos x="40" y="85"/>
              </a:cxn>
            </a:cxnLst>
            <a:rect l="0" t="0" r="r" b="b"/>
            <a:pathLst>
              <a:path w="81" h="85">
                <a:moveTo>
                  <a:pt x="40" y="85"/>
                </a:moveTo>
                <a:lnTo>
                  <a:pt x="81" y="65"/>
                </a:lnTo>
                <a:lnTo>
                  <a:pt x="81" y="22"/>
                </a:lnTo>
                <a:lnTo>
                  <a:pt x="40" y="0"/>
                </a:lnTo>
                <a:lnTo>
                  <a:pt x="0" y="22"/>
                </a:lnTo>
                <a:lnTo>
                  <a:pt x="0" y="65"/>
                </a:lnTo>
                <a:lnTo>
                  <a:pt x="40" y="85"/>
                </a:lnTo>
                <a:close/>
              </a:path>
            </a:pathLst>
          </a:custGeom>
          <a:solidFill>
            <a:srgbClr val="F09C2A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800" baseline="-25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综 合</a:t>
            </a:r>
            <a:endParaRPr lang="en-US" altLang="zh-CN" sz="2800" baseline="-25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baseline="-25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 力</a:t>
            </a:r>
            <a:endParaRPr lang="en-US" sz="2800" baseline="-25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93"/>
          <p:cNvSpPr>
            <a:spLocks/>
          </p:cNvSpPr>
          <p:nvPr/>
        </p:nvSpPr>
        <p:spPr bwMode="auto">
          <a:xfrm>
            <a:off x="8748954" y="2317745"/>
            <a:ext cx="1000341" cy="1036941"/>
          </a:xfrm>
          <a:custGeom>
            <a:avLst/>
            <a:gdLst/>
            <a:ahLst/>
            <a:cxnLst>
              <a:cxn ang="0">
                <a:pos x="41" y="85"/>
              </a:cxn>
              <a:cxn ang="0">
                <a:pos x="82" y="65"/>
              </a:cxn>
              <a:cxn ang="0">
                <a:pos x="82" y="22"/>
              </a:cxn>
              <a:cxn ang="0">
                <a:pos x="39" y="0"/>
              </a:cxn>
              <a:cxn ang="0">
                <a:pos x="0" y="22"/>
              </a:cxn>
              <a:cxn ang="0">
                <a:pos x="0" y="65"/>
              </a:cxn>
              <a:cxn ang="0">
                <a:pos x="41" y="85"/>
              </a:cxn>
            </a:cxnLst>
            <a:rect l="0" t="0" r="r" b="b"/>
            <a:pathLst>
              <a:path w="82" h="85">
                <a:moveTo>
                  <a:pt x="41" y="85"/>
                </a:moveTo>
                <a:lnTo>
                  <a:pt x="82" y="65"/>
                </a:lnTo>
                <a:lnTo>
                  <a:pt x="82" y="22"/>
                </a:lnTo>
                <a:lnTo>
                  <a:pt x="39" y="0"/>
                </a:lnTo>
                <a:lnTo>
                  <a:pt x="0" y="22"/>
                </a:lnTo>
                <a:lnTo>
                  <a:pt x="0" y="65"/>
                </a:lnTo>
                <a:lnTo>
                  <a:pt x="41" y="85"/>
                </a:lnTo>
                <a:close/>
              </a:path>
            </a:pathLst>
          </a:custGeom>
          <a:solidFill>
            <a:srgbClr val="D2413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800" baseline="-25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勤</a:t>
            </a:r>
            <a:r>
              <a:rPr lang="en-US" altLang="zh-CN" sz="2800" baseline="-25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 baseline="-25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奋</a:t>
            </a:r>
            <a:endParaRPr lang="en-US" sz="2800" baseline="-25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94"/>
          <p:cNvSpPr>
            <a:spLocks/>
          </p:cNvSpPr>
          <p:nvPr/>
        </p:nvSpPr>
        <p:spPr bwMode="auto">
          <a:xfrm>
            <a:off x="8187788" y="1463797"/>
            <a:ext cx="1000341" cy="1036941"/>
          </a:xfrm>
          <a:custGeom>
            <a:avLst/>
            <a:gdLst/>
            <a:ahLst/>
            <a:cxnLst>
              <a:cxn ang="0">
                <a:pos x="41" y="85"/>
              </a:cxn>
              <a:cxn ang="0">
                <a:pos x="82" y="64"/>
              </a:cxn>
              <a:cxn ang="0">
                <a:pos x="82" y="22"/>
              </a:cxn>
              <a:cxn ang="0">
                <a:pos x="41" y="0"/>
              </a:cxn>
              <a:cxn ang="0">
                <a:pos x="0" y="22"/>
              </a:cxn>
              <a:cxn ang="0">
                <a:pos x="0" y="64"/>
              </a:cxn>
              <a:cxn ang="0">
                <a:pos x="41" y="85"/>
              </a:cxn>
            </a:cxnLst>
            <a:rect l="0" t="0" r="r" b="b"/>
            <a:pathLst>
              <a:path w="82" h="85">
                <a:moveTo>
                  <a:pt x="41" y="85"/>
                </a:moveTo>
                <a:lnTo>
                  <a:pt x="82" y="64"/>
                </a:lnTo>
                <a:lnTo>
                  <a:pt x="82" y="22"/>
                </a:lnTo>
                <a:lnTo>
                  <a:pt x="41" y="0"/>
                </a:lnTo>
                <a:lnTo>
                  <a:pt x="0" y="22"/>
                </a:lnTo>
                <a:lnTo>
                  <a:pt x="0" y="64"/>
                </a:lnTo>
                <a:lnTo>
                  <a:pt x="41" y="85"/>
                </a:lnTo>
                <a:close/>
              </a:path>
            </a:pathLst>
          </a:custGeom>
          <a:solidFill>
            <a:srgbClr val="14826D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800" baseline="-25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助 理</a:t>
            </a:r>
            <a:endParaRPr lang="en-US" sz="2800" baseline="-25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Freeform 95"/>
          <p:cNvSpPr>
            <a:spLocks/>
          </p:cNvSpPr>
          <p:nvPr/>
        </p:nvSpPr>
        <p:spPr bwMode="auto">
          <a:xfrm>
            <a:off x="7675418" y="4050040"/>
            <a:ext cx="988145" cy="1061339"/>
          </a:xfrm>
          <a:custGeom>
            <a:avLst/>
            <a:gdLst/>
            <a:ahLst/>
            <a:cxnLst>
              <a:cxn ang="0">
                <a:pos x="40" y="87"/>
              </a:cxn>
              <a:cxn ang="0">
                <a:pos x="81" y="67"/>
              </a:cxn>
              <a:cxn ang="0">
                <a:pos x="81" y="23"/>
              </a:cxn>
              <a:cxn ang="0">
                <a:pos x="40" y="0"/>
              </a:cxn>
              <a:cxn ang="0">
                <a:pos x="0" y="23"/>
              </a:cxn>
              <a:cxn ang="0">
                <a:pos x="0" y="67"/>
              </a:cxn>
              <a:cxn ang="0">
                <a:pos x="40" y="87"/>
              </a:cxn>
            </a:cxnLst>
            <a:rect l="0" t="0" r="r" b="b"/>
            <a:pathLst>
              <a:path w="81" h="87">
                <a:moveTo>
                  <a:pt x="40" y="87"/>
                </a:moveTo>
                <a:lnTo>
                  <a:pt x="81" y="67"/>
                </a:lnTo>
                <a:lnTo>
                  <a:pt x="81" y="23"/>
                </a:lnTo>
                <a:lnTo>
                  <a:pt x="40" y="0"/>
                </a:lnTo>
                <a:lnTo>
                  <a:pt x="0" y="23"/>
                </a:lnTo>
                <a:lnTo>
                  <a:pt x="0" y="67"/>
                </a:lnTo>
                <a:lnTo>
                  <a:pt x="40" y="87"/>
                </a:lnTo>
                <a:close/>
              </a:path>
            </a:pathLst>
          </a:custGeom>
          <a:solidFill>
            <a:srgbClr val="D2413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800" baseline="-25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细心</a:t>
            </a:r>
            <a:endParaRPr lang="en-US" sz="2800" baseline="-25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Freeform 96"/>
          <p:cNvSpPr>
            <a:spLocks/>
          </p:cNvSpPr>
          <p:nvPr/>
        </p:nvSpPr>
        <p:spPr bwMode="auto">
          <a:xfrm>
            <a:off x="8748954" y="4050040"/>
            <a:ext cx="1000341" cy="1061339"/>
          </a:xfrm>
          <a:custGeom>
            <a:avLst/>
            <a:gdLst/>
            <a:ahLst/>
            <a:cxnLst>
              <a:cxn ang="0">
                <a:pos x="41" y="87"/>
              </a:cxn>
              <a:cxn ang="0">
                <a:pos x="82" y="67"/>
              </a:cxn>
              <a:cxn ang="0">
                <a:pos x="82" y="23"/>
              </a:cxn>
              <a:cxn ang="0">
                <a:pos x="39" y="0"/>
              </a:cxn>
              <a:cxn ang="0">
                <a:pos x="0" y="23"/>
              </a:cxn>
              <a:cxn ang="0">
                <a:pos x="0" y="67"/>
              </a:cxn>
              <a:cxn ang="0">
                <a:pos x="41" y="87"/>
              </a:cxn>
            </a:cxnLst>
            <a:rect l="0" t="0" r="r" b="b"/>
            <a:pathLst>
              <a:path w="82" h="87">
                <a:moveTo>
                  <a:pt x="41" y="87"/>
                </a:moveTo>
                <a:lnTo>
                  <a:pt x="82" y="67"/>
                </a:lnTo>
                <a:lnTo>
                  <a:pt x="82" y="23"/>
                </a:lnTo>
                <a:lnTo>
                  <a:pt x="39" y="0"/>
                </a:lnTo>
                <a:lnTo>
                  <a:pt x="0" y="23"/>
                </a:lnTo>
                <a:lnTo>
                  <a:pt x="0" y="67"/>
                </a:lnTo>
                <a:lnTo>
                  <a:pt x="41" y="87"/>
                </a:lnTo>
                <a:close/>
              </a:path>
            </a:pathLst>
          </a:custGeom>
          <a:solidFill>
            <a:srgbClr val="00B05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800" baseline="-25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责任心</a:t>
            </a:r>
            <a:endParaRPr lang="en-US" sz="2800" baseline="-25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Freeform 97"/>
          <p:cNvSpPr>
            <a:spLocks/>
          </p:cNvSpPr>
          <p:nvPr/>
        </p:nvSpPr>
        <p:spPr bwMode="auto">
          <a:xfrm>
            <a:off x="8187788" y="3196092"/>
            <a:ext cx="1000341" cy="1061339"/>
          </a:xfrm>
          <a:custGeom>
            <a:avLst/>
            <a:gdLst/>
            <a:ahLst/>
            <a:cxnLst>
              <a:cxn ang="0">
                <a:pos x="41" y="87"/>
              </a:cxn>
              <a:cxn ang="0">
                <a:pos x="82" y="67"/>
              </a:cxn>
              <a:cxn ang="0">
                <a:pos x="82" y="22"/>
              </a:cxn>
              <a:cxn ang="0">
                <a:pos x="41" y="0"/>
              </a:cxn>
              <a:cxn ang="0">
                <a:pos x="0" y="22"/>
              </a:cxn>
              <a:cxn ang="0">
                <a:pos x="0" y="67"/>
              </a:cxn>
              <a:cxn ang="0">
                <a:pos x="41" y="87"/>
              </a:cxn>
            </a:cxnLst>
            <a:rect l="0" t="0" r="r" b="b"/>
            <a:pathLst>
              <a:path w="82" h="87">
                <a:moveTo>
                  <a:pt x="41" y="87"/>
                </a:moveTo>
                <a:lnTo>
                  <a:pt x="82" y="67"/>
                </a:lnTo>
                <a:lnTo>
                  <a:pt x="82" y="22"/>
                </a:lnTo>
                <a:lnTo>
                  <a:pt x="41" y="0"/>
                </a:lnTo>
                <a:lnTo>
                  <a:pt x="0" y="22"/>
                </a:lnTo>
                <a:lnTo>
                  <a:pt x="0" y="67"/>
                </a:lnTo>
                <a:lnTo>
                  <a:pt x="41" y="87"/>
                </a:lnTo>
                <a:close/>
              </a:path>
            </a:pathLst>
          </a:custGeom>
          <a:solidFill>
            <a:srgbClr val="A5A5A5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US" baseline="-25000"/>
          </a:p>
        </p:txBody>
      </p:sp>
      <p:sp>
        <p:nvSpPr>
          <p:cNvPr id="16" name="Freeform 98"/>
          <p:cNvSpPr>
            <a:spLocks/>
          </p:cNvSpPr>
          <p:nvPr/>
        </p:nvSpPr>
        <p:spPr bwMode="auto">
          <a:xfrm>
            <a:off x="9322324" y="3220490"/>
            <a:ext cx="1012544" cy="1036941"/>
          </a:xfrm>
          <a:custGeom>
            <a:avLst/>
            <a:gdLst/>
            <a:ahLst/>
            <a:cxnLst>
              <a:cxn ang="0">
                <a:pos x="40" y="85"/>
              </a:cxn>
              <a:cxn ang="0">
                <a:pos x="83" y="65"/>
              </a:cxn>
              <a:cxn ang="0">
                <a:pos x="83" y="22"/>
              </a:cxn>
              <a:cxn ang="0">
                <a:pos x="40" y="0"/>
              </a:cxn>
              <a:cxn ang="0">
                <a:pos x="0" y="22"/>
              </a:cxn>
              <a:cxn ang="0">
                <a:pos x="0" y="65"/>
              </a:cxn>
              <a:cxn ang="0">
                <a:pos x="40" y="85"/>
              </a:cxn>
            </a:cxnLst>
            <a:rect l="0" t="0" r="r" b="b"/>
            <a:pathLst>
              <a:path w="83" h="85">
                <a:moveTo>
                  <a:pt x="40" y="85"/>
                </a:moveTo>
                <a:lnTo>
                  <a:pt x="83" y="65"/>
                </a:lnTo>
                <a:lnTo>
                  <a:pt x="83" y="22"/>
                </a:lnTo>
                <a:lnTo>
                  <a:pt x="40" y="0"/>
                </a:lnTo>
                <a:lnTo>
                  <a:pt x="0" y="22"/>
                </a:lnTo>
                <a:lnTo>
                  <a:pt x="0" y="65"/>
                </a:lnTo>
                <a:lnTo>
                  <a:pt x="40" y="85"/>
                </a:lnTo>
                <a:close/>
              </a:path>
            </a:pathLst>
          </a:custGeom>
          <a:solidFill>
            <a:srgbClr val="F09C2A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800" baseline="-25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耐 心</a:t>
            </a:r>
            <a:endParaRPr lang="en-US" altLang="zh-CN" sz="2800" baseline="-25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Freeform 99"/>
          <p:cNvSpPr>
            <a:spLocks/>
          </p:cNvSpPr>
          <p:nvPr/>
        </p:nvSpPr>
        <p:spPr bwMode="auto">
          <a:xfrm>
            <a:off x="10395860" y="3220490"/>
            <a:ext cx="1000341" cy="1036941"/>
          </a:xfrm>
          <a:custGeom>
            <a:avLst/>
            <a:gdLst/>
            <a:ahLst/>
            <a:cxnLst>
              <a:cxn ang="0">
                <a:pos x="41" y="85"/>
              </a:cxn>
              <a:cxn ang="0">
                <a:pos x="82" y="65"/>
              </a:cxn>
              <a:cxn ang="0">
                <a:pos x="82" y="22"/>
              </a:cxn>
              <a:cxn ang="0">
                <a:pos x="39" y="0"/>
              </a:cxn>
              <a:cxn ang="0">
                <a:pos x="0" y="22"/>
              </a:cxn>
              <a:cxn ang="0">
                <a:pos x="0" y="65"/>
              </a:cxn>
              <a:cxn ang="0">
                <a:pos x="41" y="85"/>
              </a:cxn>
            </a:cxnLst>
            <a:rect l="0" t="0" r="r" b="b"/>
            <a:pathLst>
              <a:path w="82" h="85">
                <a:moveTo>
                  <a:pt x="41" y="85"/>
                </a:moveTo>
                <a:lnTo>
                  <a:pt x="82" y="65"/>
                </a:lnTo>
                <a:lnTo>
                  <a:pt x="82" y="22"/>
                </a:lnTo>
                <a:lnTo>
                  <a:pt x="39" y="0"/>
                </a:lnTo>
                <a:lnTo>
                  <a:pt x="0" y="22"/>
                </a:lnTo>
                <a:lnTo>
                  <a:pt x="0" y="65"/>
                </a:lnTo>
                <a:lnTo>
                  <a:pt x="41" y="85"/>
                </a:lnTo>
                <a:close/>
              </a:path>
            </a:pathLst>
          </a:custGeom>
          <a:solidFill>
            <a:srgbClr val="14826D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800" baseline="-25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独 立</a:t>
            </a:r>
            <a:endParaRPr lang="en-US" altLang="zh-CN" sz="2800" baseline="-25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baseline="-25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 考</a:t>
            </a:r>
            <a:endParaRPr lang="en-US" altLang="zh-CN" sz="2800" baseline="-25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Freeform 100"/>
          <p:cNvSpPr>
            <a:spLocks/>
          </p:cNvSpPr>
          <p:nvPr/>
        </p:nvSpPr>
        <p:spPr bwMode="auto">
          <a:xfrm>
            <a:off x="9834694" y="2366542"/>
            <a:ext cx="1012544" cy="1036941"/>
          </a:xfrm>
          <a:custGeom>
            <a:avLst/>
            <a:gdLst/>
            <a:ahLst/>
            <a:cxnLst>
              <a:cxn ang="0">
                <a:pos x="41" y="85"/>
              </a:cxn>
              <a:cxn ang="0">
                <a:pos x="83" y="64"/>
              </a:cxn>
              <a:cxn ang="0">
                <a:pos x="83" y="22"/>
              </a:cxn>
              <a:cxn ang="0">
                <a:pos x="41" y="0"/>
              </a:cxn>
              <a:cxn ang="0">
                <a:pos x="0" y="22"/>
              </a:cxn>
              <a:cxn ang="0">
                <a:pos x="0" y="64"/>
              </a:cxn>
              <a:cxn ang="0">
                <a:pos x="41" y="85"/>
              </a:cxn>
            </a:cxnLst>
            <a:rect l="0" t="0" r="r" b="b"/>
            <a:pathLst>
              <a:path w="83" h="85">
                <a:moveTo>
                  <a:pt x="41" y="85"/>
                </a:moveTo>
                <a:lnTo>
                  <a:pt x="83" y="64"/>
                </a:lnTo>
                <a:lnTo>
                  <a:pt x="83" y="22"/>
                </a:lnTo>
                <a:lnTo>
                  <a:pt x="41" y="0"/>
                </a:lnTo>
                <a:lnTo>
                  <a:pt x="0" y="22"/>
                </a:lnTo>
                <a:lnTo>
                  <a:pt x="0" y="64"/>
                </a:lnTo>
                <a:lnTo>
                  <a:pt x="41" y="85"/>
                </a:lnTo>
                <a:close/>
              </a:path>
            </a:pathLst>
          </a:custGeom>
          <a:solidFill>
            <a:srgbClr val="A5A5A5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US" baseline="-25000"/>
          </a:p>
        </p:txBody>
      </p:sp>
      <p:sp>
        <p:nvSpPr>
          <p:cNvPr id="19" name="矩形 18"/>
          <p:cNvSpPr/>
          <p:nvPr/>
        </p:nvSpPr>
        <p:spPr>
          <a:xfrm>
            <a:off x="935401" y="1463797"/>
            <a:ext cx="2059709" cy="544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此处为标题内容</a:t>
            </a:r>
          </a:p>
        </p:txBody>
      </p:sp>
      <p:sp>
        <p:nvSpPr>
          <p:cNvPr id="20" name="Freeform 22"/>
          <p:cNvSpPr>
            <a:spLocks noEditPoints="1"/>
          </p:cNvSpPr>
          <p:nvPr/>
        </p:nvSpPr>
        <p:spPr bwMode="auto">
          <a:xfrm>
            <a:off x="454679" y="1548954"/>
            <a:ext cx="427462" cy="372210"/>
          </a:xfrm>
          <a:custGeom>
            <a:avLst/>
            <a:gdLst/>
            <a:ahLst/>
            <a:cxnLst>
              <a:cxn ang="0">
                <a:pos x="68" y="24"/>
              </a:cxn>
              <a:cxn ang="0">
                <a:pos x="64" y="29"/>
              </a:cxn>
              <a:cxn ang="0">
                <a:pos x="64" y="43"/>
              </a:cxn>
              <a:cxn ang="0">
                <a:pos x="59" y="48"/>
              </a:cxn>
              <a:cxn ang="0">
                <a:pos x="28" y="34"/>
              </a:cxn>
              <a:cxn ang="0">
                <a:pos x="25" y="44"/>
              </a:cxn>
              <a:cxn ang="0">
                <a:pos x="30" y="54"/>
              </a:cxn>
              <a:cxn ang="0">
                <a:pos x="14" y="56"/>
              </a:cxn>
              <a:cxn ang="0">
                <a:pos x="11" y="34"/>
              </a:cxn>
              <a:cxn ang="0">
                <a:pos x="7" y="34"/>
              </a:cxn>
              <a:cxn ang="0">
                <a:pos x="0" y="27"/>
              </a:cxn>
              <a:cxn ang="0">
                <a:pos x="0" y="20"/>
              </a:cxn>
              <a:cxn ang="0">
                <a:pos x="7" y="14"/>
              </a:cxn>
              <a:cxn ang="0">
                <a:pos x="25" y="14"/>
              </a:cxn>
              <a:cxn ang="0">
                <a:pos x="59" y="0"/>
              </a:cxn>
              <a:cxn ang="0">
                <a:pos x="64" y="4"/>
              </a:cxn>
              <a:cxn ang="0">
                <a:pos x="64" y="19"/>
              </a:cxn>
              <a:cxn ang="0">
                <a:pos x="68" y="24"/>
              </a:cxn>
              <a:cxn ang="0">
                <a:pos x="59" y="6"/>
              </a:cxn>
              <a:cxn ang="0">
                <a:pos x="30" y="19"/>
              </a:cxn>
              <a:cxn ang="0">
                <a:pos x="30" y="29"/>
              </a:cxn>
              <a:cxn ang="0">
                <a:pos x="59" y="42"/>
              </a:cxn>
              <a:cxn ang="0">
                <a:pos x="59" y="6"/>
              </a:cxn>
            </a:cxnLst>
            <a:rect l="0" t="0" r="r" b="b"/>
            <a:pathLst>
              <a:path w="68" h="59">
                <a:moveTo>
                  <a:pt x="68" y="24"/>
                </a:moveTo>
                <a:cubicBezTo>
                  <a:pt x="68" y="27"/>
                  <a:pt x="66" y="29"/>
                  <a:pt x="64" y="29"/>
                </a:cubicBezTo>
                <a:cubicBezTo>
                  <a:pt x="64" y="43"/>
                  <a:pt x="64" y="43"/>
                  <a:pt x="64" y="43"/>
                </a:cubicBezTo>
                <a:cubicBezTo>
                  <a:pt x="64" y="46"/>
                  <a:pt x="61" y="48"/>
                  <a:pt x="59" y="48"/>
                </a:cubicBezTo>
                <a:cubicBezTo>
                  <a:pt x="52" y="43"/>
                  <a:pt x="41" y="35"/>
                  <a:pt x="28" y="34"/>
                </a:cubicBezTo>
                <a:cubicBezTo>
                  <a:pt x="23" y="35"/>
                  <a:pt x="22" y="41"/>
                  <a:pt x="25" y="44"/>
                </a:cubicBezTo>
                <a:cubicBezTo>
                  <a:pt x="22" y="48"/>
                  <a:pt x="26" y="51"/>
                  <a:pt x="30" y="54"/>
                </a:cubicBezTo>
                <a:cubicBezTo>
                  <a:pt x="27" y="59"/>
                  <a:pt x="17" y="59"/>
                  <a:pt x="14" y="56"/>
                </a:cubicBezTo>
                <a:cubicBezTo>
                  <a:pt x="12" y="49"/>
                  <a:pt x="8" y="42"/>
                  <a:pt x="11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3" y="34"/>
                  <a:pt x="0" y="31"/>
                  <a:pt x="0" y="27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7"/>
                  <a:pt x="3" y="14"/>
                  <a:pt x="7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39" y="14"/>
                  <a:pt x="51" y="6"/>
                  <a:pt x="59" y="0"/>
                </a:cubicBezTo>
                <a:cubicBezTo>
                  <a:pt x="61" y="0"/>
                  <a:pt x="64" y="2"/>
                  <a:pt x="64" y="4"/>
                </a:cubicBezTo>
                <a:cubicBezTo>
                  <a:pt x="64" y="19"/>
                  <a:pt x="64" y="19"/>
                  <a:pt x="64" y="19"/>
                </a:cubicBezTo>
                <a:cubicBezTo>
                  <a:pt x="66" y="19"/>
                  <a:pt x="68" y="21"/>
                  <a:pt x="68" y="24"/>
                </a:cubicBezTo>
                <a:close/>
                <a:moveTo>
                  <a:pt x="59" y="6"/>
                </a:moveTo>
                <a:cubicBezTo>
                  <a:pt x="49" y="13"/>
                  <a:pt x="39" y="18"/>
                  <a:pt x="30" y="19"/>
                </a:cubicBezTo>
                <a:cubicBezTo>
                  <a:pt x="30" y="29"/>
                  <a:pt x="30" y="29"/>
                  <a:pt x="30" y="29"/>
                </a:cubicBezTo>
                <a:cubicBezTo>
                  <a:pt x="39" y="30"/>
                  <a:pt x="49" y="34"/>
                  <a:pt x="59" y="42"/>
                </a:cubicBezTo>
                <a:lnTo>
                  <a:pt x="59" y="6"/>
                </a:lnTo>
                <a:close/>
              </a:path>
            </a:pathLst>
          </a:custGeom>
          <a:solidFill>
            <a:srgbClr val="14826D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文本框 20"/>
          <p:cNvSpPr txBox="1"/>
          <p:nvPr/>
        </p:nvSpPr>
        <p:spPr>
          <a:xfrm>
            <a:off x="882140" y="2302475"/>
            <a:ext cx="5426295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天地生人一人应有一人之业，人生在世一日当尽一日之勤。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业精于勤，荒于嬉。用玩世不恭的态度去过严肃的生活，爱工作，爱生活。这里是一些说明性文字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882140" y="3884870"/>
            <a:ext cx="5426295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天地生人一人应有一人之业，人生在世一日当尽一日之勤。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业精于勤，荒于嬉。用玩世不恭的态度去过严肃的生活，爱工作，爱生活。这里是一些说明性文字</a:t>
            </a:r>
          </a:p>
        </p:txBody>
      </p:sp>
    </p:spTree>
    <p:extLst>
      <p:ext uri="{BB962C8B-B14F-4D97-AF65-F5344CB8AC3E}">
        <p14:creationId xmlns:p14="http://schemas.microsoft.com/office/powerpoint/2010/main" val="21747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3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4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7" presetClass="emph" presetSubtype="0" fill="remove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7" dur="25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8" dur="25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9" dur="25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3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4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7" presetClass="emph" presetSubtype="0" fill="remove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7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8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9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2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3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4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7" presetClass="emph" presetSubtype="0" fill="remove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7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8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9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2" dur="25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3" dur="25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4" dur="25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25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7" presetClass="emph" presetSubtype="0" fill="remove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7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8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9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2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3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4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/>
      <p:bldP spid="20" grpId="0" animBg="1"/>
      <p:bldP spid="21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自由: 形状 5"/>
          <p:cNvSpPr/>
          <p:nvPr/>
        </p:nvSpPr>
        <p:spPr>
          <a:xfrm rot="16200000">
            <a:off x="5900020" y="576917"/>
            <a:ext cx="400110" cy="11498405"/>
          </a:xfrm>
          <a:custGeom>
            <a:avLst/>
            <a:gdLst>
              <a:gd name="connsiteX0" fmla="*/ 0 w 507351"/>
              <a:gd name="connsiteY0" fmla="*/ 7277986 h 11487771"/>
              <a:gd name="connsiteX1" fmla="*/ 0 w 507351"/>
              <a:gd name="connsiteY1" fmla="*/ 0 h 11487771"/>
              <a:gd name="connsiteX2" fmla="*/ 318977 w 507351"/>
              <a:gd name="connsiteY2" fmla="*/ 79744 h 11487771"/>
              <a:gd name="connsiteX3" fmla="*/ 318977 w 507351"/>
              <a:gd name="connsiteY3" fmla="*/ 6701867 h 11487771"/>
              <a:gd name="connsiteX4" fmla="*/ 507351 w 507351"/>
              <a:gd name="connsiteY4" fmla="*/ 7224115 h 11487771"/>
              <a:gd name="connsiteX5" fmla="*/ 507351 w 507351"/>
              <a:gd name="connsiteY5" fmla="*/ 11487771 h 11487771"/>
              <a:gd name="connsiteX6" fmla="*/ 1 w 507351"/>
              <a:gd name="connsiteY6" fmla="*/ 11487771 h 11487771"/>
              <a:gd name="connsiteX7" fmla="*/ 1 w 507351"/>
              <a:gd name="connsiteY7" fmla="*/ 7277986 h 11487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7351" h="11487771">
                <a:moveTo>
                  <a:pt x="0" y="7277986"/>
                </a:moveTo>
                <a:lnTo>
                  <a:pt x="0" y="0"/>
                </a:lnTo>
                <a:lnTo>
                  <a:pt x="318977" y="79744"/>
                </a:lnTo>
                <a:lnTo>
                  <a:pt x="318977" y="6701867"/>
                </a:lnTo>
                <a:lnTo>
                  <a:pt x="507351" y="7224115"/>
                </a:lnTo>
                <a:lnTo>
                  <a:pt x="507351" y="11487771"/>
                </a:lnTo>
                <a:lnTo>
                  <a:pt x="1" y="11487771"/>
                </a:lnTo>
                <a:lnTo>
                  <a:pt x="1" y="7277986"/>
                </a:lnTo>
                <a:close/>
              </a:path>
            </a:pathLst>
          </a:custGeom>
          <a:solidFill>
            <a:srgbClr val="1482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 flipH="1" flipV="1">
            <a:off x="379152" y="6399873"/>
            <a:ext cx="6649601" cy="1842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7973962" y="6126066"/>
            <a:ext cx="3875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职场演示公众号  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SEVEN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 rot="10800000">
            <a:off x="323849" y="318957"/>
            <a:ext cx="11525427" cy="400111"/>
            <a:chOff x="350872" y="2807634"/>
            <a:chExt cx="11498405" cy="400111"/>
          </a:xfrm>
          <a:solidFill>
            <a:srgbClr val="14826D"/>
          </a:solidFill>
        </p:grpSpPr>
        <p:sp>
          <p:nvSpPr>
            <p:cNvPr id="6" name="自由: 形状 12"/>
            <p:cNvSpPr/>
            <p:nvPr/>
          </p:nvSpPr>
          <p:spPr>
            <a:xfrm rot="16200000">
              <a:off x="5900020" y="-2741514"/>
              <a:ext cx="400110" cy="11498405"/>
            </a:xfrm>
            <a:custGeom>
              <a:avLst/>
              <a:gdLst>
                <a:gd name="connsiteX0" fmla="*/ 0 w 507351"/>
                <a:gd name="connsiteY0" fmla="*/ 7277986 h 11487771"/>
                <a:gd name="connsiteX1" fmla="*/ 0 w 507351"/>
                <a:gd name="connsiteY1" fmla="*/ 0 h 11487771"/>
                <a:gd name="connsiteX2" fmla="*/ 318977 w 507351"/>
                <a:gd name="connsiteY2" fmla="*/ 79744 h 11487771"/>
                <a:gd name="connsiteX3" fmla="*/ 318977 w 507351"/>
                <a:gd name="connsiteY3" fmla="*/ 6701867 h 11487771"/>
                <a:gd name="connsiteX4" fmla="*/ 507351 w 507351"/>
                <a:gd name="connsiteY4" fmla="*/ 7224115 h 11487771"/>
                <a:gd name="connsiteX5" fmla="*/ 507351 w 507351"/>
                <a:gd name="connsiteY5" fmla="*/ 11487771 h 11487771"/>
                <a:gd name="connsiteX6" fmla="*/ 1 w 507351"/>
                <a:gd name="connsiteY6" fmla="*/ 11487771 h 11487771"/>
                <a:gd name="connsiteX7" fmla="*/ 1 w 507351"/>
                <a:gd name="connsiteY7" fmla="*/ 7277986 h 1148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7351" h="11487771">
                  <a:moveTo>
                    <a:pt x="0" y="7277986"/>
                  </a:moveTo>
                  <a:lnTo>
                    <a:pt x="0" y="0"/>
                  </a:lnTo>
                  <a:lnTo>
                    <a:pt x="318977" y="79744"/>
                  </a:lnTo>
                  <a:lnTo>
                    <a:pt x="318977" y="6701867"/>
                  </a:lnTo>
                  <a:lnTo>
                    <a:pt x="507351" y="7224115"/>
                  </a:lnTo>
                  <a:lnTo>
                    <a:pt x="507351" y="11487771"/>
                  </a:lnTo>
                  <a:lnTo>
                    <a:pt x="1" y="11487771"/>
                  </a:lnTo>
                  <a:lnTo>
                    <a:pt x="1" y="727798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/>
            <p:nvPr/>
          </p:nvCxnSpPr>
          <p:spPr>
            <a:xfrm flipH="1" flipV="1">
              <a:off x="379152" y="3081442"/>
              <a:ext cx="6649601" cy="18429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 rot="10800000">
              <a:off x="7973962" y="2807635"/>
              <a:ext cx="3875315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岗位竞聘</a:t>
              </a:r>
              <a:r>
                <a:rPr lang="en-US" altLang="zh-CN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——</a:t>
              </a:r>
              <a:r>
                <a:rPr lang="zh-CN" altLang="en-US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岗位职责认知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72680" y="1724025"/>
            <a:ext cx="2378307" cy="3654691"/>
            <a:chOff x="486955" y="1876425"/>
            <a:chExt cx="2378307" cy="3654691"/>
          </a:xfrm>
        </p:grpSpPr>
        <p:sp>
          <p:nvSpPr>
            <p:cNvPr id="11" name="椭圆 10"/>
            <p:cNvSpPr/>
            <p:nvPr/>
          </p:nvSpPr>
          <p:spPr>
            <a:xfrm rot="21144979">
              <a:off x="486955" y="5340274"/>
              <a:ext cx="999462" cy="190842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24000"/>
              </a:schemeClr>
            </a:solidFill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 rot="546766">
              <a:off x="1865800" y="5327449"/>
              <a:ext cx="999462" cy="190842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24000"/>
              </a:schemeClr>
            </a:solidFill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571500" y="1876425"/>
              <a:ext cx="2209800" cy="3581400"/>
            </a:xfrm>
            <a:prstGeom prst="rect">
              <a:avLst/>
            </a:prstGeom>
            <a:solidFill>
              <a:srgbClr val="148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837906" y="2295813"/>
              <a:ext cx="16357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第一方面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12778" y="3398462"/>
              <a:ext cx="18860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点击更改内容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664143" y="1973179"/>
              <a:ext cx="2021305" cy="339771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74156" y="4675937"/>
              <a:ext cx="16357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基础认知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453805" y="1724025"/>
            <a:ext cx="2387113" cy="3654691"/>
            <a:chOff x="3477805" y="1876425"/>
            <a:chExt cx="2387113" cy="3654691"/>
          </a:xfrm>
        </p:grpSpPr>
        <p:sp>
          <p:nvSpPr>
            <p:cNvPr id="22" name="椭圆 21"/>
            <p:cNvSpPr/>
            <p:nvPr/>
          </p:nvSpPr>
          <p:spPr>
            <a:xfrm rot="21144979">
              <a:off x="3477805" y="5340274"/>
              <a:ext cx="999462" cy="190842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24000"/>
              </a:schemeClr>
            </a:solidFill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 rot="546766">
              <a:off x="4856650" y="5327449"/>
              <a:ext cx="999462" cy="190842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24000"/>
              </a:schemeClr>
            </a:solidFill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3562350" y="1876425"/>
              <a:ext cx="2209800" cy="3581400"/>
            </a:xfrm>
            <a:prstGeom prst="rect">
              <a:avLst/>
            </a:prstGeom>
            <a:solidFill>
              <a:srgbClr val="DB67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aseline="-25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518674" y="2295813"/>
              <a:ext cx="23462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第二方面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3680709" y="3398462"/>
              <a:ext cx="200304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点击更改内容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3628336" y="1973179"/>
              <a:ext cx="2021305" cy="339771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3864336" y="4675937"/>
              <a:ext cx="16357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进步认知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343736" y="1724025"/>
            <a:ext cx="2378307" cy="3654691"/>
            <a:chOff x="6393670" y="1876425"/>
            <a:chExt cx="2378307" cy="3654691"/>
          </a:xfrm>
        </p:grpSpPr>
        <p:sp>
          <p:nvSpPr>
            <p:cNvPr id="33" name="椭圆 32"/>
            <p:cNvSpPr/>
            <p:nvPr/>
          </p:nvSpPr>
          <p:spPr>
            <a:xfrm rot="21144979">
              <a:off x="6393670" y="5340274"/>
              <a:ext cx="999462" cy="190842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24000"/>
              </a:schemeClr>
            </a:solidFill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 rot="546766">
              <a:off x="7772515" y="5327449"/>
              <a:ext cx="999462" cy="190842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24000"/>
              </a:schemeClr>
            </a:solidFill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6478215" y="1876425"/>
              <a:ext cx="2209800" cy="3581400"/>
            </a:xfrm>
            <a:prstGeom prst="rect">
              <a:avLst/>
            </a:prstGeom>
            <a:solidFill>
              <a:srgbClr val="F09C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409991" y="2295813"/>
              <a:ext cx="23462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第三方面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6640091" y="3398462"/>
              <a:ext cx="18860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点击更改内容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6564998" y="1973179"/>
              <a:ext cx="2021305" cy="339771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6765219" y="4675937"/>
              <a:ext cx="16357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高级认知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9224862" y="1724025"/>
            <a:ext cx="2378307" cy="3654691"/>
            <a:chOff x="9139137" y="1876425"/>
            <a:chExt cx="2378307" cy="3654691"/>
          </a:xfrm>
        </p:grpSpPr>
        <p:sp>
          <p:nvSpPr>
            <p:cNvPr id="44" name="椭圆 43"/>
            <p:cNvSpPr/>
            <p:nvPr/>
          </p:nvSpPr>
          <p:spPr>
            <a:xfrm rot="21144979">
              <a:off x="9139137" y="5340274"/>
              <a:ext cx="999462" cy="190842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24000"/>
              </a:schemeClr>
            </a:solidFill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 rot="546766">
              <a:off x="10517982" y="5327449"/>
              <a:ext cx="999462" cy="190842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24000"/>
              </a:schemeClr>
            </a:solidFill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9223682" y="1876425"/>
              <a:ext cx="2209800" cy="358140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9223682" y="3399942"/>
              <a:ext cx="2209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点击更改内容</a:t>
              </a: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9155460" y="2292323"/>
              <a:ext cx="23462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第四方面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9316450" y="1973179"/>
              <a:ext cx="2021305" cy="339771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9504455" y="4675937"/>
              <a:ext cx="16357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辅助认知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21574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自由: 形状 5"/>
          <p:cNvSpPr/>
          <p:nvPr/>
        </p:nvSpPr>
        <p:spPr>
          <a:xfrm rot="16200000">
            <a:off x="5909545" y="576917"/>
            <a:ext cx="400110" cy="11498405"/>
          </a:xfrm>
          <a:custGeom>
            <a:avLst/>
            <a:gdLst>
              <a:gd name="connsiteX0" fmla="*/ 0 w 507351"/>
              <a:gd name="connsiteY0" fmla="*/ 7277986 h 11487771"/>
              <a:gd name="connsiteX1" fmla="*/ 0 w 507351"/>
              <a:gd name="connsiteY1" fmla="*/ 0 h 11487771"/>
              <a:gd name="connsiteX2" fmla="*/ 318977 w 507351"/>
              <a:gd name="connsiteY2" fmla="*/ 79744 h 11487771"/>
              <a:gd name="connsiteX3" fmla="*/ 318977 w 507351"/>
              <a:gd name="connsiteY3" fmla="*/ 6701867 h 11487771"/>
              <a:gd name="connsiteX4" fmla="*/ 507351 w 507351"/>
              <a:gd name="connsiteY4" fmla="*/ 7224115 h 11487771"/>
              <a:gd name="connsiteX5" fmla="*/ 507351 w 507351"/>
              <a:gd name="connsiteY5" fmla="*/ 11487771 h 11487771"/>
              <a:gd name="connsiteX6" fmla="*/ 1 w 507351"/>
              <a:gd name="connsiteY6" fmla="*/ 11487771 h 11487771"/>
              <a:gd name="connsiteX7" fmla="*/ 1 w 507351"/>
              <a:gd name="connsiteY7" fmla="*/ 7277986 h 11487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7351" h="11487771">
                <a:moveTo>
                  <a:pt x="0" y="7277986"/>
                </a:moveTo>
                <a:lnTo>
                  <a:pt x="0" y="0"/>
                </a:lnTo>
                <a:lnTo>
                  <a:pt x="318977" y="79744"/>
                </a:lnTo>
                <a:lnTo>
                  <a:pt x="318977" y="6701867"/>
                </a:lnTo>
                <a:lnTo>
                  <a:pt x="507351" y="7224115"/>
                </a:lnTo>
                <a:lnTo>
                  <a:pt x="507351" y="11487771"/>
                </a:lnTo>
                <a:lnTo>
                  <a:pt x="1" y="11487771"/>
                </a:lnTo>
                <a:lnTo>
                  <a:pt x="1" y="7277986"/>
                </a:lnTo>
                <a:close/>
              </a:path>
            </a:pathLst>
          </a:custGeom>
          <a:solidFill>
            <a:srgbClr val="1482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 flipH="1" flipV="1">
            <a:off x="388677" y="6399873"/>
            <a:ext cx="6649601" cy="1842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7983487" y="6126066"/>
            <a:ext cx="3875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职场演示公众号  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SEVEN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 rot="10800000">
            <a:off x="322592" y="318958"/>
            <a:ext cx="11526685" cy="400111"/>
            <a:chOff x="350872" y="2807634"/>
            <a:chExt cx="11526685" cy="400111"/>
          </a:xfrm>
          <a:solidFill>
            <a:srgbClr val="14826D"/>
          </a:solidFill>
        </p:grpSpPr>
        <p:sp>
          <p:nvSpPr>
            <p:cNvPr id="6" name="自由: 形状 12"/>
            <p:cNvSpPr/>
            <p:nvPr/>
          </p:nvSpPr>
          <p:spPr>
            <a:xfrm rot="16200000">
              <a:off x="5900020" y="-2741514"/>
              <a:ext cx="400110" cy="11498405"/>
            </a:xfrm>
            <a:custGeom>
              <a:avLst/>
              <a:gdLst>
                <a:gd name="connsiteX0" fmla="*/ 0 w 507351"/>
                <a:gd name="connsiteY0" fmla="*/ 7277986 h 11487771"/>
                <a:gd name="connsiteX1" fmla="*/ 0 w 507351"/>
                <a:gd name="connsiteY1" fmla="*/ 0 h 11487771"/>
                <a:gd name="connsiteX2" fmla="*/ 318977 w 507351"/>
                <a:gd name="connsiteY2" fmla="*/ 79744 h 11487771"/>
                <a:gd name="connsiteX3" fmla="*/ 318977 w 507351"/>
                <a:gd name="connsiteY3" fmla="*/ 6701867 h 11487771"/>
                <a:gd name="connsiteX4" fmla="*/ 507351 w 507351"/>
                <a:gd name="connsiteY4" fmla="*/ 7224115 h 11487771"/>
                <a:gd name="connsiteX5" fmla="*/ 507351 w 507351"/>
                <a:gd name="connsiteY5" fmla="*/ 11487771 h 11487771"/>
                <a:gd name="connsiteX6" fmla="*/ 1 w 507351"/>
                <a:gd name="connsiteY6" fmla="*/ 11487771 h 11487771"/>
                <a:gd name="connsiteX7" fmla="*/ 1 w 507351"/>
                <a:gd name="connsiteY7" fmla="*/ 7277986 h 1148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7351" h="11487771">
                  <a:moveTo>
                    <a:pt x="0" y="7277986"/>
                  </a:moveTo>
                  <a:lnTo>
                    <a:pt x="0" y="0"/>
                  </a:lnTo>
                  <a:lnTo>
                    <a:pt x="318977" y="79744"/>
                  </a:lnTo>
                  <a:lnTo>
                    <a:pt x="318977" y="6701867"/>
                  </a:lnTo>
                  <a:lnTo>
                    <a:pt x="507351" y="7224115"/>
                  </a:lnTo>
                  <a:lnTo>
                    <a:pt x="507351" y="11487771"/>
                  </a:lnTo>
                  <a:lnTo>
                    <a:pt x="1" y="11487771"/>
                  </a:lnTo>
                  <a:lnTo>
                    <a:pt x="1" y="727798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/>
            <p:nvPr/>
          </p:nvCxnSpPr>
          <p:spPr>
            <a:xfrm flipH="1" flipV="1">
              <a:off x="379152" y="3081442"/>
              <a:ext cx="6649601" cy="18429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 rot="10800000">
              <a:off x="7973961" y="2807635"/>
              <a:ext cx="3903596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岗位竞聘</a:t>
              </a:r>
              <a:r>
                <a:rPr lang="en-US" altLang="zh-CN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——</a:t>
              </a:r>
              <a:r>
                <a:rPr lang="zh-CN" altLang="en-US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岗位能力需求</a:t>
              </a:r>
            </a:p>
          </p:txBody>
        </p:sp>
      </p:grpSp>
      <p:sp>
        <p:nvSpPr>
          <p:cNvPr id="18" name="Freeform 5"/>
          <p:cNvSpPr>
            <a:spLocks noEditPoints="1"/>
          </p:cNvSpPr>
          <p:nvPr/>
        </p:nvSpPr>
        <p:spPr bwMode="auto">
          <a:xfrm>
            <a:off x="6928740" y="3246701"/>
            <a:ext cx="1233488" cy="1927323"/>
          </a:xfrm>
          <a:custGeom>
            <a:avLst/>
            <a:gdLst/>
            <a:ahLst/>
            <a:cxnLst>
              <a:cxn ang="0">
                <a:pos x="231" y="188"/>
              </a:cxn>
              <a:cxn ang="0">
                <a:pos x="188" y="129"/>
              </a:cxn>
              <a:cxn ang="0">
                <a:pos x="226" y="120"/>
              </a:cxn>
              <a:cxn ang="0">
                <a:pos x="167" y="44"/>
              </a:cxn>
              <a:cxn ang="0">
                <a:pos x="88" y="57"/>
              </a:cxn>
              <a:cxn ang="0">
                <a:pos x="50" y="0"/>
              </a:cxn>
              <a:cxn ang="0">
                <a:pos x="13" y="57"/>
              </a:cxn>
              <a:cxn ang="0">
                <a:pos x="4" y="93"/>
              </a:cxn>
              <a:cxn ang="0">
                <a:pos x="12" y="112"/>
              </a:cxn>
              <a:cxn ang="0">
                <a:pos x="78" y="226"/>
              </a:cxn>
              <a:cxn ang="0">
                <a:pos x="127" y="199"/>
              </a:cxn>
              <a:cxn ang="0">
                <a:pos x="150" y="218"/>
              </a:cxn>
              <a:cxn ang="0">
                <a:pos x="201" y="368"/>
              </a:cxn>
              <a:cxn ang="0">
                <a:pos x="138" y="129"/>
              </a:cxn>
              <a:cxn ang="0">
                <a:pos x="134" y="122"/>
              </a:cxn>
              <a:cxn ang="0">
                <a:pos x="116" y="120"/>
              </a:cxn>
              <a:cxn ang="0">
                <a:pos x="150" y="114"/>
              </a:cxn>
              <a:cxn ang="0">
                <a:pos x="159" y="173"/>
              </a:cxn>
              <a:cxn ang="0">
                <a:pos x="183" y="169"/>
              </a:cxn>
              <a:cxn ang="0">
                <a:pos x="150" y="149"/>
              </a:cxn>
              <a:cxn ang="0">
                <a:pos x="154" y="221"/>
              </a:cxn>
              <a:cxn ang="0">
                <a:pos x="168" y="267"/>
              </a:cxn>
              <a:cxn ang="0">
                <a:pos x="184" y="187"/>
              </a:cxn>
              <a:cxn ang="0">
                <a:pos x="208" y="191"/>
              </a:cxn>
              <a:cxn ang="0">
                <a:pos x="229" y="181"/>
              </a:cxn>
              <a:cxn ang="0">
                <a:pos x="169" y="143"/>
              </a:cxn>
              <a:cxn ang="0">
                <a:pos x="169" y="105"/>
              </a:cxn>
              <a:cxn ang="0">
                <a:pos x="224" y="127"/>
              </a:cxn>
              <a:cxn ang="0">
                <a:pos x="207" y="117"/>
              </a:cxn>
              <a:cxn ang="0">
                <a:pos x="169" y="63"/>
              </a:cxn>
              <a:cxn ang="0">
                <a:pos x="161" y="113"/>
              </a:cxn>
              <a:cxn ang="0">
                <a:pos x="74" y="61"/>
              </a:cxn>
              <a:cxn ang="0">
                <a:pos x="63" y="47"/>
              </a:cxn>
              <a:cxn ang="0">
                <a:pos x="76" y="63"/>
              </a:cxn>
              <a:cxn ang="0">
                <a:pos x="117" y="122"/>
              </a:cxn>
              <a:cxn ang="0">
                <a:pos x="89" y="102"/>
              </a:cxn>
              <a:cxn ang="0">
                <a:pos x="77" y="103"/>
              </a:cxn>
              <a:cxn ang="0">
                <a:pos x="63" y="76"/>
              </a:cxn>
              <a:cxn ang="0">
                <a:pos x="77" y="105"/>
              </a:cxn>
              <a:cxn ang="0">
                <a:pos x="34" y="148"/>
              </a:cxn>
              <a:cxn ang="0">
                <a:pos x="62" y="134"/>
              </a:cxn>
              <a:cxn ang="0">
                <a:pos x="43" y="98"/>
              </a:cxn>
              <a:cxn ang="0">
                <a:pos x="41" y="156"/>
              </a:cxn>
              <a:cxn ang="0">
                <a:pos x="71" y="178"/>
              </a:cxn>
              <a:cxn ang="0">
                <a:pos x="52" y="105"/>
              </a:cxn>
              <a:cxn ang="0">
                <a:pos x="60" y="54"/>
              </a:cxn>
              <a:cxn ang="0">
                <a:pos x="60" y="62"/>
              </a:cxn>
              <a:cxn ang="0">
                <a:pos x="39" y="38"/>
              </a:cxn>
              <a:cxn ang="0">
                <a:pos x="39" y="89"/>
              </a:cxn>
              <a:cxn ang="0">
                <a:pos x="28" y="54"/>
              </a:cxn>
              <a:cxn ang="0">
                <a:pos x="25" y="63"/>
              </a:cxn>
              <a:cxn ang="0">
                <a:pos x="28" y="76"/>
              </a:cxn>
              <a:cxn ang="0">
                <a:pos x="8" y="104"/>
              </a:cxn>
              <a:cxn ang="0">
                <a:pos x="23" y="102"/>
              </a:cxn>
              <a:cxn ang="0">
                <a:pos x="35" y="153"/>
              </a:cxn>
              <a:cxn ang="0">
                <a:pos x="30" y="186"/>
              </a:cxn>
              <a:cxn ang="0">
                <a:pos x="72" y="181"/>
              </a:cxn>
              <a:cxn ang="0">
                <a:pos x="107" y="181"/>
              </a:cxn>
              <a:cxn ang="0">
                <a:pos x="110" y="190"/>
              </a:cxn>
              <a:cxn ang="0">
                <a:pos x="145" y="169"/>
              </a:cxn>
              <a:cxn ang="0">
                <a:pos x="140" y="280"/>
              </a:cxn>
              <a:cxn ang="0">
                <a:pos x="224" y="359"/>
              </a:cxn>
            </a:cxnLst>
            <a:rect l="0" t="0" r="r" b="b"/>
            <a:pathLst>
              <a:path w="236" h="368">
                <a:moveTo>
                  <a:pt x="230" y="361"/>
                </a:moveTo>
                <a:cubicBezTo>
                  <a:pt x="230" y="361"/>
                  <a:pt x="230" y="361"/>
                  <a:pt x="229" y="360"/>
                </a:cubicBezTo>
                <a:cubicBezTo>
                  <a:pt x="206" y="307"/>
                  <a:pt x="206" y="307"/>
                  <a:pt x="206" y="307"/>
                </a:cubicBezTo>
                <a:cubicBezTo>
                  <a:pt x="188" y="218"/>
                  <a:pt x="188" y="218"/>
                  <a:pt x="188" y="218"/>
                </a:cubicBezTo>
                <a:cubicBezTo>
                  <a:pt x="188" y="188"/>
                  <a:pt x="188" y="188"/>
                  <a:pt x="188" y="188"/>
                </a:cubicBezTo>
                <a:cubicBezTo>
                  <a:pt x="196" y="191"/>
                  <a:pt x="203" y="193"/>
                  <a:pt x="212" y="195"/>
                </a:cubicBezTo>
                <a:cubicBezTo>
                  <a:pt x="212" y="199"/>
                  <a:pt x="212" y="199"/>
                  <a:pt x="212" y="199"/>
                </a:cubicBezTo>
                <a:cubicBezTo>
                  <a:pt x="212" y="200"/>
                  <a:pt x="212" y="200"/>
                  <a:pt x="213" y="200"/>
                </a:cubicBezTo>
                <a:cubicBezTo>
                  <a:pt x="223" y="200"/>
                  <a:pt x="223" y="200"/>
                  <a:pt x="223" y="200"/>
                </a:cubicBezTo>
                <a:cubicBezTo>
                  <a:pt x="224" y="200"/>
                  <a:pt x="224" y="200"/>
                  <a:pt x="224" y="199"/>
                </a:cubicBezTo>
                <a:cubicBezTo>
                  <a:pt x="224" y="191"/>
                  <a:pt x="224" y="191"/>
                  <a:pt x="224" y="191"/>
                </a:cubicBezTo>
                <a:cubicBezTo>
                  <a:pt x="229" y="191"/>
                  <a:pt x="229" y="191"/>
                  <a:pt x="229" y="191"/>
                </a:cubicBezTo>
                <a:cubicBezTo>
                  <a:pt x="230" y="191"/>
                  <a:pt x="231" y="190"/>
                  <a:pt x="231" y="188"/>
                </a:cubicBezTo>
                <a:cubicBezTo>
                  <a:pt x="231" y="187"/>
                  <a:pt x="230" y="185"/>
                  <a:pt x="229" y="185"/>
                </a:cubicBezTo>
                <a:cubicBezTo>
                  <a:pt x="224" y="185"/>
                  <a:pt x="224" y="185"/>
                  <a:pt x="224" y="185"/>
                </a:cubicBezTo>
                <a:cubicBezTo>
                  <a:pt x="224" y="183"/>
                  <a:pt x="224" y="183"/>
                  <a:pt x="224" y="183"/>
                </a:cubicBezTo>
                <a:cubicBezTo>
                  <a:pt x="229" y="183"/>
                  <a:pt x="229" y="183"/>
                  <a:pt x="229" y="183"/>
                </a:cubicBezTo>
                <a:cubicBezTo>
                  <a:pt x="230" y="183"/>
                  <a:pt x="231" y="182"/>
                  <a:pt x="231" y="180"/>
                </a:cubicBezTo>
                <a:cubicBezTo>
                  <a:pt x="231" y="179"/>
                  <a:pt x="230" y="177"/>
                  <a:pt x="229" y="177"/>
                </a:cubicBezTo>
                <a:cubicBezTo>
                  <a:pt x="224" y="177"/>
                  <a:pt x="224" y="177"/>
                  <a:pt x="224" y="177"/>
                </a:cubicBezTo>
                <a:cubicBezTo>
                  <a:pt x="224" y="173"/>
                  <a:pt x="224" y="173"/>
                  <a:pt x="224" y="173"/>
                </a:cubicBezTo>
                <a:cubicBezTo>
                  <a:pt x="233" y="173"/>
                  <a:pt x="233" y="173"/>
                  <a:pt x="233" y="173"/>
                </a:cubicBezTo>
                <a:cubicBezTo>
                  <a:pt x="234" y="173"/>
                  <a:pt x="235" y="172"/>
                  <a:pt x="235" y="171"/>
                </a:cubicBezTo>
                <a:cubicBezTo>
                  <a:pt x="235" y="170"/>
                  <a:pt x="235" y="169"/>
                  <a:pt x="234" y="169"/>
                </a:cubicBezTo>
                <a:cubicBezTo>
                  <a:pt x="188" y="144"/>
                  <a:pt x="188" y="144"/>
                  <a:pt x="188" y="144"/>
                </a:cubicBezTo>
                <a:cubicBezTo>
                  <a:pt x="188" y="129"/>
                  <a:pt x="188" y="129"/>
                  <a:pt x="188" y="129"/>
                </a:cubicBezTo>
                <a:cubicBezTo>
                  <a:pt x="194" y="131"/>
                  <a:pt x="200" y="132"/>
                  <a:pt x="206" y="133"/>
                </a:cubicBezTo>
                <a:cubicBezTo>
                  <a:pt x="206" y="138"/>
                  <a:pt x="206" y="138"/>
                  <a:pt x="206" y="138"/>
                </a:cubicBezTo>
                <a:cubicBezTo>
                  <a:pt x="206" y="139"/>
                  <a:pt x="207" y="140"/>
                  <a:pt x="208" y="140"/>
                </a:cubicBezTo>
                <a:cubicBezTo>
                  <a:pt x="218" y="140"/>
                  <a:pt x="218" y="140"/>
                  <a:pt x="218" y="140"/>
                </a:cubicBezTo>
                <a:cubicBezTo>
                  <a:pt x="219" y="140"/>
                  <a:pt x="219" y="139"/>
                  <a:pt x="219" y="138"/>
                </a:cubicBezTo>
                <a:cubicBezTo>
                  <a:pt x="219" y="130"/>
                  <a:pt x="219" y="130"/>
                  <a:pt x="219" y="130"/>
                </a:cubicBezTo>
                <a:cubicBezTo>
                  <a:pt x="224" y="130"/>
                  <a:pt x="224" y="130"/>
                  <a:pt x="224" y="130"/>
                </a:cubicBezTo>
                <a:cubicBezTo>
                  <a:pt x="225" y="130"/>
                  <a:pt x="226" y="129"/>
                  <a:pt x="226" y="128"/>
                </a:cubicBezTo>
                <a:cubicBezTo>
                  <a:pt x="226" y="126"/>
                  <a:pt x="225" y="125"/>
                  <a:pt x="224" y="125"/>
                </a:cubicBezTo>
                <a:cubicBezTo>
                  <a:pt x="219" y="125"/>
                  <a:pt x="219" y="125"/>
                  <a:pt x="219" y="125"/>
                </a:cubicBezTo>
                <a:cubicBezTo>
                  <a:pt x="219" y="122"/>
                  <a:pt x="219" y="122"/>
                  <a:pt x="219" y="122"/>
                </a:cubicBezTo>
                <a:cubicBezTo>
                  <a:pt x="224" y="122"/>
                  <a:pt x="224" y="122"/>
                  <a:pt x="224" y="122"/>
                </a:cubicBezTo>
                <a:cubicBezTo>
                  <a:pt x="225" y="122"/>
                  <a:pt x="226" y="121"/>
                  <a:pt x="226" y="120"/>
                </a:cubicBezTo>
                <a:cubicBezTo>
                  <a:pt x="226" y="118"/>
                  <a:pt x="225" y="117"/>
                  <a:pt x="224" y="117"/>
                </a:cubicBezTo>
                <a:cubicBezTo>
                  <a:pt x="219" y="117"/>
                  <a:pt x="219" y="117"/>
                  <a:pt x="219" y="117"/>
                </a:cubicBezTo>
                <a:cubicBezTo>
                  <a:pt x="219" y="113"/>
                  <a:pt x="219" y="113"/>
                  <a:pt x="219" y="113"/>
                </a:cubicBezTo>
                <a:cubicBezTo>
                  <a:pt x="225" y="113"/>
                  <a:pt x="225" y="113"/>
                  <a:pt x="225" y="113"/>
                </a:cubicBezTo>
                <a:cubicBezTo>
                  <a:pt x="226" y="113"/>
                  <a:pt x="227" y="112"/>
                  <a:pt x="227" y="111"/>
                </a:cubicBezTo>
                <a:cubicBezTo>
                  <a:pt x="227" y="110"/>
                  <a:pt x="227" y="109"/>
                  <a:pt x="226" y="109"/>
                </a:cubicBezTo>
                <a:cubicBezTo>
                  <a:pt x="188" y="87"/>
                  <a:pt x="188" y="87"/>
                  <a:pt x="188" y="87"/>
                </a:cubicBezTo>
                <a:cubicBezTo>
                  <a:pt x="188" y="85"/>
                  <a:pt x="188" y="85"/>
                  <a:pt x="188" y="85"/>
                </a:cubicBezTo>
                <a:cubicBezTo>
                  <a:pt x="188" y="85"/>
                  <a:pt x="188" y="84"/>
                  <a:pt x="188" y="84"/>
                </a:cubicBezTo>
                <a:cubicBezTo>
                  <a:pt x="171" y="59"/>
                  <a:pt x="171" y="59"/>
                  <a:pt x="171" y="59"/>
                </a:cubicBezTo>
                <a:cubicBezTo>
                  <a:pt x="171" y="44"/>
                  <a:pt x="171" y="44"/>
                  <a:pt x="171" y="44"/>
                </a:cubicBezTo>
                <a:cubicBezTo>
                  <a:pt x="171" y="43"/>
                  <a:pt x="170" y="42"/>
                  <a:pt x="169" y="42"/>
                </a:cubicBezTo>
                <a:cubicBezTo>
                  <a:pt x="168" y="42"/>
                  <a:pt x="167" y="43"/>
                  <a:pt x="167" y="44"/>
                </a:cubicBezTo>
                <a:cubicBezTo>
                  <a:pt x="167" y="59"/>
                  <a:pt x="167" y="59"/>
                  <a:pt x="167" y="59"/>
                </a:cubicBezTo>
                <a:cubicBezTo>
                  <a:pt x="150" y="84"/>
                  <a:pt x="150" y="84"/>
                  <a:pt x="150" y="84"/>
                </a:cubicBezTo>
                <a:cubicBezTo>
                  <a:pt x="150" y="84"/>
                  <a:pt x="150" y="85"/>
                  <a:pt x="150" y="85"/>
                </a:cubicBezTo>
                <a:cubicBezTo>
                  <a:pt x="150" y="87"/>
                  <a:pt x="150" y="87"/>
                  <a:pt x="150" y="87"/>
                </a:cubicBezTo>
                <a:cubicBezTo>
                  <a:pt x="125" y="101"/>
                  <a:pt x="125" y="101"/>
                  <a:pt x="125" y="101"/>
                </a:cubicBezTo>
                <a:cubicBezTo>
                  <a:pt x="101" y="87"/>
                  <a:pt x="90" y="71"/>
                  <a:pt x="86" y="65"/>
                </a:cubicBezTo>
                <a:cubicBezTo>
                  <a:pt x="86" y="63"/>
                  <a:pt x="86" y="63"/>
                  <a:pt x="86" y="63"/>
                </a:cubicBezTo>
                <a:cubicBezTo>
                  <a:pt x="88" y="63"/>
                  <a:pt x="88" y="63"/>
                  <a:pt x="88" y="63"/>
                </a:cubicBezTo>
                <a:cubicBezTo>
                  <a:pt x="90" y="63"/>
                  <a:pt x="90" y="62"/>
                  <a:pt x="90" y="61"/>
                </a:cubicBezTo>
                <a:cubicBezTo>
                  <a:pt x="90" y="59"/>
                  <a:pt x="90" y="59"/>
                  <a:pt x="88" y="59"/>
                </a:cubicBezTo>
                <a:cubicBezTo>
                  <a:pt x="86" y="59"/>
                  <a:pt x="86" y="59"/>
                  <a:pt x="86" y="59"/>
                </a:cubicBezTo>
                <a:cubicBezTo>
                  <a:pt x="86" y="57"/>
                  <a:pt x="86" y="57"/>
                  <a:pt x="86" y="57"/>
                </a:cubicBezTo>
                <a:cubicBezTo>
                  <a:pt x="88" y="57"/>
                  <a:pt x="88" y="57"/>
                  <a:pt x="88" y="57"/>
                </a:cubicBezTo>
                <a:cubicBezTo>
                  <a:pt x="90" y="57"/>
                  <a:pt x="90" y="56"/>
                  <a:pt x="90" y="55"/>
                </a:cubicBezTo>
                <a:cubicBezTo>
                  <a:pt x="90" y="54"/>
                  <a:pt x="90" y="53"/>
                  <a:pt x="88" y="53"/>
                </a:cubicBezTo>
                <a:cubicBezTo>
                  <a:pt x="86" y="53"/>
                  <a:pt x="86" y="53"/>
                  <a:pt x="86" y="53"/>
                </a:cubicBezTo>
                <a:cubicBezTo>
                  <a:pt x="86" y="50"/>
                  <a:pt x="86" y="50"/>
                  <a:pt x="86" y="50"/>
                </a:cubicBezTo>
                <a:cubicBezTo>
                  <a:pt x="89" y="50"/>
                  <a:pt x="89" y="50"/>
                  <a:pt x="89" y="50"/>
                </a:cubicBezTo>
                <a:cubicBezTo>
                  <a:pt x="90" y="50"/>
                  <a:pt x="91" y="50"/>
                  <a:pt x="91" y="49"/>
                </a:cubicBezTo>
                <a:cubicBezTo>
                  <a:pt x="91" y="48"/>
                  <a:pt x="91" y="48"/>
                  <a:pt x="90" y="47"/>
                </a:cubicBezTo>
                <a:cubicBezTo>
                  <a:pt x="63" y="32"/>
                  <a:pt x="63" y="32"/>
                  <a:pt x="63" y="32"/>
                </a:cubicBezTo>
                <a:cubicBezTo>
                  <a:pt x="63" y="30"/>
                  <a:pt x="63" y="30"/>
                  <a:pt x="63" y="30"/>
                </a:cubicBezTo>
                <a:cubicBezTo>
                  <a:pt x="63" y="30"/>
                  <a:pt x="63" y="30"/>
                  <a:pt x="63" y="29"/>
                </a:cubicBezTo>
                <a:cubicBezTo>
                  <a:pt x="51" y="12"/>
                  <a:pt x="51" y="12"/>
                  <a:pt x="51" y="12"/>
                </a:cubicBezTo>
                <a:cubicBezTo>
                  <a:pt x="51" y="1"/>
                  <a:pt x="51" y="1"/>
                  <a:pt x="51" y="1"/>
                </a:cubicBezTo>
                <a:cubicBezTo>
                  <a:pt x="51" y="0"/>
                  <a:pt x="51" y="0"/>
                  <a:pt x="50" y="0"/>
                </a:cubicBezTo>
                <a:cubicBezTo>
                  <a:pt x="49" y="0"/>
                  <a:pt x="48" y="0"/>
                  <a:pt x="48" y="1"/>
                </a:cubicBezTo>
                <a:cubicBezTo>
                  <a:pt x="48" y="12"/>
                  <a:pt x="48" y="12"/>
                  <a:pt x="48" y="12"/>
                </a:cubicBezTo>
                <a:cubicBezTo>
                  <a:pt x="36" y="29"/>
                  <a:pt x="36" y="29"/>
                  <a:pt x="36" y="29"/>
                </a:cubicBezTo>
                <a:cubicBezTo>
                  <a:pt x="36" y="30"/>
                  <a:pt x="36" y="30"/>
                  <a:pt x="36" y="30"/>
                </a:cubicBezTo>
                <a:cubicBezTo>
                  <a:pt x="36" y="32"/>
                  <a:pt x="36" y="32"/>
                  <a:pt x="36" y="32"/>
                </a:cubicBezTo>
                <a:cubicBezTo>
                  <a:pt x="9" y="47"/>
                  <a:pt x="9" y="47"/>
                  <a:pt x="9" y="47"/>
                </a:cubicBezTo>
                <a:cubicBezTo>
                  <a:pt x="9" y="48"/>
                  <a:pt x="8" y="48"/>
                  <a:pt x="9" y="49"/>
                </a:cubicBezTo>
                <a:cubicBezTo>
                  <a:pt x="9" y="50"/>
                  <a:pt x="9" y="50"/>
                  <a:pt x="10" y="50"/>
                </a:cubicBezTo>
                <a:cubicBezTo>
                  <a:pt x="16" y="50"/>
                  <a:pt x="16" y="50"/>
                  <a:pt x="16" y="50"/>
                </a:cubicBezTo>
                <a:cubicBezTo>
                  <a:pt x="16" y="53"/>
                  <a:pt x="16" y="53"/>
                  <a:pt x="16" y="53"/>
                </a:cubicBezTo>
                <a:cubicBezTo>
                  <a:pt x="13" y="53"/>
                  <a:pt x="13" y="53"/>
                  <a:pt x="13" y="53"/>
                </a:cubicBezTo>
                <a:cubicBezTo>
                  <a:pt x="12" y="53"/>
                  <a:pt x="11" y="54"/>
                  <a:pt x="11" y="55"/>
                </a:cubicBezTo>
                <a:cubicBezTo>
                  <a:pt x="11" y="56"/>
                  <a:pt x="12" y="57"/>
                  <a:pt x="13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9"/>
                  <a:pt x="16" y="59"/>
                  <a:pt x="16" y="59"/>
                </a:cubicBezTo>
                <a:cubicBezTo>
                  <a:pt x="13" y="59"/>
                  <a:pt x="13" y="59"/>
                  <a:pt x="13" y="59"/>
                </a:cubicBezTo>
                <a:cubicBezTo>
                  <a:pt x="12" y="59"/>
                  <a:pt x="11" y="59"/>
                  <a:pt x="11" y="61"/>
                </a:cubicBezTo>
                <a:cubicBezTo>
                  <a:pt x="11" y="62"/>
                  <a:pt x="12" y="63"/>
                  <a:pt x="13" y="63"/>
                </a:cubicBezTo>
                <a:cubicBezTo>
                  <a:pt x="16" y="63"/>
                  <a:pt x="16" y="63"/>
                  <a:pt x="16" y="63"/>
                </a:cubicBezTo>
                <a:cubicBezTo>
                  <a:pt x="16" y="68"/>
                  <a:pt x="16" y="68"/>
                  <a:pt x="16" y="68"/>
                </a:cubicBezTo>
                <a:cubicBezTo>
                  <a:pt x="16" y="69"/>
                  <a:pt x="16" y="69"/>
                  <a:pt x="17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22" y="72"/>
                  <a:pt x="23" y="74"/>
                  <a:pt x="25" y="78"/>
                </a:cubicBezTo>
                <a:cubicBezTo>
                  <a:pt x="4" y="90"/>
                  <a:pt x="4" y="90"/>
                  <a:pt x="4" y="90"/>
                </a:cubicBezTo>
                <a:cubicBezTo>
                  <a:pt x="3" y="90"/>
                  <a:pt x="3" y="91"/>
                  <a:pt x="3" y="92"/>
                </a:cubicBezTo>
                <a:cubicBezTo>
                  <a:pt x="3" y="92"/>
                  <a:pt x="4" y="93"/>
                  <a:pt x="4" y="93"/>
                </a:cubicBezTo>
                <a:cubicBezTo>
                  <a:pt x="11" y="93"/>
                  <a:pt x="11" y="93"/>
                  <a:pt x="11" y="93"/>
                </a:cubicBezTo>
                <a:cubicBezTo>
                  <a:pt x="11" y="96"/>
                  <a:pt x="11" y="96"/>
                  <a:pt x="11" y="96"/>
                </a:cubicBezTo>
                <a:cubicBezTo>
                  <a:pt x="8" y="96"/>
                  <a:pt x="8" y="96"/>
                  <a:pt x="8" y="96"/>
                </a:cubicBezTo>
                <a:cubicBezTo>
                  <a:pt x="7" y="96"/>
                  <a:pt x="6" y="97"/>
                  <a:pt x="6" y="98"/>
                </a:cubicBezTo>
                <a:cubicBezTo>
                  <a:pt x="6" y="99"/>
                  <a:pt x="7" y="100"/>
                  <a:pt x="8" y="100"/>
                </a:cubicBezTo>
                <a:cubicBezTo>
                  <a:pt x="11" y="100"/>
                  <a:pt x="11" y="100"/>
                  <a:pt x="11" y="100"/>
                </a:cubicBezTo>
                <a:cubicBezTo>
                  <a:pt x="11" y="102"/>
                  <a:pt x="11" y="102"/>
                  <a:pt x="11" y="102"/>
                </a:cubicBezTo>
                <a:cubicBezTo>
                  <a:pt x="8" y="102"/>
                  <a:pt x="8" y="102"/>
                  <a:pt x="8" y="102"/>
                </a:cubicBezTo>
                <a:cubicBezTo>
                  <a:pt x="7" y="102"/>
                  <a:pt x="6" y="103"/>
                  <a:pt x="6" y="104"/>
                </a:cubicBezTo>
                <a:cubicBezTo>
                  <a:pt x="6" y="105"/>
                  <a:pt x="7" y="106"/>
                  <a:pt x="8" y="106"/>
                </a:cubicBezTo>
                <a:cubicBezTo>
                  <a:pt x="11" y="106"/>
                  <a:pt x="11" y="106"/>
                  <a:pt x="11" y="106"/>
                </a:cubicBezTo>
                <a:cubicBezTo>
                  <a:pt x="11" y="111"/>
                  <a:pt x="11" y="111"/>
                  <a:pt x="11" y="111"/>
                </a:cubicBezTo>
                <a:cubicBezTo>
                  <a:pt x="11" y="112"/>
                  <a:pt x="11" y="112"/>
                  <a:pt x="12" y="112"/>
                </a:cubicBezTo>
                <a:cubicBezTo>
                  <a:pt x="15" y="112"/>
                  <a:pt x="15" y="112"/>
                  <a:pt x="15" y="112"/>
                </a:cubicBezTo>
                <a:cubicBezTo>
                  <a:pt x="16" y="119"/>
                  <a:pt x="20" y="133"/>
                  <a:pt x="31" y="148"/>
                </a:cubicBezTo>
                <a:cubicBezTo>
                  <a:pt x="21" y="187"/>
                  <a:pt x="21" y="187"/>
                  <a:pt x="21" y="187"/>
                </a:cubicBezTo>
                <a:cubicBezTo>
                  <a:pt x="5" y="225"/>
                  <a:pt x="5" y="225"/>
                  <a:pt x="5" y="225"/>
                </a:cubicBezTo>
                <a:cubicBezTo>
                  <a:pt x="5" y="226"/>
                  <a:pt x="5" y="226"/>
                  <a:pt x="5" y="226"/>
                </a:cubicBezTo>
                <a:cubicBezTo>
                  <a:pt x="0" y="226"/>
                  <a:pt x="0" y="226"/>
                  <a:pt x="0" y="226"/>
                </a:cubicBezTo>
                <a:cubicBezTo>
                  <a:pt x="0" y="231"/>
                  <a:pt x="0" y="231"/>
                  <a:pt x="0" y="231"/>
                </a:cubicBezTo>
                <a:cubicBezTo>
                  <a:pt x="25" y="231"/>
                  <a:pt x="25" y="231"/>
                  <a:pt x="25" y="231"/>
                </a:cubicBezTo>
                <a:cubicBezTo>
                  <a:pt x="25" y="226"/>
                  <a:pt x="25" y="226"/>
                  <a:pt x="25" y="226"/>
                </a:cubicBezTo>
                <a:cubicBezTo>
                  <a:pt x="19" y="226"/>
                  <a:pt x="19" y="226"/>
                  <a:pt x="19" y="226"/>
                </a:cubicBezTo>
                <a:cubicBezTo>
                  <a:pt x="44" y="190"/>
                  <a:pt x="44" y="190"/>
                  <a:pt x="44" y="190"/>
                </a:cubicBezTo>
                <a:cubicBezTo>
                  <a:pt x="53" y="190"/>
                  <a:pt x="53" y="190"/>
                  <a:pt x="53" y="190"/>
                </a:cubicBezTo>
                <a:cubicBezTo>
                  <a:pt x="78" y="226"/>
                  <a:pt x="78" y="226"/>
                  <a:pt x="78" y="226"/>
                </a:cubicBezTo>
                <a:cubicBezTo>
                  <a:pt x="73" y="226"/>
                  <a:pt x="73" y="226"/>
                  <a:pt x="73" y="226"/>
                </a:cubicBezTo>
                <a:cubicBezTo>
                  <a:pt x="73" y="231"/>
                  <a:pt x="73" y="231"/>
                  <a:pt x="73" y="231"/>
                </a:cubicBezTo>
                <a:cubicBezTo>
                  <a:pt x="97" y="231"/>
                  <a:pt x="97" y="231"/>
                  <a:pt x="97" y="231"/>
                </a:cubicBezTo>
                <a:cubicBezTo>
                  <a:pt x="97" y="226"/>
                  <a:pt x="97" y="226"/>
                  <a:pt x="97" y="226"/>
                </a:cubicBezTo>
                <a:cubicBezTo>
                  <a:pt x="93" y="226"/>
                  <a:pt x="93" y="226"/>
                  <a:pt x="93" y="226"/>
                </a:cubicBezTo>
                <a:cubicBezTo>
                  <a:pt x="93" y="226"/>
                  <a:pt x="93" y="226"/>
                  <a:pt x="93" y="225"/>
                </a:cubicBezTo>
                <a:cubicBezTo>
                  <a:pt x="76" y="187"/>
                  <a:pt x="76" y="187"/>
                  <a:pt x="76" y="187"/>
                </a:cubicBezTo>
                <a:cubicBezTo>
                  <a:pt x="75" y="183"/>
                  <a:pt x="75" y="183"/>
                  <a:pt x="75" y="183"/>
                </a:cubicBezTo>
                <a:cubicBezTo>
                  <a:pt x="86" y="188"/>
                  <a:pt x="99" y="192"/>
                  <a:pt x="114" y="196"/>
                </a:cubicBezTo>
                <a:cubicBezTo>
                  <a:pt x="114" y="199"/>
                  <a:pt x="114" y="199"/>
                  <a:pt x="114" y="199"/>
                </a:cubicBezTo>
                <a:cubicBezTo>
                  <a:pt x="114" y="200"/>
                  <a:pt x="115" y="201"/>
                  <a:pt x="116" y="201"/>
                </a:cubicBezTo>
                <a:cubicBezTo>
                  <a:pt x="125" y="201"/>
                  <a:pt x="125" y="201"/>
                  <a:pt x="125" y="201"/>
                </a:cubicBezTo>
                <a:cubicBezTo>
                  <a:pt x="126" y="201"/>
                  <a:pt x="127" y="200"/>
                  <a:pt x="127" y="199"/>
                </a:cubicBezTo>
                <a:cubicBezTo>
                  <a:pt x="127" y="191"/>
                  <a:pt x="127" y="191"/>
                  <a:pt x="127" y="191"/>
                </a:cubicBezTo>
                <a:cubicBezTo>
                  <a:pt x="131" y="191"/>
                  <a:pt x="131" y="191"/>
                  <a:pt x="131" y="191"/>
                </a:cubicBezTo>
                <a:cubicBezTo>
                  <a:pt x="132" y="191"/>
                  <a:pt x="134" y="190"/>
                  <a:pt x="134" y="189"/>
                </a:cubicBezTo>
                <a:cubicBezTo>
                  <a:pt x="134" y="187"/>
                  <a:pt x="132" y="186"/>
                  <a:pt x="131" y="186"/>
                </a:cubicBezTo>
                <a:cubicBezTo>
                  <a:pt x="127" y="186"/>
                  <a:pt x="127" y="186"/>
                  <a:pt x="127" y="186"/>
                </a:cubicBezTo>
                <a:cubicBezTo>
                  <a:pt x="127" y="183"/>
                  <a:pt x="127" y="183"/>
                  <a:pt x="127" y="183"/>
                </a:cubicBezTo>
                <a:cubicBezTo>
                  <a:pt x="131" y="183"/>
                  <a:pt x="131" y="183"/>
                  <a:pt x="131" y="183"/>
                </a:cubicBezTo>
                <a:cubicBezTo>
                  <a:pt x="132" y="183"/>
                  <a:pt x="134" y="182"/>
                  <a:pt x="134" y="181"/>
                </a:cubicBezTo>
                <a:cubicBezTo>
                  <a:pt x="134" y="179"/>
                  <a:pt x="132" y="178"/>
                  <a:pt x="131" y="178"/>
                </a:cubicBezTo>
                <a:cubicBezTo>
                  <a:pt x="127" y="178"/>
                  <a:pt x="127" y="178"/>
                  <a:pt x="127" y="178"/>
                </a:cubicBezTo>
                <a:cubicBezTo>
                  <a:pt x="127" y="173"/>
                  <a:pt x="127" y="173"/>
                  <a:pt x="127" y="173"/>
                </a:cubicBezTo>
                <a:cubicBezTo>
                  <a:pt x="150" y="173"/>
                  <a:pt x="150" y="173"/>
                  <a:pt x="150" y="173"/>
                </a:cubicBezTo>
                <a:cubicBezTo>
                  <a:pt x="150" y="218"/>
                  <a:pt x="150" y="218"/>
                  <a:pt x="150" y="218"/>
                </a:cubicBezTo>
                <a:cubicBezTo>
                  <a:pt x="129" y="307"/>
                  <a:pt x="129" y="307"/>
                  <a:pt x="129" y="307"/>
                </a:cubicBezTo>
                <a:cubicBezTo>
                  <a:pt x="106" y="360"/>
                  <a:pt x="106" y="360"/>
                  <a:pt x="106" y="360"/>
                </a:cubicBezTo>
                <a:cubicBezTo>
                  <a:pt x="105" y="361"/>
                  <a:pt x="105" y="361"/>
                  <a:pt x="105" y="361"/>
                </a:cubicBezTo>
                <a:cubicBezTo>
                  <a:pt x="99" y="361"/>
                  <a:pt x="99" y="361"/>
                  <a:pt x="99" y="361"/>
                </a:cubicBezTo>
                <a:cubicBezTo>
                  <a:pt x="99" y="368"/>
                  <a:pt x="99" y="368"/>
                  <a:pt x="99" y="368"/>
                </a:cubicBezTo>
                <a:cubicBezTo>
                  <a:pt x="133" y="368"/>
                  <a:pt x="133" y="368"/>
                  <a:pt x="133" y="368"/>
                </a:cubicBezTo>
                <a:cubicBezTo>
                  <a:pt x="133" y="361"/>
                  <a:pt x="133" y="361"/>
                  <a:pt x="133" y="361"/>
                </a:cubicBezTo>
                <a:cubicBezTo>
                  <a:pt x="125" y="361"/>
                  <a:pt x="125" y="361"/>
                  <a:pt x="125" y="361"/>
                </a:cubicBezTo>
                <a:cubicBezTo>
                  <a:pt x="161" y="310"/>
                  <a:pt x="161" y="310"/>
                  <a:pt x="161" y="310"/>
                </a:cubicBezTo>
                <a:cubicBezTo>
                  <a:pt x="174" y="310"/>
                  <a:pt x="174" y="310"/>
                  <a:pt x="174" y="310"/>
                </a:cubicBezTo>
                <a:cubicBezTo>
                  <a:pt x="209" y="361"/>
                  <a:pt x="209" y="361"/>
                  <a:pt x="209" y="361"/>
                </a:cubicBezTo>
                <a:cubicBezTo>
                  <a:pt x="201" y="361"/>
                  <a:pt x="201" y="361"/>
                  <a:pt x="201" y="361"/>
                </a:cubicBezTo>
                <a:cubicBezTo>
                  <a:pt x="201" y="368"/>
                  <a:pt x="201" y="368"/>
                  <a:pt x="201" y="368"/>
                </a:cubicBezTo>
                <a:cubicBezTo>
                  <a:pt x="236" y="368"/>
                  <a:pt x="236" y="368"/>
                  <a:pt x="236" y="368"/>
                </a:cubicBezTo>
                <a:cubicBezTo>
                  <a:pt x="236" y="361"/>
                  <a:pt x="236" y="361"/>
                  <a:pt x="236" y="361"/>
                </a:cubicBezTo>
                <a:lnTo>
                  <a:pt x="230" y="361"/>
                </a:lnTo>
                <a:close/>
                <a:moveTo>
                  <a:pt x="201" y="305"/>
                </a:moveTo>
                <a:cubicBezTo>
                  <a:pt x="201" y="305"/>
                  <a:pt x="201" y="305"/>
                  <a:pt x="201" y="305"/>
                </a:cubicBezTo>
                <a:cubicBezTo>
                  <a:pt x="172" y="291"/>
                  <a:pt x="172" y="291"/>
                  <a:pt x="172" y="291"/>
                </a:cubicBezTo>
                <a:cubicBezTo>
                  <a:pt x="196" y="280"/>
                  <a:pt x="196" y="280"/>
                  <a:pt x="196" y="280"/>
                </a:cubicBezTo>
                <a:lnTo>
                  <a:pt x="201" y="305"/>
                </a:lnTo>
                <a:close/>
                <a:moveTo>
                  <a:pt x="116" y="128"/>
                </a:moveTo>
                <a:cubicBezTo>
                  <a:pt x="116" y="127"/>
                  <a:pt x="117" y="127"/>
                  <a:pt x="117" y="127"/>
                </a:cubicBezTo>
                <a:cubicBezTo>
                  <a:pt x="138" y="127"/>
                  <a:pt x="138" y="127"/>
                  <a:pt x="138" y="127"/>
                </a:cubicBezTo>
                <a:cubicBezTo>
                  <a:pt x="138" y="127"/>
                  <a:pt x="139" y="127"/>
                  <a:pt x="139" y="128"/>
                </a:cubicBezTo>
                <a:cubicBezTo>
                  <a:pt x="139" y="128"/>
                  <a:pt x="138" y="129"/>
                  <a:pt x="138" y="129"/>
                </a:cubicBezTo>
                <a:cubicBezTo>
                  <a:pt x="117" y="129"/>
                  <a:pt x="117" y="129"/>
                  <a:pt x="117" y="129"/>
                </a:cubicBezTo>
                <a:cubicBezTo>
                  <a:pt x="117" y="129"/>
                  <a:pt x="116" y="128"/>
                  <a:pt x="116" y="128"/>
                </a:cubicBezTo>
                <a:close/>
                <a:moveTo>
                  <a:pt x="121" y="133"/>
                </a:moveTo>
                <a:cubicBezTo>
                  <a:pt x="121" y="138"/>
                  <a:pt x="121" y="138"/>
                  <a:pt x="121" y="138"/>
                </a:cubicBezTo>
                <a:cubicBezTo>
                  <a:pt x="121" y="139"/>
                  <a:pt x="122" y="140"/>
                  <a:pt x="123" y="140"/>
                </a:cubicBezTo>
                <a:cubicBezTo>
                  <a:pt x="132" y="140"/>
                  <a:pt x="132" y="140"/>
                  <a:pt x="132" y="140"/>
                </a:cubicBezTo>
                <a:cubicBezTo>
                  <a:pt x="133" y="140"/>
                  <a:pt x="134" y="139"/>
                  <a:pt x="134" y="138"/>
                </a:cubicBezTo>
                <a:cubicBezTo>
                  <a:pt x="134" y="130"/>
                  <a:pt x="134" y="130"/>
                  <a:pt x="134" y="130"/>
                </a:cubicBezTo>
                <a:cubicBezTo>
                  <a:pt x="138" y="130"/>
                  <a:pt x="138" y="130"/>
                  <a:pt x="138" y="130"/>
                </a:cubicBezTo>
                <a:cubicBezTo>
                  <a:pt x="139" y="130"/>
                  <a:pt x="141" y="129"/>
                  <a:pt x="141" y="128"/>
                </a:cubicBezTo>
                <a:cubicBezTo>
                  <a:pt x="141" y="126"/>
                  <a:pt x="139" y="125"/>
                  <a:pt x="138" y="125"/>
                </a:cubicBezTo>
                <a:cubicBezTo>
                  <a:pt x="134" y="125"/>
                  <a:pt x="134" y="125"/>
                  <a:pt x="134" y="125"/>
                </a:cubicBezTo>
                <a:cubicBezTo>
                  <a:pt x="134" y="122"/>
                  <a:pt x="134" y="122"/>
                  <a:pt x="134" y="122"/>
                </a:cubicBezTo>
                <a:cubicBezTo>
                  <a:pt x="138" y="122"/>
                  <a:pt x="138" y="122"/>
                  <a:pt x="138" y="122"/>
                </a:cubicBezTo>
                <a:cubicBezTo>
                  <a:pt x="139" y="122"/>
                  <a:pt x="141" y="121"/>
                  <a:pt x="141" y="120"/>
                </a:cubicBezTo>
                <a:cubicBezTo>
                  <a:pt x="141" y="118"/>
                  <a:pt x="139" y="117"/>
                  <a:pt x="138" y="117"/>
                </a:cubicBezTo>
                <a:cubicBezTo>
                  <a:pt x="134" y="117"/>
                  <a:pt x="134" y="117"/>
                  <a:pt x="134" y="117"/>
                </a:cubicBezTo>
                <a:cubicBezTo>
                  <a:pt x="134" y="113"/>
                  <a:pt x="134" y="113"/>
                  <a:pt x="134" y="113"/>
                </a:cubicBezTo>
                <a:cubicBezTo>
                  <a:pt x="140" y="113"/>
                  <a:pt x="140" y="113"/>
                  <a:pt x="140" y="113"/>
                </a:cubicBezTo>
                <a:cubicBezTo>
                  <a:pt x="143" y="114"/>
                  <a:pt x="146" y="116"/>
                  <a:pt x="150" y="117"/>
                </a:cubicBezTo>
                <a:cubicBezTo>
                  <a:pt x="150" y="144"/>
                  <a:pt x="150" y="144"/>
                  <a:pt x="150" y="144"/>
                </a:cubicBezTo>
                <a:cubicBezTo>
                  <a:pt x="130" y="155"/>
                  <a:pt x="130" y="155"/>
                  <a:pt x="130" y="155"/>
                </a:cubicBezTo>
                <a:cubicBezTo>
                  <a:pt x="117" y="145"/>
                  <a:pt x="108" y="136"/>
                  <a:pt x="101" y="128"/>
                </a:cubicBezTo>
                <a:cubicBezTo>
                  <a:pt x="107" y="129"/>
                  <a:pt x="114" y="131"/>
                  <a:pt x="121" y="133"/>
                </a:cubicBezTo>
                <a:close/>
                <a:moveTo>
                  <a:pt x="117" y="120"/>
                </a:moveTo>
                <a:cubicBezTo>
                  <a:pt x="117" y="120"/>
                  <a:pt x="116" y="120"/>
                  <a:pt x="116" y="120"/>
                </a:cubicBezTo>
                <a:cubicBezTo>
                  <a:pt x="116" y="119"/>
                  <a:pt x="117" y="119"/>
                  <a:pt x="117" y="119"/>
                </a:cubicBezTo>
                <a:cubicBezTo>
                  <a:pt x="138" y="119"/>
                  <a:pt x="138" y="119"/>
                  <a:pt x="138" y="119"/>
                </a:cubicBezTo>
                <a:cubicBezTo>
                  <a:pt x="138" y="119"/>
                  <a:pt x="139" y="119"/>
                  <a:pt x="139" y="120"/>
                </a:cubicBezTo>
                <a:cubicBezTo>
                  <a:pt x="139" y="120"/>
                  <a:pt x="138" y="120"/>
                  <a:pt x="138" y="120"/>
                </a:cubicBezTo>
                <a:lnTo>
                  <a:pt x="117" y="120"/>
                </a:lnTo>
                <a:close/>
                <a:moveTo>
                  <a:pt x="122" y="108"/>
                </a:moveTo>
                <a:cubicBezTo>
                  <a:pt x="127" y="106"/>
                  <a:pt x="127" y="106"/>
                  <a:pt x="127" y="106"/>
                </a:cubicBezTo>
                <a:cubicBezTo>
                  <a:pt x="128" y="107"/>
                  <a:pt x="130" y="107"/>
                  <a:pt x="131" y="108"/>
                </a:cubicBezTo>
                <a:lnTo>
                  <a:pt x="122" y="108"/>
                </a:lnTo>
                <a:close/>
                <a:moveTo>
                  <a:pt x="150" y="114"/>
                </a:moveTo>
                <a:cubicBezTo>
                  <a:pt x="149" y="114"/>
                  <a:pt x="148" y="113"/>
                  <a:pt x="147" y="113"/>
                </a:cubicBezTo>
                <a:cubicBezTo>
                  <a:pt x="150" y="113"/>
                  <a:pt x="150" y="113"/>
                  <a:pt x="150" y="113"/>
                </a:cubicBezTo>
                <a:lnTo>
                  <a:pt x="150" y="114"/>
                </a:lnTo>
                <a:close/>
                <a:moveTo>
                  <a:pt x="161" y="177"/>
                </a:moveTo>
                <a:cubicBezTo>
                  <a:pt x="165" y="179"/>
                  <a:pt x="169" y="181"/>
                  <a:pt x="173" y="183"/>
                </a:cubicBezTo>
                <a:cubicBezTo>
                  <a:pt x="169" y="189"/>
                  <a:pt x="169" y="189"/>
                  <a:pt x="169" y="189"/>
                </a:cubicBezTo>
                <a:lnTo>
                  <a:pt x="161" y="177"/>
                </a:lnTo>
                <a:close/>
                <a:moveTo>
                  <a:pt x="183" y="215"/>
                </a:moveTo>
                <a:cubicBezTo>
                  <a:pt x="183" y="215"/>
                  <a:pt x="183" y="215"/>
                  <a:pt x="184" y="215"/>
                </a:cubicBezTo>
                <a:cubicBezTo>
                  <a:pt x="184" y="216"/>
                  <a:pt x="184" y="216"/>
                  <a:pt x="184" y="216"/>
                </a:cubicBezTo>
                <a:cubicBezTo>
                  <a:pt x="154" y="216"/>
                  <a:pt x="154" y="216"/>
                  <a:pt x="154" y="216"/>
                </a:cubicBezTo>
                <a:cubicBezTo>
                  <a:pt x="154" y="216"/>
                  <a:pt x="154" y="216"/>
                  <a:pt x="154" y="216"/>
                </a:cubicBezTo>
                <a:cubicBezTo>
                  <a:pt x="154" y="216"/>
                  <a:pt x="155" y="216"/>
                  <a:pt x="155" y="215"/>
                </a:cubicBezTo>
                <a:cubicBezTo>
                  <a:pt x="169" y="195"/>
                  <a:pt x="169" y="195"/>
                  <a:pt x="169" y="195"/>
                </a:cubicBezTo>
                <a:lnTo>
                  <a:pt x="183" y="215"/>
                </a:lnTo>
                <a:close/>
                <a:moveTo>
                  <a:pt x="159" y="173"/>
                </a:moveTo>
                <a:cubicBezTo>
                  <a:pt x="180" y="173"/>
                  <a:pt x="180" y="173"/>
                  <a:pt x="180" y="173"/>
                </a:cubicBezTo>
                <a:cubicBezTo>
                  <a:pt x="175" y="180"/>
                  <a:pt x="175" y="180"/>
                  <a:pt x="175" y="180"/>
                </a:cubicBezTo>
                <a:cubicBezTo>
                  <a:pt x="169" y="178"/>
                  <a:pt x="164" y="176"/>
                  <a:pt x="159" y="173"/>
                </a:cubicBezTo>
                <a:close/>
                <a:moveTo>
                  <a:pt x="184" y="174"/>
                </a:moveTo>
                <a:cubicBezTo>
                  <a:pt x="184" y="184"/>
                  <a:pt x="184" y="184"/>
                  <a:pt x="184" y="184"/>
                </a:cubicBezTo>
                <a:cubicBezTo>
                  <a:pt x="182" y="183"/>
                  <a:pt x="180" y="183"/>
                  <a:pt x="178" y="182"/>
                </a:cubicBezTo>
                <a:lnTo>
                  <a:pt x="184" y="174"/>
                </a:lnTo>
                <a:close/>
                <a:moveTo>
                  <a:pt x="184" y="162"/>
                </a:moveTo>
                <a:cubicBezTo>
                  <a:pt x="171" y="146"/>
                  <a:pt x="171" y="146"/>
                  <a:pt x="171" y="146"/>
                </a:cubicBezTo>
                <a:cubicBezTo>
                  <a:pt x="184" y="129"/>
                  <a:pt x="184" y="129"/>
                  <a:pt x="184" y="129"/>
                </a:cubicBezTo>
                <a:lnTo>
                  <a:pt x="184" y="162"/>
                </a:lnTo>
                <a:close/>
                <a:moveTo>
                  <a:pt x="184" y="168"/>
                </a:moveTo>
                <a:cubicBezTo>
                  <a:pt x="183" y="169"/>
                  <a:pt x="183" y="169"/>
                  <a:pt x="183" y="169"/>
                </a:cubicBezTo>
                <a:cubicBezTo>
                  <a:pt x="155" y="169"/>
                  <a:pt x="155" y="169"/>
                  <a:pt x="155" y="169"/>
                </a:cubicBezTo>
                <a:cubicBezTo>
                  <a:pt x="154" y="167"/>
                  <a:pt x="154" y="167"/>
                  <a:pt x="154" y="167"/>
                </a:cubicBezTo>
                <a:cubicBezTo>
                  <a:pt x="154" y="167"/>
                  <a:pt x="154" y="167"/>
                  <a:pt x="154" y="167"/>
                </a:cubicBezTo>
                <a:cubicBezTo>
                  <a:pt x="169" y="149"/>
                  <a:pt x="169" y="149"/>
                  <a:pt x="169" y="149"/>
                </a:cubicBezTo>
                <a:lnTo>
                  <a:pt x="184" y="168"/>
                </a:lnTo>
                <a:close/>
                <a:moveTo>
                  <a:pt x="154" y="161"/>
                </a:moveTo>
                <a:cubicBezTo>
                  <a:pt x="154" y="130"/>
                  <a:pt x="154" y="130"/>
                  <a:pt x="154" y="130"/>
                </a:cubicBezTo>
                <a:cubicBezTo>
                  <a:pt x="166" y="146"/>
                  <a:pt x="166" y="146"/>
                  <a:pt x="166" y="146"/>
                </a:cubicBezTo>
                <a:lnTo>
                  <a:pt x="154" y="161"/>
                </a:lnTo>
                <a:close/>
                <a:moveTo>
                  <a:pt x="154" y="119"/>
                </a:moveTo>
                <a:cubicBezTo>
                  <a:pt x="154" y="119"/>
                  <a:pt x="154" y="119"/>
                  <a:pt x="154" y="119"/>
                </a:cubicBezTo>
                <a:cubicBezTo>
                  <a:pt x="154" y="119"/>
                  <a:pt x="154" y="119"/>
                  <a:pt x="154" y="119"/>
                </a:cubicBezTo>
                <a:close/>
                <a:moveTo>
                  <a:pt x="150" y="149"/>
                </a:moveTo>
                <a:cubicBezTo>
                  <a:pt x="150" y="168"/>
                  <a:pt x="150" y="168"/>
                  <a:pt x="150" y="168"/>
                </a:cubicBezTo>
                <a:cubicBezTo>
                  <a:pt x="144" y="165"/>
                  <a:pt x="138" y="161"/>
                  <a:pt x="134" y="158"/>
                </a:cubicBezTo>
                <a:lnTo>
                  <a:pt x="150" y="149"/>
                </a:lnTo>
                <a:close/>
                <a:moveTo>
                  <a:pt x="154" y="174"/>
                </a:moveTo>
                <a:cubicBezTo>
                  <a:pt x="167" y="192"/>
                  <a:pt x="167" y="192"/>
                  <a:pt x="167" y="192"/>
                </a:cubicBezTo>
                <a:cubicBezTo>
                  <a:pt x="154" y="210"/>
                  <a:pt x="154" y="210"/>
                  <a:pt x="154" y="210"/>
                </a:cubicBezTo>
                <a:cubicBezTo>
                  <a:pt x="154" y="174"/>
                  <a:pt x="154" y="174"/>
                  <a:pt x="154" y="174"/>
                </a:cubicBezTo>
                <a:cubicBezTo>
                  <a:pt x="154" y="174"/>
                  <a:pt x="154" y="174"/>
                  <a:pt x="154" y="174"/>
                </a:cubicBezTo>
                <a:close/>
                <a:moveTo>
                  <a:pt x="154" y="221"/>
                </a:moveTo>
                <a:cubicBezTo>
                  <a:pt x="184" y="221"/>
                  <a:pt x="184" y="221"/>
                  <a:pt x="184" y="221"/>
                </a:cubicBezTo>
                <a:cubicBezTo>
                  <a:pt x="186" y="231"/>
                  <a:pt x="186" y="231"/>
                  <a:pt x="186" y="231"/>
                </a:cubicBezTo>
                <a:cubicBezTo>
                  <a:pt x="151" y="231"/>
                  <a:pt x="151" y="231"/>
                  <a:pt x="151" y="231"/>
                </a:cubicBezTo>
                <a:lnTo>
                  <a:pt x="154" y="221"/>
                </a:lnTo>
                <a:close/>
                <a:moveTo>
                  <a:pt x="180" y="234"/>
                </a:moveTo>
                <a:cubicBezTo>
                  <a:pt x="169" y="240"/>
                  <a:pt x="169" y="240"/>
                  <a:pt x="169" y="240"/>
                </a:cubicBezTo>
                <a:cubicBezTo>
                  <a:pt x="156" y="234"/>
                  <a:pt x="156" y="234"/>
                  <a:pt x="156" y="234"/>
                </a:cubicBezTo>
                <a:lnTo>
                  <a:pt x="180" y="234"/>
                </a:lnTo>
                <a:close/>
                <a:moveTo>
                  <a:pt x="169" y="245"/>
                </a:moveTo>
                <a:cubicBezTo>
                  <a:pt x="189" y="255"/>
                  <a:pt x="189" y="255"/>
                  <a:pt x="189" y="255"/>
                </a:cubicBezTo>
                <a:cubicBezTo>
                  <a:pt x="168" y="263"/>
                  <a:pt x="168" y="263"/>
                  <a:pt x="168" y="263"/>
                </a:cubicBezTo>
                <a:cubicBezTo>
                  <a:pt x="148" y="255"/>
                  <a:pt x="148" y="255"/>
                  <a:pt x="148" y="255"/>
                </a:cubicBezTo>
                <a:lnTo>
                  <a:pt x="169" y="245"/>
                </a:lnTo>
                <a:close/>
                <a:moveTo>
                  <a:pt x="193" y="278"/>
                </a:moveTo>
                <a:cubicBezTo>
                  <a:pt x="167" y="289"/>
                  <a:pt x="167" y="289"/>
                  <a:pt x="167" y="289"/>
                </a:cubicBezTo>
                <a:cubicBezTo>
                  <a:pt x="143" y="278"/>
                  <a:pt x="143" y="278"/>
                  <a:pt x="143" y="278"/>
                </a:cubicBezTo>
                <a:cubicBezTo>
                  <a:pt x="168" y="267"/>
                  <a:pt x="168" y="267"/>
                  <a:pt x="168" y="267"/>
                </a:cubicBezTo>
                <a:lnTo>
                  <a:pt x="193" y="278"/>
                </a:lnTo>
                <a:close/>
                <a:moveTo>
                  <a:pt x="195" y="274"/>
                </a:moveTo>
                <a:cubicBezTo>
                  <a:pt x="173" y="265"/>
                  <a:pt x="173" y="265"/>
                  <a:pt x="173" y="265"/>
                </a:cubicBezTo>
                <a:cubicBezTo>
                  <a:pt x="191" y="257"/>
                  <a:pt x="191" y="257"/>
                  <a:pt x="191" y="257"/>
                </a:cubicBezTo>
                <a:lnTo>
                  <a:pt x="195" y="274"/>
                </a:lnTo>
                <a:close/>
                <a:moveTo>
                  <a:pt x="190" y="251"/>
                </a:moveTo>
                <a:cubicBezTo>
                  <a:pt x="173" y="242"/>
                  <a:pt x="173" y="242"/>
                  <a:pt x="173" y="242"/>
                </a:cubicBezTo>
                <a:cubicBezTo>
                  <a:pt x="187" y="235"/>
                  <a:pt x="187" y="235"/>
                  <a:pt x="187" y="235"/>
                </a:cubicBezTo>
                <a:lnTo>
                  <a:pt x="190" y="251"/>
                </a:lnTo>
                <a:close/>
                <a:moveTo>
                  <a:pt x="184" y="210"/>
                </a:moveTo>
                <a:cubicBezTo>
                  <a:pt x="171" y="192"/>
                  <a:pt x="171" y="192"/>
                  <a:pt x="171" y="192"/>
                </a:cubicBezTo>
                <a:cubicBezTo>
                  <a:pt x="177" y="184"/>
                  <a:pt x="177" y="184"/>
                  <a:pt x="177" y="184"/>
                </a:cubicBezTo>
                <a:cubicBezTo>
                  <a:pt x="179" y="185"/>
                  <a:pt x="181" y="186"/>
                  <a:pt x="184" y="187"/>
                </a:cubicBezTo>
                <a:lnTo>
                  <a:pt x="184" y="210"/>
                </a:lnTo>
                <a:close/>
                <a:moveTo>
                  <a:pt x="188" y="186"/>
                </a:moveTo>
                <a:cubicBezTo>
                  <a:pt x="188" y="173"/>
                  <a:pt x="188" y="173"/>
                  <a:pt x="188" y="173"/>
                </a:cubicBezTo>
                <a:cubicBezTo>
                  <a:pt x="212" y="173"/>
                  <a:pt x="212" y="173"/>
                  <a:pt x="212" y="173"/>
                </a:cubicBezTo>
                <a:cubicBezTo>
                  <a:pt x="212" y="177"/>
                  <a:pt x="212" y="177"/>
                  <a:pt x="212" y="177"/>
                </a:cubicBezTo>
                <a:cubicBezTo>
                  <a:pt x="208" y="177"/>
                  <a:pt x="208" y="177"/>
                  <a:pt x="208" y="177"/>
                </a:cubicBezTo>
                <a:cubicBezTo>
                  <a:pt x="206" y="177"/>
                  <a:pt x="205" y="179"/>
                  <a:pt x="205" y="180"/>
                </a:cubicBezTo>
                <a:cubicBezTo>
                  <a:pt x="205" y="182"/>
                  <a:pt x="206" y="183"/>
                  <a:pt x="208" y="183"/>
                </a:cubicBezTo>
                <a:cubicBezTo>
                  <a:pt x="212" y="183"/>
                  <a:pt x="212" y="183"/>
                  <a:pt x="212" y="183"/>
                </a:cubicBezTo>
                <a:cubicBezTo>
                  <a:pt x="212" y="185"/>
                  <a:pt x="212" y="185"/>
                  <a:pt x="212" y="185"/>
                </a:cubicBezTo>
                <a:cubicBezTo>
                  <a:pt x="208" y="185"/>
                  <a:pt x="208" y="185"/>
                  <a:pt x="208" y="185"/>
                </a:cubicBezTo>
                <a:cubicBezTo>
                  <a:pt x="206" y="185"/>
                  <a:pt x="205" y="187"/>
                  <a:pt x="205" y="188"/>
                </a:cubicBezTo>
                <a:cubicBezTo>
                  <a:pt x="205" y="190"/>
                  <a:pt x="206" y="191"/>
                  <a:pt x="208" y="191"/>
                </a:cubicBezTo>
                <a:cubicBezTo>
                  <a:pt x="212" y="191"/>
                  <a:pt x="212" y="191"/>
                  <a:pt x="212" y="191"/>
                </a:cubicBezTo>
                <a:cubicBezTo>
                  <a:pt x="212" y="192"/>
                  <a:pt x="212" y="192"/>
                  <a:pt x="212" y="192"/>
                </a:cubicBezTo>
                <a:cubicBezTo>
                  <a:pt x="203" y="190"/>
                  <a:pt x="196" y="188"/>
                  <a:pt x="188" y="186"/>
                </a:cubicBezTo>
                <a:close/>
                <a:moveTo>
                  <a:pt x="229" y="187"/>
                </a:moveTo>
                <a:cubicBezTo>
                  <a:pt x="229" y="187"/>
                  <a:pt x="230" y="188"/>
                  <a:pt x="230" y="188"/>
                </a:cubicBezTo>
                <a:cubicBezTo>
                  <a:pt x="230" y="189"/>
                  <a:pt x="229" y="189"/>
                  <a:pt x="229" y="189"/>
                </a:cubicBezTo>
                <a:cubicBezTo>
                  <a:pt x="208" y="189"/>
                  <a:pt x="208" y="189"/>
                  <a:pt x="208" y="189"/>
                </a:cubicBezTo>
                <a:cubicBezTo>
                  <a:pt x="207" y="189"/>
                  <a:pt x="207" y="189"/>
                  <a:pt x="207" y="188"/>
                </a:cubicBezTo>
                <a:cubicBezTo>
                  <a:pt x="207" y="188"/>
                  <a:pt x="207" y="187"/>
                  <a:pt x="208" y="187"/>
                </a:cubicBezTo>
                <a:lnTo>
                  <a:pt x="229" y="187"/>
                </a:lnTo>
                <a:close/>
                <a:moveTo>
                  <a:pt x="229" y="179"/>
                </a:moveTo>
                <a:cubicBezTo>
                  <a:pt x="229" y="179"/>
                  <a:pt x="230" y="180"/>
                  <a:pt x="230" y="180"/>
                </a:cubicBezTo>
                <a:cubicBezTo>
                  <a:pt x="230" y="181"/>
                  <a:pt x="229" y="181"/>
                  <a:pt x="229" y="181"/>
                </a:cubicBezTo>
                <a:cubicBezTo>
                  <a:pt x="208" y="181"/>
                  <a:pt x="208" y="181"/>
                  <a:pt x="208" y="181"/>
                </a:cubicBezTo>
                <a:cubicBezTo>
                  <a:pt x="207" y="181"/>
                  <a:pt x="207" y="181"/>
                  <a:pt x="207" y="180"/>
                </a:cubicBezTo>
                <a:cubicBezTo>
                  <a:pt x="207" y="180"/>
                  <a:pt x="207" y="179"/>
                  <a:pt x="208" y="179"/>
                </a:cubicBezTo>
                <a:lnTo>
                  <a:pt x="229" y="179"/>
                </a:lnTo>
                <a:close/>
                <a:moveTo>
                  <a:pt x="224" y="169"/>
                </a:moveTo>
                <a:cubicBezTo>
                  <a:pt x="188" y="169"/>
                  <a:pt x="188" y="169"/>
                  <a:pt x="188" y="169"/>
                </a:cubicBezTo>
                <a:cubicBezTo>
                  <a:pt x="188" y="149"/>
                  <a:pt x="188" y="149"/>
                  <a:pt x="188" y="149"/>
                </a:cubicBezTo>
                <a:lnTo>
                  <a:pt x="224" y="169"/>
                </a:lnTo>
                <a:close/>
                <a:moveTo>
                  <a:pt x="169" y="143"/>
                </a:moveTo>
                <a:cubicBezTo>
                  <a:pt x="154" y="124"/>
                  <a:pt x="154" y="124"/>
                  <a:pt x="154" y="124"/>
                </a:cubicBezTo>
                <a:cubicBezTo>
                  <a:pt x="158" y="120"/>
                  <a:pt x="158" y="120"/>
                  <a:pt x="158" y="120"/>
                </a:cubicBezTo>
                <a:cubicBezTo>
                  <a:pt x="165" y="123"/>
                  <a:pt x="173" y="125"/>
                  <a:pt x="181" y="127"/>
                </a:cubicBezTo>
                <a:lnTo>
                  <a:pt x="169" y="143"/>
                </a:lnTo>
                <a:close/>
                <a:moveTo>
                  <a:pt x="184" y="119"/>
                </a:moveTo>
                <a:cubicBezTo>
                  <a:pt x="178" y="113"/>
                  <a:pt x="178" y="113"/>
                  <a:pt x="178" y="113"/>
                </a:cubicBezTo>
                <a:cubicBezTo>
                  <a:pt x="184" y="113"/>
                  <a:pt x="184" y="113"/>
                  <a:pt x="184" y="113"/>
                </a:cubicBezTo>
                <a:lnTo>
                  <a:pt x="184" y="119"/>
                </a:lnTo>
                <a:close/>
                <a:moveTo>
                  <a:pt x="184" y="108"/>
                </a:moveTo>
                <a:cubicBezTo>
                  <a:pt x="173" y="108"/>
                  <a:pt x="173" y="108"/>
                  <a:pt x="173" y="108"/>
                </a:cubicBezTo>
                <a:cubicBezTo>
                  <a:pt x="172" y="107"/>
                  <a:pt x="172" y="107"/>
                  <a:pt x="172" y="107"/>
                </a:cubicBezTo>
                <a:cubicBezTo>
                  <a:pt x="184" y="96"/>
                  <a:pt x="184" y="96"/>
                  <a:pt x="184" y="96"/>
                </a:cubicBezTo>
                <a:lnTo>
                  <a:pt x="184" y="108"/>
                </a:lnTo>
                <a:close/>
                <a:moveTo>
                  <a:pt x="169" y="105"/>
                </a:moveTo>
                <a:cubicBezTo>
                  <a:pt x="155" y="91"/>
                  <a:pt x="155" y="91"/>
                  <a:pt x="155" y="91"/>
                </a:cubicBezTo>
                <a:cubicBezTo>
                  <a:pt x="184" y="91"/>
                  <a:pt x="184" y="91"/>
                  <a:pt x="184" y="91"/>
                </a:cubicBezTo>
                <a:lnTo>
                  <a:pt x="169" y="105"/>
                </a:lnTo>
                <a:close/>
                <a:moveTo>
                  <a:pt x="172" y="113"/>
                </a:moveTo>
                <a:cubicBezTo>
                  <a:pt x="183" y="124"/>
                  <a:pt x="183" y="124"/>
                  <a:pt x="183" y="124"/>
                </a:cubicBezTo>
                <a:cubicBezTo>
                  <a:pt x="182" y="125"/>
                  <a:pt x="182" y="125"/>
                  <a:pt x="182" y="125"/>
                </a:cubicBezTo>
                <a:cubicBezTo>
                  <a:pt x="174" y="123"/>
                  <a:pt x="167" y="121"/>
                  <a:pt x="160" y="118"/>
                </a:cubicBezTo>
                <a:cubicBezTo>
                  <a:pt x="166" y="113"/>
                  <a:pt x="166" y="113"/>
                  <a:pt x="166" y="113"/>
                </a:cubicBezTo>
                <a:lnTo>
                  <a:pt x="172" y="113"/>
                </a:lnTo>
                <a:close/>
                <a:moveTo>
                  <a:pt x="224" y="127"/>
                </a:moveTo>
                <a:cubicBezTo>
                  <a:pt x="224" y="127"/>
                  <a:pt x="225" y="127"/>
                  <a:pt x="225" y="128"/>
                </a:cubicBezTo>
                <a:cubicBezTo>
                  <a:pt x="225" y="128"/>
                  <a:pt x="224" y="129"/>
                  <a:pt x="224" y="129"/>
                </a:cubicBezTo>
                <a:cubicBezTo>
                  <a:pt x="203" y="129"/>
                  <a:pt x="203" y="129"/>
                  <a:pt x="203" y="129"/>
                </a:cubicBezTo>
                <a:cubicBezTo>
                  <a:pt x="202" y="129"/>
                  <a:pt x="202" y="128"/>
                  <a:pt x="202" y="128"/>
                </a:cubicBezTo>
                <a:cubicBezTo>
                  <a:pt x="202" y="127"/>
                  <a:pt x="202" y="127"/>
                  <a:pt x="203" y="127"/>
                </a:cubicBezTo>
                <a:lnTo>
                  <a:pt x="224" y="127"/>
                </a:lnTo>
                <a:close/>
                <a:moveTo>
                  <a:pt x="224" y="119"/>
                </a:moveTo>
                <a:cubicBezTo>
                  <a:pt x="224" y="119"/>
                  <a:pt x="225" y="119"/>
                  <a:pt x="225" y="120"/>
                </a:cubicBezTo>
                <a:cubicBezTo>
                  <a:pt x="225" y="120"/>
                  <a:pt x="224" y="120"/>
                  <a:pt x="224" y="120"/>
                </a:cubicBezTo>
                <a:cubicBezTo>
                  <a:pt x="203" y="120"/>
                  <a:pt x="203" y="120"/>
                  <a:pt x="203" y="120"/>
                </a:cubicBezTo>
                <a:cubicBezTo>
                  <a:pt x="202" y="120"/>
                  <a:pt x="202" y="120"/>
                  <a:pt x="202" y="120"/>
                </a:cubicBezTo>
                <a:cubicBezTo>
                  <a:pt x="202" y="119"/>
                  <a:pt x="202" y="119"/>
                  <a:pt x="203" y="119"/>
                </a:cubicBezTo>
                <a:lnTo>
                  <a:pt x="224" y="119"/>
                </a:lnTo>
                <a:close/>
                <a:moveTo>
                  <a:pt x="188" y="93"/>
                </a:moveTo>
                <a:cubicBezTo>
                  <a:pt x="216" y="108"/>
                  <a:pt x="216" y="108"/>
                  <a:pt x="216" y="108"/>
                </a:cubicBezTo>
                <a:cubicBezTo>
                  <a:pt x="188" y="108"/>
                  <a:pt x="188" y="108"/>
                  <a:pt x="188" y="108"/>
                </a:cubicBezTo>
                <a:lnTo>
                  <a:pt x="188" y="93"/>
                </a:lnTo>
                <a:close/>
                <a:moveTo>
                  <a:pt x="207" y="113"/>
                </a:moveTo>
                <a:cubicBezTo>
                  <a:pt x="207" y="117"/>
                  <a:pt x="207" y="117"/>
                  <a:pt x="207" y="117"/>
                </a:cubicBezTo>
                <a:cubicBezTo>
                  <a:pt x="203" y="117"/>
                  <a:pt x="203" y="117"/>
                  <a:pt x="203" y="117"/>
                </a:cubicBezTo>
                <a:cubicBezTo>
                  <a:pt x="201" y="117"/>
                  <a:pt x="200" y="118"/>
                  <a:pt x="200" y="120"/>
                </a:cubicBezTo>
                <a:cubicBezTo>
                  <a:pt x="200" y="121"/>
                  <a:pt x="201" y="122"/>
                  <a:pt x="203" y="122"/>
                </a:cubicBezTo>
                <a:cubicBezTo>
                  <a:pt x="207" y="122"/>
                  <a:pt x="207" y="122"/>
                  <a:pt x="207" y="122"/>
                </a:cubicBezTo>
                <a:cubicBezTo>
                  <a:pt x="207" y="125"/>
                  <a:pt x="207" y="125"/>
                  <a:pt x="207" y="125"/>
                </a:cubicBezTo>
                <a:cubicBezTo>
                  <a:pt x="203" y="125"/>
                  <a:pt x="203" y="125"/>
                  <a:pt x="203" y="125"/>
                </a:cubicBezTo>
                <a:cubicBezTo>
                  <a:pt x="201" y="125"/>
                  <a:pt x="200" y="126"/>
                  <a:pt x="200" y="128"/>
                </a:cubicBezTo>
                <a:cubicBezTo>
                  <a:pt x="200" y="128"/>
                  <a:pt x="200" y="129"/>
                  <a:pt x="201" y="129"/>
                </a:cubicBezTo>
                <a:cubicBezTo>
                  <a:pt x="196" y="128"/>
                  <a:pt x="192" y="127"/>
                  <a:pt x="188" y="127"/>
                </a:cubicBezTo>
                <a:cubicBezTo>
                  <a:pt x="188" y="113"/>
                  <a:pt x="188" y="113"/>
                  <a:pt x="188" y="113"/>
                </a:cubicBezTo>
                <a:lnTo>
                  <a:pt x="207" y="113"/>
                </a:lnTo>
                <a:close/>
                <a:moveTo>
                  <a:pt x="154" y="86"/>
                </a:moveTo>
                <a:cubicBezTo>
                  <a:pt x="169" y="63"/>
                  <a:pt x="169" y="63"/>
                  <a:pt x="169" y="63"/>
                </a:cubicBezTo>
                <a:cubicBezTo>
                  <a:pt x="184" y="86"/>
                  <a:pt x="184" y="86"/>
                  <a:pt x="184" y="86"/>
                </a:cubicBezTo>
                <a:cubicBezTo>
                  <a:pt x="184" y="87"/>
                  <a:pt x="184" y="87"/>
                  <a:pt x="184" y="87"/>
                </a:cubicBezTo>
                <a:cubicBezTo>
                  <a:pt x="184" y="87"/>
                  <a:pt x="184" y="87"/>
                  <a:pt x="184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86"/>
                  <a:pt x="154" y="86"/>
                  <a:pt x="154" y="86"/>
                </a:cubicBezTo>
                <a:close/>
                <a:moveTo>
                  <a:pt x="154" y="96"/>
                </a:moveTo>
                <a:cubicBezTo>
                  <a:pt x="166" y="107"/>
                  <a:pt x="166" y="107"/>
                  <a:pt x="166" y="107"/>
                </a:cubicBezTo>
                <a:cubicBezTo>
                  <a:pt x="165" y="108"/>
                  <a:pt x="165" y="108"/>
                  <a:pt x="165" y="108"/>
                </a:cubicBezTo>
                <a:cubicBezTo>
                  <a:pt x="154" y="108"/>
                  <a:pt x="154" y="108"/>
                  <a:pt x="154" y="108"/>
                </a:cubicBezTo>
                <a:lnTo>
                  <a:pt x="154" y="96"/>
                </a:lnTo>
                <a:close/>
                <a:moveTo>
                  <a:pt x="161" y="113"/>
                </a:moveTo>
                <a:cubicBezTo>
                  <a:pt x="156" y="117"/>
                  <a:pt x="156" y="117"/>
                  <a:pt x="156" y="117"/>
                </a:cubicBezTo>
                <a:cubicBezTo>
                  <a:pt x="156" y="117"/>
                  <a:pt x="155" y="116"/>
                  <a:pt x="154" y="116"/>
                </a:cubicBezTo>
                <a:cubicBezTo>
                  <a:pt x="154" y="113"/>
                  <a:pt x="154" y="113"/>
                  <a:pt x="154" y="113"/>
                </a:cubicBezTo>
                <a:lnTo>
                  <a:pt x="161" y="113"/>
                </a:lnTo>
                <a:close/>
                <a:moveTo>
                  <a:pt x="150" y="92"/>
                </a:moveTo>
                <a:cubicBezTo>
                  <a:pt x="150" y="108"/>
                  <a:pt x="150" y="108"/>
                  <a:pt x="150" y="108"/>
                </a:cubicBezTo>
                <a:cubicBezTo>
                  <a:pt x="137" y="108"/>
                  <a:pt x="137" y="108"/>
                  <a:pt x="137" y="108"/>
                </a:cubicBezTo>
                <a:cubicBezTo>
                  <a:pt x="134" y="107"/>
                  <a:pt x="132" y="106"/>
                  <a:pt x="129" y="104"/>
                </a:cubicBezTo>
                <a:lnTo>
                  <a:pt x="150" y="92"/>
                </a:lnTo>
                <a:close/>
                <a:moveTo>
                  <a:pt x="89" y="60"/>
                </a:moveTo>
                <a:cubicBezTo>
                  <a:pt x="89" y="60"/>
                  <a:pt x="89" y="60"/>
                  <a:pt x="89" y="61"/>
                </a:cubicBezTo>
                <a:cubicBezTo>
                  <a:pt x="89" y="61"/>
                  <a:pt x="89" y="61"/>
                  <a:pt x="89" y="61"/>
                </a:cubicBezTo>
                <a:cubicBezTo>
                  <a:pt x="74" y="61"/>
                  <a:pt x="74" y="61"/>
                  <a:pt x="74" y="61"/>
                </a:cubicBezTo>
                <a:cubicBezTo>
                  <a:pt x="73" y="61"/>
                  <a:pt x="73" y="61"/>
                  <a:pt x="73" y="61"/>
                </a:cubicBezTo>
                <a:cubicBezTo>
                  <a:pt x="73" y="60"/>
                  <a:pt x="73" y="60"/>
                  <a:pt x="74" y="60"/>
                </a:cubicBezTo>
                <a:lnTo>
                  <a:pt x="89" y="60"/>
                </a:lnTo>
                <a:close/>
                <a:moveTo>
                  <a:pt x="89" y="54"/>
                </a:moveTo>
                <a:cubicBezTo>
                  <a:pt x="89" y="54"/>
                  <a:pt x="89" y="54"/>
                  <a:pt x="89" y="55"/>
                </a:cubicBezTo>
                <a:cubicBezTo>
                  <a:pt x="89" y="55"/>
                  <a:pt x="89" y="55"/>
                  <a:pt x="89" y="55"/>
                </a:cubicBezTo>
                <a:cubicBezTo>
                  <a:pt x="74" y="55"/>
                  <a:pt x="74" y="55"/>
                  <a:pt x="74" y="55"/>
                </a:cubicBezTo>
                <a:cubicBezTo>
                  <a:pt x="73" y="55"/>
                  <a:pt x="73" y="55"/>
                  <a:pt x="73" y="55"/>
                </a:cubicBezTo>
                <a:cubicBezTo>
                  <a:pt x="73" y="54"/>
                  <a:pt x="73" y="54"/>
                  <a:pt x="74" y="54"/>
                </a:cubicBezTo>
                <a:lnTo>
                  <a:pt x="89" y="54"/>
                </a:lnTo>
                <a:close/>
                <a:moveTo>
                  <a:pt x="63" y="36"/>
                </a:moveTo>
                <a:cubicBezTo>
                  <a:pt x="83" y="47"/>
                  <a:pt x="83" y="47"/>
                  <a:pt x="83" y="47"/>
                </a:cubicBezTo>
                <a:cubicBezTo>
                  <a:pt x="63" y="47"/>
                  <a:pt x="63" y="47"/>
                  <a:pt x="63" y="47"/>
                </a:cubicBezTo>
                <a:lnTo>
                  <a:pt x="63" y="36"/>
                </a:lnTo>
                <a:close/>
                <a:moveTo>
                  <a:pt x="63" y="50"/>
                </a:moveTo>
                <a:cubicBezTo>
                  <a:pt x="76" y="50"/>
                  <a:pt x="76" y="50"/>
                  <a:pt x="76" y="50"/>
                </a:cubicBezTo>
                <a:cubicBezTo>
                  <a:pt x="76" y="53"/>
                  <a:pt x="76" y="53"/>
                  <a:pt x="76" y="53"/>
                </a:cubicBezTo>
                <a:cubicBezTo>
                  <a:pt x="74" y="53"/>
                  <a:pt x="74" y="53"/>
                  <a:pt x="74" y="53"/>
                </a:cubicBezTo>
                <a:cubicBezTo>
                  <a:pt x="73" y="53"/>
                  <a:pt x="72" y="54"/>
                  <a:pt x="72" y="55"/>
                </a:cubicBezTo>
                <a:cubicBezTo>
                  <a:pt x="72" y="56"/>
                  <a:pt x="73" y="57"/>
                  <a:pt x="74" y="57"/>
                </a:cubicBezTo>
                <a:cubicBezTo>
                  <a:pt x="76" y="57"/>
                  <a:pt x="76" y="57"/>
                  <a:pt x="76" y="57"/>
                </a:cubicBezTo>
                <a:cubicBezTo>
                  <a:pt x="76" y="59"/>
                  <a:pt x="76" y="59"/>
                  <a:pt x="76" y="59"/>
                </a:cubicBezTo>
                <a:cubicBezTo>
                  <a:pt x="74" y="59"/>
                  <a:pt x="74" y="59"/>
                  <a:pt x="74" y="59"/>
                </a:cubicBezTo>
                <a:cubicBezTo>
                  <a:pt x="73" y="59"/>
                  <a:pt x="72" y="59"/>
                  <a:pt x="72" y="61"/>
                </a:cubicBezTo>
                <a:cubicBezTo>
                  <a:pt x="72" y="62"/>
                  <a:pt x="73" y="63"/>
                  <a:pt x="74" y="63"/>
                </a:cubicBezTo>
                <a:cubicBezTo>
                  <a:pt x="76" y="63"/>
                  <a:pt x="76" y="63"/>
                  <a:pt x="76" y="63"/>
                </a:cubicBezTo>
                <a:cubicBezTo>
                  <a:pt x="76" y="68"/>
                  <a:pt x="76" y="68"/>
                  <a:pt x="76" y="68"/>
                </a:cubicBezTo>
                <a:cubicBezTo>
                  <a:pt x="76" y="69"/>
                  <a:pt x="77" y="69"/>
                  <a:pt x="78" y="69"/>
                </a:cubicBezTo>
                <a:cubicBezTo>
                  <a:pt x="84" y="69"/>
                  <a:pt x="84" y="69"/>
                  <a:pt x="84" y="69"/>
                </a:cubicBezTo>
                <a:cubicBezTo>
                  <a:pt x="84" y="69"/>
                  <a:pt x="85" y="69"/>
                  <a:pt x="85" y="69"/>
                </a:cubicBezTo>
                <a:cubicBezTo>
                  <a:pt x="90" y="76"/>
                  <a:pt x="101" y="90"/>
                  <a:pt x="122" y="103"/>
                </a:cubicBezTo>
                <a:cubicBezTo>
                  <a:pt x="112" y="109"/>
                  <a:pt x="112" y="109"/>
                  <a:pt x="112" y="109"/>
                </a:cubicBezTo>
                <a:cubicBezTo>
                  <a:pt x="111" y="109"/>
                  <a:pt x="111" y="110"/>
                  <a:pt x="111" y="111"/>
                </a:cubicBezTo>
                <a:cubicBezTo>
                  <a:pt x="111" y="112"/>
                  <a:pt x="112" y="113"/>
                  <a:pt x="113" y="113"/>
                </a:cubicBezTo>
                <a:cubicBezTo>
                  <a:pt x="121" y="113"/>
                  <a:pt x="121" y="113"/>
                  <a:pt x="121" y="113"/>
                </a:cubicBezTo>
                <a:cubicBezTo>
                  <a:pt x="121" y="117"/>
                  <a:pt x="121" y="117"/>
                  <a:pt x="121" y="117"/>
                </a:cubicBezTo>
                <a:cubicBezTo>
                  <a:pt x="117" y="117"/>
                  <a:pt x="117" y="117"/>
                  <a:pt x="117" y="117"/>
                </a:cubicBezTo>
                <a:cubicBezTo>
                  <a:pt x="116" y="117"/>
                  <a:pt x="114" y="118"/>
                  <a:pt x="114" y="120"/>
                </a:cubicBezTo>
                <a:cubicBezTo>
                  <a:pt x="114" y="121"/>
                  <a:pt x="116" y="122"/>
                  <a:pt x="117" y="122"/>
                </a:cubicBezTo>
                <a:cubicBezTo>
                  <a:pt x="121" y="122"/>
                  <a:pt x="121" y="122"/>
                  <a:pt x="121" y="122"/>
                </a:cubicBezTo>
                <a:cubicBezTo>
                  <a:pt x="121" y="125"/>
                  <a:pt x="121" y="125"/>
                  <a:pt x="121" y="125"/>
                </a:cubicBezTo>
                <a:cubicBezTo>
                  <a:pt x="117" y="125"/>
                  <a:pt x="117" y="125"/>
                  <a:pt x="117" y="125"/>
                </a:cubicBezTo>
                <a:cubicBezTo>
                  <a:pt x="116" y="125"/>
                  <a:pt x="114" y="126"/>
                  <a:pt x="114" y="128"/>
                </a:cubicBezTo>
                <a:cubicBezTo>
                  <a:pt x="114" y="128"/>
                  <a:pt x="114" y="128"/>
                  <a:pt x="115" y="128"/>
                </a:cubicBezTo>
                <a:cubicBezTo>
                  <a:pt x="108" y="127"/>
                  <a:pt x="103" y="125"/>
                  <a:pt x="97" y="124"/>
                </a:cubicBezTo>
                <a:cubicBezTo>
                  <a:pt x="93" y="119"/>
                  <a:pt x="91" y="115"/>
                  <a:pt x="89" y="112"/>
                </a:cubicBezTo>
                <a:cubicBezTo>
                  <a:pt x="89" y="111"/>
                  <a:pt x="89" y="111"/>
                  <a:pt x="89" y="111"/>
                </a:cubicBezTo>
                <a:cubicBezTo>
                  <a:pt x="89" y="105"/>
                  <a:pt x="89" y="105"/>
                  <a:pt x="89" y="105"/>
                </a:cubicBezTo>
                <a:cubicBezTo>
                  <a:pt x="92" y="105"/>
                  <a:pt x="92" y="105"/>
                  <a:pt x="92" y="105"/>
                </a:cubicBezTo>
                <a:cubicBezTo>
                  <a:pt x="93" y="105"/>
                  <a:pt x="94" y="105"/>
                  <a:pt x="94" y="103"/>
                </a:cubicBezTo>
                <a:cubicBezTo>
                  <a:pt x="94" y="102"/>
                  <a:pt x="93" y="102"/>
                  <a:pt x="92" y="102"/>
                </a:cubicBezTo>
                <a:cubicBezTo>
                  <a:pt x="89" y="102"/>
                  <a:pt x="89" y="102"/>
                  <a:pt x="89" y="102"/>
                </a:cubicBezTo>
                <a:cubicBezTo>
                  <a:pt x="89" y="100"/>
                  <a:pt x="89" y="100"/>
                  <a:pt x="89" y="100"/>
                </a:cubicBezTo>
                <a:cubicBezTo>
                  <a:pt x="92" y="100"/>
                  <a:pt x="92" y="100"/>
                  <a:pt x="92" y="100"/>
                </a:cubicBezTo>
                <a:cubicBezTo>
                  <a:pt x="93" y="100"/>
                  <a:pt x="94" y="99"/>
                  <a:pt x="94" y="98"/>
                </a:cubicBezTo>
                <a:cubicBezTo>
                  <a:pt x="94" y="97"/>
                  <a:pt x="93" y="96"/>
                  <a:pt x="92" y="96"/>
                </a:cubicBezTo>
                <a:cubicBezTo>
                  <a:pt x="89" y="96"/>
                  <a:pt x="89" y="96"/>
                  <a:pt x="89" y="96"/>
                </a:cubicBezTo>
                <a:cubicBezTo>
                  <a:pt x="89" y="93"/>
                  <a:pt x="89" y="93"/>
                  <a:pt x="89" y="93"/>
                </a:cubicBezTo>
                <a:cubicBezTo>
                  <a:pt x="95" y="93"/>
                  <a:pt x="95" y="93"/>
                  <a:pt x="95" y="93"/>
                </a:cubicBezTo>
                <a:cubicBezTo>
                  <a:pt x="96" y="93"/>
                  <a:pt x="96" y="92"/>
                  <a:pt x="97" y="92"/>
                </a:cubicBezTo>
                <a:cubicBezTo>
                  <a:pt x="97" y="91"/>
                  <a:pt x="97" y="90"/>
                  <a:pt x="96" y="90"/>
                </a:cubicBezTo>
                <a:cubicBezTo>
                  <a:pt x="63" y="72"/>
                  <a:pt x="63" y="72"/>
                  <a:pt x="63" y="72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77" y="104"/>
                </a:moveTo>
                <a:cubicBezTo>
                  <a:pt x="77" y="104"/>
                  <a:pt x="77" y="104"/>
                  <a:pt x="77" y="103"/>
                </a:cubicBezTo>
                <a:cubicBezTo>
                  <a:pt x="77" y="103"/>
                  <a:pt x="77" y="103"/>
                  <a:pt x="77" y="103"/>
                </a:cubicBezTo>
                <a:cubicBezTo>
                  <a:pt x="92" y="103"/>
                  <a:pt x="92" y="103"/>
                  <a:pt x="92" y="103"/>
                </a:cubicBezTo>
                <a:cubicBezTo>
                  <a:pt x="92" y="103"/>
                  <a:pt x="93" y="103"/>
                  <a:pt x="93" y="103"/>
                </a:cubicBezTo>
                <a:cubicBezTo>
                  <a:pt x="93" y="104"/>
                  <a:pt x="92" y="104"/>
                  <a:pt x="92" y="104"/>
                </a:cubicBezTo>
                <a:lnTo>
                  <a:pt x="77" y="104"/>
                </a:lnTo>
                <a:close/>
                <a:moveTo>
                  <a:pt x="77" y="98"/>
                </a:moveTo>
                <a:cubicBezTo>
                  <a:pt x="77" y="98"/>
                  <a:pt x="77" y="98"/>
                  <a:pt x="77" y="98"/>
                </a:cubicBezTo>
                <a:cubicBezTo>
                  <a:pt x="77" y="97"/>
                  <a:pt x="77" y="97"/>
                  <a:pt x="77" y="97"/>
                </a:cubicBezTo>
                <a:cubicBezTo>
                  <a:pt x="92" y="97"/>
                  <a:pt x="92" y="97"/>
                  <a:pt x="92" y="97"/>
                </a:cubicBezTo>
                <a:cubicBezTo>
                  <a:pt x="92" y="97"/>
                  <a:pt x="93" y="97"/>
                  <a:pt x="93" y="98"/>
                </a:cubicBezTo>
                <a:cubicBezTo>
                  <a:pt x="93" y="98"/>
                  <a:pt x="92" y="98"/>
                  <a:pt x="92" y="98"/>
                </a:cubicBezTo>
                <a:lnTo>
                  <a:pt x="77" y="98"/>
                </a:lnTo>
                <a:close/>
                <a:moveTo>
                  <a:pt x="63" y="76"/>
                </a:moveTo>
                <a:cubicBezTo>
                  <a:pt x="89" y="90"/>
                  <a:pt x="89" y="90"/>
                  <a:pt x="89" y="90"/>
                </a:cubicBezTo>
                <a:cubicBezTo>
                  <a:pt x="63" y="90"/>
                  <a:pt x="63" y="90"/>
                  <a:pt x="63" y="90"/>
                </a:cubicBezTo>
                <a:lnTo>
                  <a:pt x="63" y="76"/>
                </a:lnTo>
                <a:close/>
                <a:moveTo>
                  <a:pt x="80" y="93"/>
                </a:moveTo>
                <a:cubicBezTo>
                  <a:pt x="80" y="96"/>
                  <a:pt x="80" y="96"/>
                  <a:pt x="80" y="96"/>
                </a:cubicBezTo>
                <a:cubicBezTo>
                  <a:pt x="77" y="96"/>
                  <a:pt x="77" y="96"/>
                  <a:pt x="77" y="96"/>
                </a:cubicBezTo>
                <a:cubicBezTo>
                  <a:pt x="76" y="96"/>
                  <a:pt x="75" y="97"/>
                  <a:pt x="75" y="98"/>
                </a:cubicBezTo>
                <a:cubicBezTo>
                  <a:pt x="75" y="99"/>
                  <a:pt x="76" y="100"/>
                  <a:pt x="77" y="100"/>
                </a:cubicBezTo>
                <a:cubicBezTo>
                  <a:pt x="80" y="100"/>
                  <a:pt x="80" y="100"/>
                  <a:pt x="80" y="100"/>
                </a:cubicBezTo>
                <a:cubicBezTo>
                  <a:pt x="80" y="102"/>
                  <a:pt x="80" y="102"/>
                  <a:pt x="80" y="102"/>
                </a:cubicBezTo>
                <a:cubicBezTo>
                  <a:pt x="77" y="102"/>
                  <a:pt x="77" y="102"/>
                  <a:pt x="77" y="102"/>
                </a:cubicBezTo>
                <a:cubicBezTo>
                  <a:pt x="76" y="102"/>
                  <a:pt x="75" y="102"/>
                  <a:pt x="75" y="103"/>
                </a:cubicBezTo>
                <a:cubicBezTo>
                  <a:pt x="75" y="105"/>
                  <a:pt x="76" y="105"/>
                  <a:pt x="77" y="105"/>
                </a:cubicBezTo>
                <a:cubicBezTo>
                  <a:pt x="80" y="105"/>
                  <a:pt x="80" y="105"/>
                  <a:pt x="80" y="105"/>
                </a:cubicBezTo>
                <a:cubicBezTo>
                  <a:pt x="80" y="111"/>
                  <a:pt x="80" y="111"/>
                  <a:pt x="80" y="111"/>
                </a:cubicBezTo>
                <a:cubicBezTo>
                  <a:pt x="80" y="112"/>
                  <a:pt x="81" y="112"/>
                  <a:pt x="81" y="112"/>
                </a:cubicBezTo>
                <a:cubicBezTo>
                  <a:pt x="86" y="112"/>
                  <a:pt x="86" y="112"/>
                  <a:pt x="86" y="112"/>
                </a:cubicBezTo>
                <a:cubicBezTo>
                  <a:pt x="87" y="114"/>
                  <a:pt x="90" y="118"/>
                  <a:pt x="93" y="122"/>
                </a:cubicBezTo>
                <a:cubicBezTo>
                  <a:pt x="81" y="118"/>
                  <a:pt x="72" y="114"/>
                  <a:pt x="63" y="109"/>
                </a:cubicBezTo>
                <a:cubicBezTo>
                  <a:pt x="63" y="93"/>
                  <a:pt x="63" y="93"/>
                  <a:pt x="63" y="93"/>
                </a:cubicBezTo>
                <a:lnTo>
                  <a:pt x="80" y="93"/>
                </a:lnTo>
                <a:close/>
                <a:moveTo>
                  <a:pt x="34" y="148"/>
                </a:moveTo>
                <a:cubicBezTo>
                  <a:pt x="37" y="137"/>
                  <a:pt x="37" y="137"/>
                  <a:pt x="37" y="137"/>
                </a:cubicBezTo>
                <a:cubicBezTo>
                  <a:pt x="47" y="142"/>
                  <a:pt x="47" y="142"/>
                  <a:pt x="47" y="142"/>
                </a:cubicBezTo>
                <a:cubicBezTo>
                  <a:pt x="34" y="148"/>
                  <a:pt x="34" y="148"/>
                  <a:pt x="34" y="148"/>
                </a:cubicBezTo>
                <a:cubicBezTo>
                  <a:pt x="34" y="148"/>
                  <a:pt x="34" y="148"/>
                  <a:pt x="34" y="148"/>
                </a:cubicBezTo>
                <a:close/>
                <a:moveTo>
                  <a:pt x="36" y="87"/>
                </a:moveTo>
                <a:cubicBezTo>
                  <a:pt x="34" y="84"/>
                  <a:pt x="31" y="82"/>
                  <a:pt x="30" y="79"/>
                </a:cubicBezTo>
                <a:cubicBezTo>
                  <a:pt x="36" y="76"/>
                  <a:pt x="36" y="76"/>
                  <a:pt x="36" y="76"/>
                </a:cubicBezTo>
                <a:lnTo>
                  <a:pt x="36" y="87"/>
                </a:lnTo>
                <a:close/>
                <a:moveTo>
                  <a:pt x="42" y="93"/>
                </a:moveTo>
                <a:cubicBezTo>
                  <a:pt x="57" y="93"/>
                  <a:pt x="57" y="93"/>
                  <a:pt x="57" y="93"/>
                </a:cubicBezTo>
                <a:cubicBezTo>
                  <a:pt x="51" y="101"/>
                  <a:pt x="51" y="101"/>
                  <a:pt x="51" y="101"/>
                </a:cubicBezTo>
                <a:cubicBezTo>
                  <a:pt x="49" y="99"/>
                  <a:pt x="46" y="97"/>
                  <a:pt x="44" y="95"/>
                </a:cubicBezTo>
                <a:lnTo>
                  <a:pt x="42" y="93"/>
                </a:lnTo>
                <a:close/>
                <a:moveTo>
                  <a:pt x="37" y="134"/>
                </a:moveTo>
                <a:cubicBezTo>
                  <a:pt x="39" y="127"/>
                  <a:pt x="39" y="127"/>
                  <a:pt x="39" y="127"/>
                </a:cubicBezTo>
                <a:cubicBezTo>
                  <a:pt x="60" y="127"/>
                  <a:pt x="60" y="127"/>
                  <a:pt x="60" y="127"/>
                </a:cubicBezTo>
                <a:cubicBezTo>
                  <a:pt x="62" y="134"/>
                  <a:pt x="62" y="134"/>
                  <a:pt x="62" y="134"/>
                </a:cubicBezTo>
                <a:lnTo>
                  <a:pt x="37" y="134"/>
                </a:lnTo>
                <a:close/>
                <a:moveTo>
                  <a:pt x="58" y="136"/>
                </a:moveTo>
                <a:cubicBezTo>
                  <a:pt x="49" y="140"/>
                  <a:pt x="49" y="140"/>
                  <a:pt x="49" y="140"/>
                </a:cubicBezTo>
                <a:cubicBezTo>
                  <a:pt x="41" y="136"/>
                  <a:pt x="41" y="136"/>
                  <a:pt x="41" y="136"/>
                </a:cubicBezTo>
                <a:lnTo>
                  <a:pt x="58" y="136"/>
                </a:lnTo>
                <a:close/>
                <a:moveTo>
                  <a:pt x="60" y="123"/>
                </a:moveTo>
                <a:cubicBezTo>
                  <a:pt x="39" y="123"/>
                  <a:pt x="39" y="123"/>
                  <a:pt x="39" y="123"/>
                </a:cubicBezTo>
                <a:cubicBezTo>
                  <a:pt x="39" y="123"/>
                  <a:pt x="39" y="123"/>
                  <a:pt x="39" y="123"/>
                </a:cubicBezTo>
                <a:cubicBezTo>
                  <a:pt x="40" y="123"/>
                  <a:pt x="40" y="123"/>
                  <a:pt x="40" y="123"/>
                </a:cubicBezTo>
                <a:cubicBezTo>
                  <a:pt x="50" y="108"/>
                  <a:pt x="50" y="108"/>
                  <a:pt x="50" y="108"/>
                </a:cubicBezTo>
                <a:cubicBezTo>
                  <a:pt x="60" y="122"/>
                  <a:pt x="60" y="122"/>
                  <a:pt x="60" y="122"/>
                </a:cubicBezTo>
                <a:cubicBezTo>
                  <a:pt x="60" y="123"/>
                  <a:pt x="60" y="123"/>
                  <a:pt x="60" y="123"/>
                </a:cubicBezTo>
                <a:close/>
                <a:moveTo>
                  <a:pt x="43" y="98"/>
                </a:moveTo>
                <a:cubicBezTo>
                  <a:pt x="48" y="106"/>
                  <a:pt x="48" y="106"/>
                  <a:pt x="48" y="106"/>
                </a:cubicBezTo>
                <a:cubicBezTo>
                  <a:pt x="39" y="119"/>
                  <a:pt x="39" y="119"/>
                  <a:pt x="39" y="119"/>
                </a:cubicBezTo>
                <a:cubicBezTo>
                  <a:pt x="39" y="95"/>
                  <a:pt x="39" y="95"/>
                  <a:pt x="39" y="95"/>
                </a:cubicBezTo>
                <a:cubicBezTo>
                  <a:pt x="40" y="96"/>
                  <a:pt x="42" y="97"/>
                  <a:pt x="43" y="98"/>
                </a:cubicBezTo>
                <a:close/>
                <a:moveTo>
                  <a:pt x="50" y="143"/>
                </a:moveTo>
                <a:cubicBezTo>
                  <a:pt x="64" y="150"/>
                  <a:pt x="64" y="150"/>
                  <a:pt x="64" y="150"/>
                </a:cubicBezTo>
                <a:cubicBezTo>
                  <a:pt x="49" y="156"/>
                  <a:pt x="49" y="156"/>
                  <a:pt x="49" y="156"/>
                </a:cubicBezTo>
                <a:cubicBezTo>
                  <a:pt x="37" y="151"/>
                  <a:pt x="37" y="151"/>
                  <a:pt x="37" y="151"/>
                </a:cubicBezTo>
                <a:cubicBezTo>
                  <a:pt x="37" y="151"/>
                  <a:pt x="36" y="150"/>
                  <a:pt x="36" y="150"/>
                </a:cubicBezTo>
                <a:lnTo>
                  <a:pt x="50" y="143"/>
                </a:lnTo>
                <a:close/>
                <a:moveTo>
                  <a:pt x="46" y="158"/>
                </a:moveTo>
                <a:cubicBezTo>
                  <a:pt x="44" y="159"/>
                  <a:pt x="44" y="159"/>
                  <a:pt x="44" y="159"/>
                </a:cubicBezTo>
                <a:cubicBezTo>
                  <a:pt x="43" y="158"/>
                  <a:pt x="42" y="157"/>
                  <a:pt x="41" y="156"/>
                </a:cubicBezTo>
                <a:lnTo>
                  <a:pt x="46" y="158"/>
                </a:lnTo>
                <a:close/>
                <a:moveTo>
                  <a:pt x="43" y="162"/>
                </a:moveTo>
                <a:cubicBezTo>
                  <a:pt x="47" y="165"/>
                  <a:pt x="51" y="169"/>
                  <a:pt x="56" y="172"/>
                </a:cubicBezTo>
                <a:cubicBezTo>
                  <a:pt x="49" y="175"/>
                  <a:pt x="49" y="175"/>
                  <a:pt x="49" y="175"/>
                </a:cubicBezTo>
                <a:cubicBezTo>
                  <a:pt x="31" y="167"/>
                  <a:pt x="31" y="167"/>
                  <a:pt x="31" y="167"/>
                </a:cubicBezTo>
                <a:lnTo>
                  <a:pt x="43" y="162"/>
                </a:lnTo>
                <a:close/>
                <a:moveTo>
                  <a:pt x="46" y="161"/>
                </a:moveTo>
                <a:cubicBezTo>
                  <a:pt x="49" y="159"/>
                  <a:pt x="49" y="159"/>
                  <a:pt x="49" y="159"/>
                </a:cubicBezTo>
                <a:cubicBezTo>
                  <a:pt x="67" y="167"/>
                  <a:pt x="67" y="167"/>
                  <a:pt x="67" y="167"/>
                </a:cubicBezTo>
                <a:cubicBezTo>
                  <a:pt x="59" y="171"/>
                  <a:pt x="59" y="171"/>
                  <a:pt x="59" y="171"/>
                </a:cubicBezTo>
                <a:cubicBezTo>
                  <a:pt x="54" y="167"/>
                  <a:pt x="50" y="164"/>
                  <a:pt x="46" y="161"/>
                </a:cubicBezTo>
                <a:close/>
                <a:moveTo>
                  <a:pt x="69" y="169"/>
                </a:moveTo>
                <a:cubicBezTo>
                  <a:pt x="71" y="178"/>
                  <a:pt x="71" y="178"/>
                  <a:pt x="71" y="178"/>
                </a:cubicBezTo>
                <a:cubicBezTo>
                  <a:pt x="67" y="176"/>
                  <a:pt x="64" y="174"/>
                  <a:pt x="61" y="172"/>
                </a:cubicBezTo>
                <a:lnTo>
                  <a:pt x="69" y="169"/>
                </a:lnTo>
                <a:close/>
                <a:moveTo>
                  <a:pt x="53" y="158"/>
                </a:moveTo>
                <a:cubicBezTo>
                  <a:pt x="66" y="153"/>
                  <a:pt x="66" y="153"/>
                  <a:pt x="66" y="153"/>
                </a:cubicBezTo>
                <a:cubicBezTo>
                  <a:pt x="68" y="164"/>
                  <a:pt x="68" y="164"/>
                  <a:pt x="68" y="164"/>
                </a:cubicBezTo>
                <a:lnTo>
                  <a:pt x="53" y="158"/>
                </a:lnTo>
                <a:close/>
                <a:moveTo>
                  <a:pt x="52" y="142"/>
                </a:moveTo>
                <a:cubicBezTo>
                  <a:pt x="63" y="137"/>
                  <a:pt x="63" y="137"/>
                  <a:pt x="63" y="137"/>
                </a:cubicBezTo>
                <a:cubicBezTo>
                  <a:pt x="65" y="148"/>
                  <a:pt x="65" y="148"/>
                  <a:pt x="65" y="148"/>
                </a:cubicBezTo>
                <a:lnTo>
                  <a:pt x="52" y="142"/>
                </a:lnTo>
                <a:close/>
                <a:moveTo>
                  <a:pt x="60" y="119"/>
                </a:moveTo>
                <a:cubicBezTo>
                  <a:pt x="51" y="106"/>
                  <a:pt x="51" y="106"/>
                  <a:pt x="51" y="106"/>
                </a:cubicBezTo>
                <a:cubicBezTo>
                  <a:pt x="52" y="105"/>
                  <a:pt x="52" y="105"/>
                  <a:pt x="52" y="105"/>
                </a:cubicBezTo>
                <a:cubicBezTo>
                  <a:pt x="54" y="107"/>
                  <a:pt x="57" y="109"/>
                  <a:pt x="60" y="111"/>
                </a:cubicBezTo>
                <a:lnTo>
                  <a:pt x="60" y="119"/>
                </a:lnTo>
                <a:close/>
                <a:moveTo>
                  <a:pt x="54" y="103"/>
                </a:moveTo>
                <a:cubicBezTo>
                  <a:pt x="60" y="93"/>
                  <a:pt x="60" y="93"/>
                  <a:pt x="60" y="93"/>
                </a:cubicBezTo>
                <a:cubicBezTo>
                  <a:pt x="60" y="107"/>
                  <a:pt x="60" y="107"/>
                  <a:pt x="60" y="107"/>
                </a:cubicBezTo>
                <a:cubicBezTo>
                  <a:pt x="58" y="106"/>
                  <a:pt x="56" y="104"/>
                  <a:pt x="54" y="103"/>
                </a:cubicBezTo>
                <a:close/>
                <a:moveTo>
                  <a:pt x="52" y="47"/>
                </a:moveTo>
                <a:cubicBezTo>
                  <a:pt x="52" y="46"/>
                  <a:pt x="52" y="46"/>
                  <a:pt x="52" y="46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47"/>
                  <a:pt x="60" y="47"/>
                  <a:pt x="60" y="47"/>
                </a:cubicBezTo>
                <a:lnTo>
                  <a:pt x="52" y="47"/>
                </a:lnTo>
                <a:close/>
                <a:moveTo>
                  <a:pt x="60" y="50"/>
                </a:moveTo>
                <a:cubicBezTo>
                  <a:pt x="60" y="54"/>
                  <a:pt x="60" y="54"/>
                  <a:pt x="60" y="54"/>
                </a:cubicBezTo>
                <a:cubicBezTo>
                  <a:pt x="56" y="50"/>
                  <a:pt x="56" y="50"/>
                  <a:pt x="56" y="50"/>
                </a:cubicBezTo>
                <a:lnTo>
                  <a:pt x="60" y="50"/>
                </a:lnTo>
                <a:close/>
                <a:moveTo>
                  <a:pt x="50" y="44"/>
                </a:moveTo>
                <a:cubicBezTo>
                  <a:pt x="40" y="35"/>
                  <a:pt x="40" y="35"/>
                  <a:pt x="40" y="35"/>
                </a:cubicBezTo>
                <a:cubicBezTo>
                  <a:pt x="60" y="35"/>
                  <a:pt x="60" y="35"/>
                  <a:pt x="60" y="35"/>
                </a:cubicBezTo>
                <a:lnTo>
                  <a:pt x="50" y="44"/>
                </a:lnTo>
                <a:close/>
                <a:moveTo>
                  <a:pt x="52" y="50"/>
                </a:moveTo>
                <a:cubicBezTo>
                  <a:pt x="60" y="58"/>
                  <a:pt x="60" y="58"/>
                  <a:pt x="60" y="58"/>
                </a:cubicBezTo>
                <a:cubicBezTo>
                  <a:pt x="50" y="71"/>
                  <a:pt x="50" y="71"/>
                  <a:pt x="50" y="71"/>
                </a:cubicBezTo>
                <a:cubicBezTo>
                  <a:pt x="39" y="58"/>
                  <a:pt x="39" y="58"/>
                  <a:pt x="39" y="58"/>
                </a:cubicBezTo>
                <a:cubicBezTo>
                  <a:pt x="48" y="50"/>
                  <a:pt x="48" y="50"/>
                  <a:pt x="48" y="50"/>
                </a:cubicBezTo>
                <a:lnTo>
                  <a:pt x="52" y="50"/>
                </a:lnTo>
                <a:close/>
                <a:moveTo>
                  <a:pt x="60" y="62"/>
                </a:moveTo>
                <a:cubicBezTo>
                  <a:pt x="60" y="85"/>
                  <a:pt x="60" y="85"/>
                  <a:pt x="60" y="85"/>
                </a:cubicBezTo>
                <a:cubicBezTo>
                  <a:pt x="51" y="73"/>
                  <a:pt x="51" y="73"/>
                  <a:pt x="51" y="73"/>
                </a:cubicBezTo>
                <a:lnTo>
                  <a:pt x="60" y="62"/>
                </a:lnTo>
                <a:close/>
                <a:moveTo>
                  <a:pt x="39" y="31"/>
                </a:moveTo>
                <a:cubicBezTo>
                  <a:pt x="50" y="15"/>
                  <a:pt x="50" y="15"/>
                  <a:pt x="50" y="15"/>
                </a:cubicBezTo>
                <a:cubicBezTo>
                  <a:pt x="60" y="31"/>
                  <a:pt x="60" y="31"/>
                  <a:pt x="60" y="31"/>
                </a:cubicBezTo>
                <a:cubicBezTo>
                  <a:pt x="60" y="32"/>
                  <a:pt x="60" y="32"/>
                  <a:pt x="60" y="32"/>
                </a:cubicBezTo>
                <a:cubicBezTo>
                  <a:pt x="60" y="32"/>
                  <a:pt x="60" y="32"/>
                  <a:pt x="60" y="32"/>
                </a:cubicBezTo>
                <a:cubicBezTo>
                  <a:pt x="39" y="32"/>
                  <a:pt x="39" y="32"/>
                  <a:pt x="39" y="32"/>
                </a:cubicBezTo>
                <a:cubicBezTo>
                  <a:pt x="39" y="32"/>
                  <a:pt x="39" y="32"/>
                  <a:pt x="39" y="32"/>
                </a:cubicBezTo>
                <a:cubicBezTo>
                  <a:pt x="39" y="32"/>
                  <a:pt x="39" y="32"/>
                  <a:pt x="39" y="32"/>
                </a:cubicBezTo>
                <a:lnTo>
                  <a:pt x="39" y="31"/>
                </a:lnTo>
                <a:close/>
                <a:moveTo>
                  <a:pt x="39" y="38"/>
                </a:moveTo>
                <a:cubicBezTo>
                  <a:pt x="48" y="46"/>
                  <a:pt x="48" y="46"/>
                  <a:pt x="48" y="46"/>
                </a:cubicBezTo>
                <a:cubicBezTo>
                  <a:pt x="47" y="47"/>
                  <a:pt x="47" y="47"/>
                  <a:pt x="47" y="47"/>
                </a:cubicBezTo>
                <a:cubicBezTo>
                  <a:pt x="39" y="47"/>
                  <a:pt x="39" y="47"/>
                  <a:pt x="39" y="47"/>
                </a:cubicBezTo>
                <a:lnTo>
                  <a:pt x="39" y="38"/>
                </a:lnTo>
                <a:close/>
                <a:moveTo>
                  <a:pt x="39" y="50"/>
                </a:moveTo>
                <a:cubicBezTo>
                  <a:pt x="44" y="50"/>
                  <a:pt x="44" y="50"/>
                  <a:pt x="44" y="50"/>
                </a:cubicBezTo>
                <a:cubicBezTo>
                  <a:pt x="39" y="55"/>
                  <a:pt x="39" y="55"/>
                  <a:pt x="39" y="55"/>
                </a:cubicBezTo>
                <a:lnTo>
                  <a:pt x="39" y="50"/>
                </a:lnTo>
                <a:close/>
                <a:moveTo>
                  <a:pt x="39" y="62"/>
                </a:moveTo>
                <a:cubicBezTo>
                  <a:pt x="48" y="73"/>
                  <a:pt x="48" y="73"/>
                  <a:pt x="48" y="73"/>
                </a:cubicBezTo>
                <a:cubicBezTo>
                  <a:pt x="39" y="84"/>
                  <a:pt x="39" y="84"/>
                  <a:pt x="39" y="84"/>
                </a:cubicBezTo>
                <a:lnTo>
                  <a:pt x="39" y="62"/>
                </a:lnTo>
                <a:close/>
                <a:moveTo>
                  <a:pt x="39" y="89"/>
                </a:moveTo>
                <a:cubicBezTo>
                  <a:pt x="50" y="75"/>
                  <a:pt x="50" y="75"/>
                  <a:pt x="50" y="75"/>
                </a:cubicBezTo>
                <a:cubicBezTo>
                  <a:pt x="60" y="89"/>
                  <a:pt x="60" y="89"/>
                  <a:pt x="60" y="89"/>
                </a:cubicBezTo>
                <a:cubicBezTo>
                  <a:pt x="60" y="90"/>
                  <a:pt x="60" y="90"/>
                  <a:pt x="60" y="90"/>
                </a:cubicBezTo>
                <a:cubicBezTo>
                  <a:pt x="40" y="90"/>
                  <a:pt x="40" y="90"/>
                  <a:pt x="40" y="90"/>
                </a:cubicBezTo>
                <a:cubicBezTo>
                  <a:pt x="39" y="89"/>
                  <a:pt x="39" y="89"/>
                  <a:pt x="39" y="89"/>
                </a:cubicBezTo>
                <a:close/>
                <a:moveTo>
                  <a:pt x="36" y="36"/>
                </a:moveTo>
                <a:cubicBezTo>
                  <a:pt x="36" y="47"/>
                  <a:pt x="36" y="47"/>
                  <a:pt x="36" y="47"/>
                </a:cubicBezTo>
                <a:cubicBezTo>
                  <a:pt x="16" y="47"/>
                  <a:pt x="16" y="47"/>
                  <a:pt x="16" y="47"/>
                </a:cubicBezTo>
                <a:lnTo>
                  <a:pt x="36" y="36"/>
                </a:lnTo>
                <a:close/>
                <a:moveTo>
                  <a:pt x="13" y="55"/>
                </a:moveTo>
                <a:cubicBezTo>
                  <a:pt x="13" y="55"/>
                  <a:pt x="12" y="55"/>
                  <a:pt x="12" y="55"/>
                </a:cubicBezTo>
                <a:cubicBezTo>
                  <a:pt x="12" y="54"/>
                  <a:pt x="13" y="54"/>
                  <a:pt x="13" y="54"/>
                </a:cubicBezTo>
                <a:cubicBezTo>
                  <a:pt x="28" y="54"/>
                  <a:pt x="28" y="54"/>
                  <a:pt x="28" y="54"/>
                </a:cubicBezTo>
                <a:cubicBezTo>
                  <a:pt x="28" y="54"/>
                  <a:pt x="28" y="54"/>
                  <a:pt x="28" y="55"/>
                </a:cubicBezTo>
                <a:cubicBezTo>
                  <a:pt x="28" y="55"/>
                  <a:pt x="28" y="55"/>
                  <a:pt x="28" y="55"/>
                </a:cubicBezTo>
                <a:lnTo>
                  <a:pt x="13" y="55"/>
                </a:lnTo>
                <a:close/>
                <a:moveTo>
                  <a:pt x="13" y="61"/>
                </a:moveTo>
                <a:cubicBezTo>
                  <a:pt x="13" y="61"/>
                  <a:pt x="12" y="61"/>
                  <a:pt x="12" y="61"/>
                </a:cubicBezTo>
                <a:cubicBezTo>
                  <a:pt x="12" y="60"/>
                  <a:pt x="13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60"/>
                  <a:pt x="28" y="60"/>
                  <a:pt x="28" y="61"/>
                </a:cubicBezTo>
                <a:cubicBezTo>
                  <a:pt x="28" y="61"/>
                  <a:pt x="28" y="61"/>
                  <a:pt x="28" y="61"/>
                </a:cubicBezTo>
                <a:lnTo>
                  <a:pt x="13" y="61"/>
                </a:lnTo>
                <a:close/>
                <a:moveTo>
                  <a:pt x="24" y="69"/>
                </a:moveTo>
                <a:cubicBezTo>
                  <a:pt x="25" y="69"/>
                  <a:pt x="25" y="68"/>
                  <a:pt x="25" y="68"/>
                </a:cubicBezTo>
                <a:cubicBezTo>
                  <a:pt x="25" y="63"/>
                  <a:pt x="25" y="63"/>
                  <a:pt x="25" y="63"/>
                </a:cubicBezTo>
                <a:cubicBezTo>
                  <a:pt x="28" y="63"/>
                  <a:pt x="28" y="63"/>
                  <a:pt x="28" y="63"/>
                </a:cubicBezTo>
                <a:cubicBezTo>
                  <a:pt x="29" y="63"/>
                  <a:pt x="30" y="62"/>
                  <a:pt x="30" y="61"/>
                </a:cubicBezTo>
                <a:cubicBezTo>
                  <a:pt x="30" y="59"/>
                  <a:pt x="29" y="59"/>
                  <a:pt x="28" y="59"/>
                </a:cubicBezTo>
                <a:cubicBezTo>
                  <a:pt x="25" y="59"/>
                  <a:pt x="25" y="59"/>
                  <a:pt x="25" y="59"/>
                </a:cubicBezTo>
                <a:cubicBezTo>
                  <a:pt x="25" y="57"/>
                  <a:pt x="25" y="57"/>
                  <a:pt x="25" y="57"/>
                </a:cubicBezTo>
                <a:cubicBezTo>
                  <a:pt x="28" y="57"/>
                  <a:pt x="28" y="57"/>
                  <a:pt x="28" y="57"/>
                </a:cubicBezTo>
                <a:cubicBezTo>
                  <a:pt x="29" y="57"/>
                  <a:pt x="30" y="56"/>
                  <a:pt x="30" y="55"/>
                </a:cubicBezTo>
                <a:cubicBezTo>
                  <a:pt x="30" y="54"/>
                  <a:pt x="29" y="53"/>
                  <a:pt x="28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0"/>
                  <a:pt x="25" y="50"/>
                  <a:pt x="25" y="50"/>
                </a:cubicBezTo>
                <a:cubicBezTo>
                  <a:pt x="36" y="50"/>
                  <a:pt x="36" y="50"/>
                  <a:pt x="36" y="50"/>
                </a:cubicBezTo>
                <a:cubicBezTo>
                  <a:pt x="36" y="72"/>
                  <a:pt x="36" y="72"/>
                  <a:pt x="36" y="72"/>
                </a:cubicBezTo>
                <a:cubicBezTo>
                  <a:pt x="28" y="76"/>
                  <a:pt x="28" y="76"/>
                  <a:pt x="28" y="76"/>
                </a:cubicBezTo>
                <a:cubicBezTo>
                  <a:pt x="26" y="74"/>
                  <a:pt x="25" y="71"/>
                  <a:pt x="24" y="69"/>
                </a:cubicBezTo>
                <a:close/>
                <a:moveTo>
                  <a:pt x="11" y="90"/>
                </a:moveTo>
                <a:cubicBezTo>
                  <a:pt x="27" y="81"/>
                  <a:pt x="27" y="81"/>
                  <a:pt x="27" y="81"/>
                </a:cubicBezTo>
                <a:cubicBezTo>
                  <a:pt x="29" y="83"/>
                  <a:pt x="31" y="86"/>
                  <a:pt x="34" y="90"/>
                </a:cubicBezTo>
                <a:lnTo>
                  <a:pt x="11" y="90"/>
                </a:lnTo>
                <a:close/>
                <a:moveTo>
                  <a:pt x="8" y="99"/>
                </a:moveTo>
                <a:cubicBezTo>
                  <a:pt x="8" y="99"/>
                  <a:pt x="8" y="98"/>
                  <a:pt x="8" y="98"/>
                </a:cubicBezTo>
                <a:cubicBezTo>
                  <a:pt x="8" y="98"/>
                  <a:pt x="8" y="97"/>
                  <a:pt x="8" y="97"/>
                </a:cubicBezTo>
                <a:cubicBezTo>
                  <a:pt x="23" y="97"/>
                  <a:pt x="23" y="97"/>
                  <a:pt x="23" y="97"/>
                </a:cubicBezTo>
                <a:cubicBezTo>
                  <a:pt x="23" y="97"/>
                  <a:pt x="24" y="98"/>
                  <a:pt x="24" y="98"/>
                </a:cubicBezTo>
                <a:cubicBezTo>
                  <a:pt x="24" y="98"/>
                  <a:pt x="23" y="99"/>
                  <a:pt x="23" y="99"/>
                </a:cubicBezTo>
                <a:lnTo>
                  <a:pt x="8" y="99"/>
                </a:lnTo>
                <a:close/>
                <a:moveTo>
                  <a:pt x="8" y="104"/>
                </a:moveTo>
                <a:cubicBezTo>
                  <a:pt x="8" y="104"/>
                  <a:pt x="8" y="104"/>
                  <a:pt x="8" y="104"/>
                </a:cubicBezTo>
                <a:cubicBezTo>
                  <a:pt x="8" y="103"/>
                  <a:pt x="8" y="103"/>
                  <a:pt x="8" y="103"/>
                </a:cubicBezTo>
                <a:cubicBezTo>
                  <a:pt x="23" y="103"/>
                  <a:pt x="23" y="103"/>
                  <a:pt x="23" y="103"/>
                </a:cubicBezTo>
                <a:cubicBezTo>
                  <a:pt x="23" y="103"/>
                  <a:pt x="24" y="103"/>
                  <a:pt x="24" y="104"/>
                </a:cubicBezTo>
                <a:cubicBezTo>
                  <a:pt x="24" y="104"/>
                  <a:pt x="23" y="104"/>
                  <a:pt x="23" y="104"/>
                </a:cubicBezTo>
                <a:lnTo>
                  <a:pt x="8" y="104"/>
                </a:lnTo>
                <a:close/>
                <a:moveTo>
                  <a:pt x="18" y="112"/>
                </a:moveTo>
                <a:cubicBezTo>
                  <a:pt x="19" y="112"/>
                  <a:pt x="19" y="112"/>
                  <a:pt x="19" y="112"/>
                </a:cubicBezTo>
                <a:cubicBezTo>
                  <a:pt x="19" y="112"/>
                  <a:pt x="20" y="112"/>
                  <a:pt x="20" y="111"/>
                </a:cubicBezTo>
                <a:cubicBezTo>
                  <a:pt x="20" y="106"/>
                  <a:pt x="20" y="106"/>
                  <a:pt x="20" y="106"/>
                </a:cubicBezTo>
                <a:cubicBezTo>
                  <a:pt x="23" y="106"/>
                  <a:pt x="23" y="106"/>
                  <a:pt x="23" y="106"/>
                </a:cubicBezTo>
                <a:cubicBezTo>
                  <a:pt x="24" y="106"/>
                  <a:pt x="25" y="105"/>
                  <a:pt x="25" y="104"/>
                </a:cubicBezTo>
                <a:cubicBezTo>
                  <a:pt x="25" y="103"/>
                  <a:pt x="24" y="102"/>
                  <a:pt x="23" y="102"/>
                </a:cubicBezTo>
                <a:cubicBezTo>
                  <a:pt x="20" y="102"/>
                  <a:pt x="20" y="102"/>
                  <a:pt x="20" y="102"/>
                </a:cubicBezTo>
                <a:cubicBezTo>
                  <a:pt x="20" y="100"/>
                  <a:pt x="20" y="100"/>
                  <a:pt x="20" y="100"/>
                </a:cubicBezTo>
                <a:cubicBezTo>
                  <a:pt x="23" y="100"/>
                  <a:pt x="23" y="100"/>
                  <a:pt x="23" y="100"/>
                </a:cubicBezTo>
                <a:cubicBezTo>
                  <a:pt x="24" y="100"/>
                  <a:pt x="25" y="99"/>
                  <a:pt x="25" y="98"/>
                </a:cubicBezTo>
                <a:cubicBezTo>
                  <a:pt x="25" y="97"/>
                  <a:pt x="24" y="96"/>
                  <a:pt x="23" y="96"/>
                </a:cubicBezTo>
                <a:cubicBezTo>
                  <a:pt x="20" y="96"/>
                  <a:pt x="20" y="96"/>
                  <a:pt x="20" y="96"/>
                </a:cubicBezTo>
                <a:cubicBezTo>
                  <a:pt x="20" y="93"/>
                  <a:pt x="20" y="93"/>
                  <a:pt x="20" y="93"/>
                </a:cubicBezTo>
                <a:cubicBezTo>
                  <a:pt x="36" y="93"/>
                  <a:pt x="36" y="93"/>
                  <a:pt x="36" y="93"/>
                </a:cubicBezTo>
                <a:cubicBezTo>
                  <a:pt x="36" y="125"/>
                  <a:pt x="36" y="125"/>
                  <a:pt x="36" y="125"/>
                </a:cubicBezTo>
                <a:cubicBezTo>
                  <a:pt x="32" y="144"/>
                  <a:pt x="32" y="144"/>
                  <a:pt x="32" y="144"/>
                </a:cubicBezTo>
                <a:cubicBezTo>
                  <a:pt x="22" y="131"/>
                  <a:pt x="19" y="119"/>
                  <a:pt x="18" y="112"/>
                </a:cubicBezTo>
                <a:close/>
                <a:moveTo>
                  <a:pt x="33" y="152"/>
                </a:moveTo>
                <a:cubicBezTo>
                  <a:pt x="35" y="153"/>
                  <a:pt x="35" y="153"/>
                  <a:pt x="35" y="153"/>
                </a:cubicBezTo>
                <a:cubicBezTo>
                  <a:pt x="37" y="155"/>
                  <a:pt x="39" y="158"/>
                  <a:pt x="41" y="160"/>
                </a:cubicBezTo>
                <a:cubicBezTo>
                  <a:pt x="30" y="164"/>
                  <a:pt x="30" y="164"/>
                  <a:pt x="30" y="164"/>
                </a:cubicBezTo>
                <a:lnTo>
                  <a:pt x="33" y="152"/>
                </a:lnTo>
                <a:close/>
                <a:moveTo>
                  <a:pt x="29" y="169"/>
                </a:moveTo>
                <a:cubicBezTo>
                  <a:pt x="46" y="177"/>
                  <a:pt x="46" y="177"/>
                  <a:pt x="46" y="177"/>
                </a:cubicBezTo>
                <a:cubicBezTo>
                  <a:pt x="25" y="186"/>
                  <a:pt x="25" y="186"/>
                  <a:pt x="25" y="186"/>
                </a:cubicBezTo>
                <a:lnTo>
                  <a:pt x="29" y="169"/>
                </a:lnTo>
                <a:close/>
                <a:moveTo>
                  <a:pt x="16" y="224"/>
                </a:moveTo>
                <a:cubicBezTo>
                  <a:pt x="9" y="224"/>
                  <a:pt x="9" y="224"/>
                  <a:pt x="9" y="224"/>
                </a:cubicBezTo>
                <a:cubicBezTo>
                  <a:pt x="24" y="190"/>
                  <a:pt x="24" y="190"/>
                  <a:pt x="24" y="190"/>
                </a:cubicBezTo>
                <a:cubicBezTo>
                  <a:pt x="40" y="190"/>
                  <a:pt x="40" y="190"/>
                  <a:pt x="40" y="190"/>
                </a:cubicBezTo>
                <a:lnTo>
                  <a:pt x="16" y="224"/>
                </a:lnTo>
                <a:close/>
                <a:moveTo>
                  <a:pt x="30" y="186"/>
                </a:moveTo>
                <a:cubicBezTo>
                  <a:pt x="49" y="178"/>
                  <a:pt x="49" y="178"/>
                  <a:pt x="49" y="178"/>
                </a:cubicBezTo>
                <a:cubicBezTo>
                  <a:pt x="66" y="186"/>
                  <a:pt x="66" y="186"/>
                  <a:pt x="66" y="186"/>
                </a:cubicBezTo>
                <a:lnTo>
                  <a:pt x="30" y="186"/>
                </a:lnTo>
                <a:close/>
                <a:moveTo>
                  <a:pt x="89" y="224"/>
                </a:moveTo>
                <a:cubicBezTo>
                  <a:pt x="81" y="224"/>
                  <a:pt x="81" y="224"/>
                  <a:pt x="81" y="224"/>
                </a:cubicBezTo>
                <a:cubicBezTo>
                  <a:pt x="57" y="190"/>
                  <a:pt x="57" y="190"/>
                  <a:pt x="57" y="190"/>
                </a:cubicBezTo>
                <a:cubicBezTo>
                  <a:pt x="73" y="190"/>
                  <a:pt x="73" y="190"/>
                  <a:pt x="73" y="190"/>
                </a:cubicBezTo>
                <a:lnTo>
                  <a:pt x="89" y="224"/>
                </a:lnTo>
                <a:close/>
                <a:moveTo>
                  <a:pt x="73" y="186"/>
                </a:moveTo>
                <a:cubicBezTo>
                  <a:pt x="72" y="186"/>
                  <a:pt x="72" y="186"/>
                  <a:pt x="72" y="186"/>
                </a:cubicBezTo>
                <a:cubicBezTo>
                  <a:pt x="52" y="177"/>
                  <a:pt x="52" y="177"/>
                  <a:pt x="52" y="177"/>
                </a:cubicBezTo>
                <a:cubicBezTo>
                  <a:pt x="58" y="174"/>
                  <a:pt x="58" y="174"/>
                  <a:pt x="58" y="174"/>
                </a:cubicBezTo>
                <a:cubicBezTo>
                  <a:pt x="62" y="176"/>
                  <a:pt x="67" y="179"/>
                  <a:pt x="72" y="181"/>
                </a:cubicBezTo>
                <a:lnTo>
                  <a:pt x="73" y="186"/>
                </a:lnTo>
                <a:close/>
                <a:moveTo>
                  <a:pt x="75" y="180"/>
                </a:moveTo>
                <a:cubicBezTo>
                  <a:pt x="63" y="125"/>
                  <a:pt x="63" y="125"/>
                  <a:pt x="63" y="125"/>
                </a:cubicBezTo>
                <a:cubicBezTo>
                  <a:pt x="63" y="112"/>
                  <a:pt x="63" y="112"/>
                  <a:pt x="63" y="112"/>
                </a:cubicBezTo>
                <a:cubicBezTo>
                  <a:pt x="72" y="117"/>
                  <a:pt x="83" y="122"/>
                  <a:pt x="96" y="126"/>
                </a:cubicBezTo>
                <a:cubicBezTo>
                  <a:pt x="103" y="135"/>
                  <a:pt x="113" y="145"/>
                  <a:pt x="127" y="156"/>
                </a:cubicBezTo>
                <a:cubicBezTo>
                  <a:pt x="104" y="169"/>
                  <a:pt x="104" y="169"/>
                  <a:pt x="104" y="169"/>
                </a:cubicBezTo>
                <a:cubicBezTo>
                  <a:pt x="103" y="169"/>
                  <a:pt x="102" y="170"/>
                  <a:pt x="103" y="171"/>
                </a:cubicBezTo>
                <a:cubicBezTo>
                  <a:pt x="103" y="172"/>
                  <a:pt x="104" y="173"/>
                  <a:pt x="105" y="173"/>
                </a:cubicBezTo>
                <a:cubicBezTo>
                  <a:pt x="114" y="173"/>
                  <a:pt x="114" y="173"/>
                  <a:pt x="114" y="173"/>
                </a:cubicBezTo>
                <a:cubicBezTo>
                  <a:pt x="114" y="178"/>
                  <a:pt x="114" y="178"/>
                  <a:pt x="114" y="178"/>
                </a:cubicBezTo>
                <a:cubicBezTo>
                  <a:pt x="110" y="178"/>
                  <a:pt x="110" y="178"/>
                  <a:pt x="110" y="178"/>
                </a:cubicBezTo>
                <a:cubicBezTo>
                  <a:pt x="109" y="178"/>
                  <a:pt x="107" y="179"/>
                  <a:pt x="107" y="181"/>
                </a:cubicBezTo>
                <a:cubicBezTo>
                  <a:pt x="107" y="182"/>
                  <a:pt x="109" y="183"/>
                  <a:pt x="110" y="183"/>
                </a:cubicBezTo>
                <a:cubicBezTo>
                  <a:pt x="114" y="183"/>
                  <a:pt x="114" y="183"/>
                  <a:pt x="114" y="183"/>
                </a:cubicBezTo>
                <a:cubicBezTo>
                  <a:pt x="114" y="186"/>
                  <a:pt x="114" y="186"/>
                  <a:pt x="114" y="186"/>
                </a:cubicBezTo>
                <a:cubicBezTo>
                  <a:pt x="110" y="186"/>
                  <a:pt x="110" y="186"/>
                  <a:pt x="110" y="186"/>
                </a:cubicBezTo>
                <a:cubicBezTo>
                  <a:pt x="109" y="186"/>
                  <a:pt x="107" y="187"/>
                  <a:pt x="107" y="189"/>
                </a:cubicBezTo>
                <a:cubicBezTo>
                  <a:pt x="107" y="190"/>
                  <a:pt x="109" y="191"/>
                  <a:pt x="110" y="191"/>
                </a:cubicBezTo>
                <a:cubicBezTo>
                  <a:pt x="114" y="191"/>
                  <a:pt x="114" y="191"/>
                  <a:pt x="114" y="191"/>
                </a:cubicBezTo>
                <a:cubicBezTo>
                  <a:pt x="114" y="193"/>
                  <a:pt x="114" y="193"/>
                  <a:pt x="114" y="193"/>
                </a:cubicBezTo>
                <a:cubicBezTo>
                  <a:pt x="98" y="190"/>
                  <a:pt x="85" y="185"/>
                  <a:pt x="75" y="180"/>
                </a:cubicBezTo>
                <a:close/>
                <a:moveTo>
                  <a:pt x="131" y="188"/>
                </a:moveTo>
                <a:cubicBezTo>
                  <a:pt x="131" y="188"/>
                  <a:pt x="132" y="188"/>
                  <a:pt x="132" y="189"/>
                </a:cubicBezTo>
                <a:cubicBezTo>
                  <a:pt x="132" y="189"/>
                  <a:pt x="131" y="190"/>
                  <a:pt x="131" y="190"/>
                </a:cubicBezTo>
                <a:cubicBezTo>
                  <a:pt x="110" y="190"/>
                  <a:pt x="110" y="190"/>
                  <a:pt x="110" y="190"/>
                </a:cubicBezTo>
                <a:cubicBezTo>
                  <a:pt x="110" y="190"/>
                  <a:pt x="109" y="189"/>
                  <a:pt x="109" y="189"/>
                </a:cubicBezTo>
                <a:cubicBezTo>
                  <a:pt x="109" y="188"/>
                  <a:pt x="110" y="188"/>
                  <a:pt x="110" y="188"/>
                </a:cubicBezTo>
                <a:lnTo>
                  <a:pt x="131" y="188"/>
                </a:lnTo>
                <a:close/>
                <a:moveTo>
                  <a:pt x="131" y="180"/>
                </a:moveTo>
                <a:cubicBezTo>
                  <a:pt x="131" y="180"/>
                  <a:pt x="132" y="180"/>
                  <a:pt x="132" y="181"/>
                </a:cubicBezTo>
                <a:cubicBezTo>
                  <a:pt x="132" y="181"/>
                  <a:pt x="131" y="182"/>
                  <a:pt x="131" y="182"/>
                </a:cubicBezTo>
                <a:cubicBezTo>
                  <a:pt x="110" y="182"/>
                  <a:pt x="110" y="182"/>
                  <a:pt x="110" y="182"/>
                </a:cubicBezTo>
                <a:cubicBezTo>
                  <a:pt x="110" y="182"/>
                  <a:pt x="109" y="181"/>
                  <a:pt x="109" y="181"/>
                </a:cubicBezTo>
                <a:cubicBezTo>
                  <a:pt x="109" y="180"/>
                  <a:pt x="110" y="180"/>
                  <a:pt x="110" y="180"/>
                </a:cubicBezTo>
                <a:lnTo>
                  <a:pt x="131" y="180"/>
                </a:lnTo>
                <a:close/>
                <a:moveTo>
                  <a:pt x="114" y="169"/>
                </a:moveTo>
                <a:cubicBezTo>
                  <a:pt x="131" y="159"/>
                  <a:pt x="131" y="159"/>
                  <a:pt x="131" y="159"/>
                </a:cubicBezTo>
                <a:cubicBezTo>
                  <a:pt x="135" y="162"/>
                  <a:pt x="140" y="165"/>
                  <a:pt x="145" y="169"/>
                </a:cubicBezTo>
                <a:lnTo>
                  <a:pt x="114" y="169"/>
                </a:lnTo>
                <a:close/>
                <a:moveTo>
                  <a:pt x="150" y="236"/>
                </a:moveTo>
                <a:cubicBezTo>
                  <a:pt x="164" y="243"/>
                  <a:pt x="164" y="243"/>
                  <a:pt x="164" y="243"/>
                </a:cubicBezTo>
                <a:cubicBezTo>
                  <a:pt x="147" y="251"/>
                  <a:pt x="147" y="251"/>
                  <a:pt x="147" y="251"/>
                </a:cubicBezTo>
                <a:lnTo>
                  <a:pt x="150" y="236"/>
                </a:lnTo>
                <a:close/>
                <a:moveTo>
                  <a:pt x="145" y="257"/>
                </a:moveTo>
                <a:cubicBezTo>
                  <a:pt x="164" y="265"/>
                  <a:pt x="164" y="265"/>
                  <a:pt x="164" y="265"/>
                </a:cubicBezTo>
                <a:cubicBezTo>
                  <a:pt x="141" y="274"/>
                  <a:pt x="141" y="274"/>
                  <a:pt x="141" y="274"/>
                </a:cubicBezTo>
                <a:lnTo>
                  <a:pt x="145" y="257"/>
                </a:lnTo>
                <a:close/>
                <a:moveTo>
                  <a:pt x="140" y="280"/>
                </a:moveTo>
                <a:cubicBezTo>
                  <a:pt x="163" y="291"/>
                  <a:pt x="163" y="291"/>
                  <a:pt x="163" y="291"/>
                </a:cubicBezTo>
                <a:cubicBezTo>
                  <a:pt x="134" y="304"/>
                  <a:pt x="134" y="304"/>
                  <a:pt x="134" y="304"/>
                </a:cubicBezTo>
                <a:lnTo>
                  <a:pt x="140" y="280"/>
                </a:lnTo>
                <a:close/>
                <a:moveTo>
                  <a:pt x="121" y="359"/>
                </a:moveTo>
                <a:cubicBezTo>
                  <a:pt x="111" y="359"/>
                  <a:pt x="111" y="359"/>
                  <a:pt x="111" y="359"/>
                </a:cubicBezTo>
                <a:cubicBezTo>
                  <a:pt x="133" y="310"/>
                  <a:pt x="133" y="310"/>
                  <a:pt x="133" y="310"/>
                </a:cubicBezTo>
                <a:cubicBezTo>
                  <a:pt x="156" y="310"/>
                  <a:pt x="156" y="310"/>
                  <a:pt x="156" y="310"/>
                </a:cubicBezTo>
                <a:lnTo>
                  <a:pt x="121" y="359"/>
                </a:lnTo>
                <a:close/>
                <a:moveTo>
                  <a:pt x="141" y="305"/>
                </a:moveTo>
                <a:cubicBezTo>
                  <a:pt x="167" y="293"/>
                  <a:pt x="167" y="293"/>
                  <a:pt x="167" y="293"/>
                </a:cubicBezTo>
                <a:cubicBezTo>
                  <a:pt x="192" y="305"/>
                  <a:pt x="192" y="305"/>
                  <a:pt x="192" y="305"/>
                </a:cubicBezTo>
                <a:lnTo>
                  <a:pt x="141" y="305"/>
                </a:lnTo>
                <a:close/>
                <a:moveTo>
                  <a:pt x="213" y="359"/>
                </a:moveTo>
                <a:cubicBezTo>
                  <a:pt x="179" y="310"/>
                  <a:pt x="179" y="310"/>
                  <a:pt x="179" y="310"/>
                </a:cubicBezTo>
                <a:cubicBezTo>
                  <a:pt x="202" y="310"/>
                  <a:pt x="202" y="310"/>
                  <a:pt x="202" y="310"/>
                </a:cubicBezTo>
                <a:cubicBezTo>
                  <a:pt x="224" y="359"/>
                  <a:pt x="224" y="359"/>
                  <a:pt x="224" y="359"/>
                </a:cubicBezTo>
                <a:lnTo>
                  <a:pt x="213" y="359"/>
                </a:lnTo>
                <a:close/>
                <a:moveTo>
                  <a:pt x="213" y="359"/>
                </a:moveTo>
                <a:cubicBezTo>
                  <a:pt x="213" y="359"/>
                  <a:pt x="213" y="359"/>
                  <a:pt x="213" y="359"/>
                </a:cubicBezTo>
              </a:path>
            </a:pathLst>
          </a:custGeom>
          <a:solidFill>
            <a:srgbClr val="14826D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Freeform 81"/>
          <p:cNvSpPr>
            <a:spLocks noEditPoints="1"/>
          </p:cNvSpPr>
          <p:nvPr/>
        </p:nvSpPr>
        <p:spPr bwMode="auto">
          <a:xfrm>
            <a:off x="938457" y="3187532"/>
            <a:ext cx="426741" cy="1017938"/>
          </a:xfrm>
          <a:custGeom>
            <a:avLst/>
            <a:gdLst/>
            <a:ahLst/>
            <a:cxnLst>
              <a:cxn ang="0">
                <a:pos x="135" y="158"/>
              </a:cxn>
              <a:cxn ang="0">
                <a:pos x="135" y="172"/>
              </a:cxn>
              <a:cxn ang="0">
                <a:pos x="137" y="190"/>
              </a:cxn>
              <a:cxn ang="0">
                <a:pos x="155" y="172"/>
              </a:cxn>
              <a:cxn ang="0">
                <a:pos x="150" y="163"/>
              </a:cxn>
              <a:cxn ang="0">
                <a:pos x="107" y="85"/>
              </a:cxn>
              <a:cxn ang="0">
                <a:pos x="129" y="97"/>
              </a:cxn>
              <a:cxn ang="0">
                <a:pos x="129" y="115"/>
              </a:cxn>
              <a:cxn ang="0">
                <a:pos x="153" y="103"/>
              </a:cxn>
              <a:cxn ang="0">
                <a:pos x="149" y="90"/>
              </a:cxn>
              <a:cxn ang="0">
                <a:pos x="107" y="55"/>
              </a:cxn>
              <a:cxn ang="0">
                <a:pos x="81" y="3"/>
              </a:cxn>
              <a:cxn ang="0">
                <a:pos x="14" y="83"/>
              </a:cxn>
              <a:cxn ang="0">
                <a:pos x="21" y="97"/>
              </a:cxn>
              <a:cxn ang="0">
                <a:pos x="26" y="106"/>
              </a:cxn>
              <a:cxn ang="0">
                <a:pos x="46" y="106"/>
              </a:cxn>
              <a:cxn ang="0">
                <a:pos x="50" y="93"/>
              </a:cxn>
              <a:cxn ang="0">
                <a:pos x="5" y="152"/>
              </a:cxn>
              <a:cxn ang="0">
                <a:pos x="10" y="167"/>
              </a:cxn>
              <a:cxn ang="0">
                <a:pos x="13" y="180"/>
              </a:cxn>
              <a:cxn ang="0">
                <a:pos x="33" y="180"/>
              </a:cxn>
              <a:cxn ang="0">
                <a:pos x="38" y="170"/>
              </a:cxn>
              <a:cxn ang="0">
                <a:pos x="60" y="212"/>
              </a:cxn>
              <a:cxn ang="0">
                <a:pos x="41" y="392"/>
              </a:cxn>
              <a:cxn ang="0">
                <a:pos x="123" y="384"/>
              </a:cxn>
              <a:cxn ang="0">
                <a:pos x="156" y="176"/>
              </a:cxn>
              <a:cxn ang="0">
                <a:pos x="155" y="165"/>
              </a:cxn>
              <a:cxn ang="0">
                <a:pos x="155" y="165"/>
              </a:cxn>
              <a:cxn ang="0">
                <a:pos x="124" y="102"/>
              </a:cxn>
              <a:cxn ang="0">
                <a:pos x="123" y="93"/>
              </a:cxn>
              <a:cxn ang="0">
                <a:pos x="21" y="104"/>
              </a:cxn>
              <a:cxn ang="0">
                <a:pos x="46" y="94"/>
              </a:cxn>
              <a:cxn ang="0">
                <a:pos x="39" y="176"/>
              </a:cxn>
              <a:cxn ang="0">
                <a:pos x="38" y="166"/>
              </a:cxn>
              <a:cxn ang="0">
                <a:pos x="38" y="166"/>
              </a:cxn>
              <a:cxn ang="0">
                <a:pos x="76" y="300"/>
              </a:cxn>
              <a:cxn ang="0">
                <a:pos x="88" y="80"/>
              </a:cxn>
              <a:cxn ang="0">
                <a:pos x="66" y="65"/>
              </a:cxn>
              <a:cxn ang="0">
                <a:pos x="101" y="98"/>
              </a:cxn>
              <a:cxn ang="0">
                <a:pos x="67" y="208"/>
              </a:cxn>
              <a:cxn ang="0">
                <a:pos x="86" y="180"/>
              </a:cxn>
              <a:cxn ang="0">
                <a:pos x="101" y="151"/>
              </a:cxn>
              <a:cxn ang="0">
                <a:pos x="71" y="158"/>
              </a:cxn>
              <a:cxn ang="0">
                <a:pos x="80" y="125"/>
              </a:cxn>
              <a:cxn ang="0">
                <a:pos x="66" y="158"/>
              </a:cxn>
              <a:cxn ang="0">
                <a:pos x="65" y="215"/>
              </a:cxn>
              <a:cxn ang="0">
                <a:pos x="82" y="297"/>
              </a:cxn>
              <a:cxn ang="0">
                <a:pos x="83" y="243"/>
              </a:cxn>
              <a:cxn ang="0">
                <a:pos x="88" y="241"/>
              </a:cxn>
              <a:cxn ang="0">
                <a:pos x="78" y="241"/>
              </a:cxn>
              <a:cxn ang="0">
                <a:pos x="55" y="259"/>
              </a:cxn>
              <a:cxn ang="0">
                <a:pos x="107" y="152"/>
              </a:cxn>
              <a:cxn ang="0">
                <a:pos x="101" y="92"/>
              </a:cxn>
              <a:cxn ang="0">
                <a:pos x="101" y="53"/>
              </a:cxn>
              <a:cxn ang="0">
                <a:pos x="66" y="53"/>
              </a:cxn>
              <a:cxn ang="0">
                <a:pos x="74" y="85"/>
              </a:cxn>
              <a:cxn ang="0">
                <a:pos x="60" y="152"/>
              </a:cxn>
              <a:cxn ang="0">
                <a:pos x="26" y="381"/>
              </a:cxn>
              <a:cxn ang="0">
                <a:pos x="124" y="322"/>
              </a:cxn>
            </a:cxnLst>
            <a:rect l="0" t="0" r="r" b="b"/>
            <a:pathLst>
              <a:path w="164" h="392">
                <a:moveTo>
                  <a:pt x="156" y="384"/>
                </a:moveTo>
                <a:cubicBezTo>
                  <a:pt x="156" y="383"/>
                  <a:pt x="156" y="383"/>
                  <a:pt x="156" y="382"/>
                </a:cubicBezTo>
                <a:cubicBezTo>
                  <a:pt x="128" y="318"/>
                  <a:pt x="128" y="318"/>
                  <a:pt x="128" y="318"/>
                </a:cubicBezTo>
                <a:cubicBezTo>
                  <a:pt x="107" y="212"/>
                  <a:pt x="107" y="212"/>
                  <a:pt x="107" y="212"/>
                </a:cubicBezTo>
                <a:cubicBezTo>
                  <a:pt x="107" y="158"/>
                  <a:pt x="107" y="158"/>
                  <a:pt x="107" y="158"/>
                </a:cubicBezTo>
                <a:cubicBezTo>
                  <a:pt x="135" y="158"/>
                  <a:pt x="135" y="158"/>
                  <a:pt x="135" y="158"/>
                </a:cubicBezTo>
                <a:cubicBezTo>
                  <a:pt x="135" y="163"/>
                  <a:pt x="135" y="163"/>
                  <a:pt x="135" y="163"/>
                </a:cubicBezTo>
                <a:cubicBezTo>
                  <a:pt x="130" y="163"/>
                  <a:pt x="130" y="163"/>
                  <a:pt x="130" y="163"/>
                </a:cubicBezTo>
                <a:cubicBezTo>
                  <a:pt x="129" y="163"/>
                  <a:pt x="127" y="164"/>
                  <a:pt x="127" y="166"/>
                </a:cubicBezTo>
                <a:cubicBezTo>
                  <a:pt x="127" y="168"/>
                  <a:pt x="129" y="169"/>
                  <a:pt x="130" y="169"/>
                </a:cubicBezTo>
                <a:cubicBezTo>
                  <a:pt x="135" y="169"/>
                  <a:pt x="135" y="169"/>
                  <a:pt x="135" y="169"/>
                </a:cubicBezTo>
                <a:cubicBezTo>
                  <a:pt x="135" y="172"/>
                  <a:pt x="135" y="172"/>
                  <a:pt x="135" y="172"/>
                </a:cubicBezTo>
                <a:cubicBezTo>
                  <a:pt x="130" y="172"/>
                  <a:pt x="130" y="172"/>
                  <a:pt x="130" y="172"/>
                </a:cubicBezTo>
                <a:cubicBezTo>
                  <a:pt x="129" y="172"/>
                  <a:pt x="127" y="174"/>
                  <a:pt x="127" y="176"/>
                </a:cubicBezTo>
                <a:cubicBezTo>
                  <a:pt x="127" y="178"/>
                  <a:pt x="129" y="179"/>
                  <a:pt x="130" y="179"/>
                </a:cubicBezTo>
                <a:cubicBezTo>
                  <a:pt x="135" y="179"/>
                  <a:pt x="135" y="179"/>
                  <a:pt x="135" y="179"/>
                </a:cubicBezTo>
                <a:cubicBezTo>
                  <a:pt x="135" y="188"/>
                  <a:pt x="135" y="188"/>
                  <a:pt x="135" y="188"/>
                </a:cubicBezTo>
                <a:cubicBezTo>
                  <a:pt x="135" y="189"/>
                  <a:pt x="136" y="190"/>
                  <a:pt x="137" y="190"/>
                </a:cubicBezTo>
                <a:cubicBezTo>
                  <a:pt x="148" y="190"/>
                  <a:pt x="148" y="190"/>
                  <a:pt x="148" y="190"/>
                </a:cubicBezTo>
                <a:cubicBezTo>
                  <a:pt x="149" y="190"/>
                  <a:pt x="150" y="189"/>
                  <a:pt x="150" y="188"/>
                </a:cubicBezTo>
                <a:cubicBezTo>
                  <a:pt x="150" y="179"/>
                  <a:pt x="150" y="179"/>
                  <a:pt x="150" y="179"/>
                </a:cubicBezTo>
                <a:cubicBezTo>
                  <a:pt x="155" y="179"/>
                  <a:pt x="155" y="179"/>
                  <a:pt x="155" y="179"/>
                </a:cubicBezTo>
                <a:cubicBezTo>
                  <a:pt x="157" y="179"/>
                  <a:pt x="159" y="178"/>
                  <a:pt x="159" y="176"/>
                </a:cubicBezTo>
                <a:cubicBezTo>
                  <a:pt x="159" y="174"/>
                  <a:pt x="157" y="172"/>
                  <a:pt x="155" y="172"/>
                </a:cubicBezTo>
                <a:cubicBezTo>
                  <a:pt x="150" y="172"/>
                  <a:pt x="150" y="172"/>
                  <a:pt x="150" y="172"/>
                </a:cubicBezTo>
                <a:cubicBezTo>
                  <a:pt x="150" y="169"/>
                  <a:pt x="150" y="169"/>
                  <a:pt x="150" y="169"/>
                </a:cubicBezTo>
                <a:cubicBezTo>
                  <a:pt x="155" y="169"/>
                  <a:pt x="155" y="169"/>
                  <a:pt x="155" y="169"/>
                </a:cubicBezTo>
                <a:cubicBezTo>
                  <a:pt x="157" y="169"/>
                  <a:pt x="159" y="168"/>
                  <a:pt x="159" y="166"/>
                </a:cubicBezTo>
                <a:cubicBezTo>
                  <a:pt x="159" y="164"/>
                  <a:pt x="157" y="163"/>
                  <a:pt x="155" y="163"/>
                </a:cubicBezTo>
                <a:cubicBezTo>
                  <a:pt x="150" y="163"/>
                  <a:pt x="150" y="163"/>
                  <a:pt x="150" y="163"/>
                </a:cubicBezTo>
                <a:cubicBezTo>
                  <a:pt x="150" y="158"/>
                  <a:pt x="150" y="158"/>
                  <a:pt x="150" y="158"/>
                </a:cubicBezTo>
                <a:cubicBezTo>
                  <a:pt x="160" y="158"/>
                  <a:pt x="160" y="158"/>
                  <a:pt x="160" y="158"/>
                </a:cubicBezTo>
                <a:cubicBezTo>
                  <a:pt x="162" y="158"/>
                  <a:pt x="163" y="157"/>
                  <a:pt x="163" y="156"/>
                </a:cubicBezTo>
                <a:cubicBezTo>
                  <a:pt x="163" y="154"/>
                  <a:pt x="163" y="153"/>
                  <a:pt x="162" y="152"/>
                </a:cubicBezTo>
                <a:cubicBezTo>
                  <a:pt x="107" y="123"/>
                  <a:pt x="107" y="123"/>
                  <a:pt x="107" y="123"/>
                </a:cubicBezTo>
                <a:cubicBezTo>
                  <a:pt x="107" y="85"/>
                  <a:pt x="107" y="85"/>
                  <a:pt x="107" y="85"/>
                </a:cubicBezTo>
                <a:cubicBezTo>
                  <a:pt x="129" y="85"/>
                  <a:pt x="129" y="85"/>
                  <a:pt x="129" y="85"/>
                </a:cubicBezTo>
                <a:cubicBezTo>
                  <a:pt x="129" y="90"/>
                  <a:pt x="129" y="90"/>
                  <a:pt x="129" y="90"/>
                </a:cubicBezTo>
                <a:cubicBezTo>
                  <a:pt x="124" y="90"/>
                  <a:pt x="124" y="90"/>
                  <a:pt x="124" y="90"/>
                </a:cubicBezTo>
                <a:cubicBezTo>
                  <a:pt x="123" y="90"/>
                  <a:pt x="121" y="92"/>
                  <a:pt x="121" y="93"/>
                </a:cubicBezTo>
                <a:cubicBezTo>
                  <a:pt x="121" y="95"/>
                  <a:pt x="123" y="97"/>
                  <a:pt x="124" y="97"/>
                </a:cubicBezTo>
                <a:cubicBezTo>
                  <a:pt x="129" y="97"/>
                  <a:pt x="129" y="97"/>
                  <a:pt x="129" y="97"/>
                </a:cubicBezTo>
                <a:cubicBezTo>
                  <a:pt x="129" y="100"/>
                  <a:pt x="129" y="100"/>
                  <a:pt x="129" y="100"/>
                </a:cubicBezTo>
                <a:cubicBezTo>
                  <a:pt x="124" y="100"/>
                  <a:pt x="124" y="100"/>
                  <a:pt x="124" y="100"/>
                </a:cubicBezTo>
                <a:cubicBezTo>
                  <a:pt x="123" y="100"/>
                  <a:pt x="121" y="101"/>
                  <a:pt x="121" y="103"/>
                </a:cubicBezTo>
                <a:cubicBezTo>
                  <a:pt x="121" y="105"/>
                  <a:pt x="123" y="106"/>
                  <a:pt x="124" y="106"/>
                </a:cubicBezTo>
                <a:cubicBezTo>
                  <a:pt x="129" y="106"/>
                  <a:pt x="129" y="106"/>
                  <a:pt x="129" y="106"/>
                </a:cubicBezTo>
                <a:cubicBezTo>
                  <a:pt x="129" y="115"/>
                  <a:pt x="129" y="115"/>
                  <a:pt x="129" y="115"/>
                </a:cubicBezTo>
                <a:cubicBezTo>
                  <a:pt x="129" y="117"/>
                  <a:pt x="130" y="118"/>
                  <a:pt x="131" y="118"/>
                </a:cubicBezTo>
                <a:cubicBezTo>
                  <a:pt x="142" y="118"/>
                  <a:pt x="142" y="118"/>
                  <a:pt x="142" y="118"/>
                </a:cubicBezTo>
                <a:cubicBezTo>
                  <a:pt x="143" y="118"/>
                  <a:pt x="144" y="117"/>
                  <a:pt x="144" y="115"/>
                </a:cubicBezTo>
                <a:cubicBezTo>
                  <a:pt x="144" y="106"/>
                  <a:pt x="144" y="106"/>
                  <a:pt x="144" y="106"/>
                </a:cubicBezTo>
                <a:cubicBezTo>
                  <a:pt x="149" y="106"/>
                  <a:pt x="149" y="106"/>
                  <a:pt x="149" y="106"/>
                </a:cubicBezTo>
                <a:cubicBezTo>
                  <a:pt x="151" y="106"/>
                  <a:pt x="153" y="105"/>
                  <a:pt x="153" y="103"/>
                </a:cubicBezTo>
                <a:cubicBezTo>
                  <a:pt x="153" y="101"/>
                  <a:pt x="151" y="100"/>
                  <a:pt x="149" y="100"/>
                </a:cubicBezTo>
                <a:cubicBezTo>
                  <a:pt x="144" y="100"/>
                  <a:pt x="144" y="100"/>
                  <a:pt x="144" y="100"/>
                </a:cubicBezTo>
                <a:cubicBezTo>
                  <a:pt x="144" y="97"/>
                  <a:pt x="144" y="97"/>
                  <a:pt x="144" y="97"/>
                </a:cubicBezTo>
                <a:cubicBezTo>
                  <a:pt x="149" y="97"/>
                  <a:pt x="149" y="97"/>
                  <a:pt x="149" y="97"/>
                </a:cubicBezTo>
                <a:cubicBezTo>
                  <a:pt x="151" y="97"/>
                  <a:pt x="153" y="95"/>
                  <a:pt x="153" y="93"/>
                </a:cubicBezTo>
                <a:cubicBezTo>
                  <a:pt x="153" y="92"/>
                  <a:pt x="151" y="90"/>
                  <a:pt x="149" y="90"/>
                </a:cubicBezTo>
                <a:cubicBezTo>
                  <a:pt x="144" y="90"/>
                  <a:pt x="144" y="90"/>
                  <a:pt x="144" y="90"/>
                </a:cubicBezTo>
                <a:cubicBezTo>
                  <a:pt x="144" y="85"/>
                  <a:pt x="144" y="85"/>
                  <a:pt x="144" y="85"/>
                </a:cubicBezTo>
                <a:cubicBezTo>
                  <a:pt x="150" y="85"/>
                  <a:pt x="150" y="85"/>
                  <a:pt x="150" y="85"/>
                </a:cubicBezTo>
                <a:cubicBezTo>
                  <a:pt x="152" y="85"/>
                  <a:pt x="153" y="85"/>
                  <a:pt x="153" y="83"/>
                </a:cubicBezTo>
                <a:cubicBezTo>
                  <a:pt x="153" y="82"/>
                  <a:pt x="153" y="81"/>
                  <a:pt x="152" y="80"/>
                </a:cubicBezTo>
                <a:cubicBezTo>
                  <a:pt x="107" y="55"/>
                  <a:pt x="107" y="55"/>
                  <a:pt x="107" y="55"/>
                </a:cubicBezTo>
                <a:cubicBezTo>
                  <a:pt x="107" y="52"/>
                  <a:pt x="107" y="52"/>
                  <a:pt x="107" y="52"/>
                </a:cubicBezTo>
                <a:cubicBezTo>
                  <a:pt x="107" y="51"/>
                  <a:pt x="107" y="51"/>
                  <a:pt x="106" y="50"/>
                </a:cubicBezTo>
                <a:cubicBezTo>
                  <a:pt x="86" y="20"/>
                  <a:pt x="86" y="20"/>
                  <a:pt x="86" y="20"/>
                </a:cubicBezTo>
                <a:cubicBezTo>
                  <a:pt x="86" y="3"/>
                  <a:pt x="86" y="3"/>
                  <a:pt x="86" y="3"/>
                </a:cubicBezTo>
                <a:cubicBezTo>
                  <a:pt x="86" y="1"/>
                  <a:pt x="85" y="0"/>
                  <a:pt x="84" y="0"/>
                </a:cubicBezTo>
                <a:cubicBezTo>
                  <a:pt x="82" y="0"/>
                  <a:pt x="81" y="1"/>
                  <a:pt x="81" y="3"/>
                </a:cubicBezTo>
                <a:cubicBezTo>
                  <a:pt x="81" y="20"/>
                  <a:pt x="81" y="20"/>
                  <a:pt x="81" y="20"/>
                </a:cubicBezTo>
                <a:cubicBezTo>
                  <a:pt x="61" y="50"/>
                  <a:pt x="61" y="50"/>
                  <a:pt x="61" y="50"/>
                </a:cubicBezTo>
                <a:cubicBezTo>
                  <a:pt x="60" y="51"/>
                  <a:pt x="60" y="51"/>
                  <a:pt x="60" y="52"/>
                </a:cubicBezTo>
                <a:cubicBezTo>
                  <a:pt x="60" y="54"/>
                  <a:pt x="60" y="54"/>
                  <a:pt x="60" y="54"/>
                </a:cubicBezTo>
                <a:cubicBezTo>
                  <a:pt x="15" y="80"/>
                  <a:pt x="15" y="80"/>
                  <a:pt x="15" y="80"/>
                </a:cubicBezTo>
                <a:cubicBezTo>
                  <a:pt x="14" y="81"/>
                  <a:pt x="13" y="82"/>
                  <a:pt x="14" y="83"/>
                </a:cubicBezTo>
                <a:cubicBezTo>
                  <a:pt x="14" y="85"/>
                  <a:pt x="15" y="85"/>
                  <a:pt x="16" y="85"/>
                </a:cubicBezTo>
                <a:cubicBezTo>
                  <a:pt x="26" y="85"/>
                  <a:pt x="26" y="85"/>
                  <a:pt x="26" y="85"/>
                </a:cubicBezTo>
                <a:cubicBezTo>
                  <a:pt x="26" y="90"/>
                  <a:pt x="26" y="90"/>
                  <a:pt x="26" y="90"/>
                </a:cubicBezTo>
                <a:cubicBezTo>
                  <a:pt x="21" y="90"/>
                  <a:pt x="21" y="90"/>
                  <a:pt x="21" y="90"/>
                </a:cubicBezTo>
                <a:cubicBezTo>
                  <a:pt x="20" y="90"/>
                  <a:pt x="18" y="92"/>
                  <a:pt x="18" y="93"/>
                </a:cubicBezTo>
                <a:cubicBezTo>
                  <a:pt x="18" y="95"/>
                  <a:pt x="20" y="97"/>
                  <a:pt x="21" y="97"/>
                </a:cubicBezTo>
                <a:cubicBezTo>
                  <a:pt x="26" y="97"/>
                  <a:pt x="26" y="97"/>
                  <a:pt x="26" y="97"/>
                </a:cubicBezTo>
                <a:cubicBezTo>
                  <a:pt x="26" y="100"/>
                  <a:pt x="26" y="100"/>
                  <a:pt x="26" y="100"/>
                </a:cubicBezTo>
                <a:cubicBezTo>
                  <a:pt x="21" y="100"/>
                  <a:pt x="21" y="100"/>
                  <a:pt x="21" y="100"/>
                </a:cubicBezTo>
                <a:cubicBezTo>
                  <a:pt x="20" y="100"/>
                  <a:pt x="18" y="101"/>
                  <a:pt x="18" y="103"/>
                </a:cubicBezTo>
                <a:cubicBezTo>
                  <a:pt x="18" y="105"/>
                  <a:pt x="20" y="106"/>
                  <a:pt x="21" y="106"/>
                </a:cubicBezTo>
                <a:cubicBezTo>
                  <a:pt x="26" y="106"/>
                  <a:pt x="26" y="106"/>
                  <a:pt x="26" y="106"/>
                </a:cubicBezTo>
                <a:cubicBezTo>
                  <a:pt x="26" y="115"/>
                  <a:pt x="26" y="115"/>
                  <a:pt x="26" y="115"/>
                </a:cubicBezTo>
                <a:cubicBezTo>
                  <a:pt x="26" y="117"/>
                  <a:pt x="27" y="118"/>
                  <a:pt x="28" y="118"/>
                </a:cubicBezTo>
                <a:cubicBezTo>
                  <a:pt x="39" y="118"/>
                  <a:pt x="39" y="118"/>
                  <a:pt x="39" y="118"/>
                </a:cubicBezTo>
                <a:cubicBezTo>
                  <a:pt x="40" y="118"/>
                  <a:pt x="41" y="117"/>
                  <a:pt x="41" y="115"/>
                </a:cubicBezTo>
                <a:cubicBezTo>
                  <a:pt x="41" y="106"/>
                  <a:pt x="41" y="106"/>
                  <a:pt x="41" y="106"/>
                </a:cubicBezTo>
                <a:cubicBezTo>
                  <a:pt x="46" y="106"/>
                  <a:pt x="46" y="106"/>
                  <a:pt x="46" y="106"/>
                </a:cubicBezTo>
                <a:cubicBezTo>
                  <a:pt x="48" y="106"/>
                  <a:pt x="50" y="105"/>
                  <a:pt x="50" y="103"/>
                </a:cubicBezTo>
                <a:cubicBezTo>
                  <a:pt x="50" y="101"/>
                  <a:pt x="48" y="100"/>
                  <a:pt x="46" y="100"/>
                </a:cubicBezTo>
                <a:cubicBezTo>
                  <a:pt x="41" y="100"/>
                  <a:pt x="41" y="100"/>
                  <a:pt x="41" y="100"/>
                </a:cubicBezTo>
                <a:cubicBezTo>
                  <a:pt x="41" y="97"/>
                  <a:pt x="41" y="97"/>
                  <a:pt x="41" y="97"/>
                </a:cubicBezTo>
                <a:cubicBezTo>
                  <a:pt x="46" y="97"/>
                  <a:pt x="46" y="97"/>
                  <a:pt x="46" y="97"/>
                </a:cubicBezTo>
                <a:cubicBezTo>
                  <a:pt x="48" y="97"/>
                  <a:pt x="50" y="95"/>
                  <a:pt x="50" y="93"/>
                </a:cubicBezTo>
                <a:cubicBezTo>
                  <a:pt x="50" y="92"/>
                  <a:pt x="48" y="90"/>
                  <a:pt x="46" y="90"/>
                </a:cubicBezTo>
                <a:cubicBezTo>
                  <a:pt x="41" y="90"/>
                  <a:pt x="41" y="90"/>
                  <a:pt x="41" y="90"/>
                </a:cubicBezTo>
                <a:cubicBezTo>
                  <a:pt x="41" y="85"/>
                  <a:pt x="41" y="85"/>
                  <a:pt x="41" y="85"/>
                </a:cubicBezTo>
                <a:cubicBezTo>
                  <a:pt x="60" y="85"/>
                  <a:pt x="60" y="85"/>
                  <a:pt x="60" y="85"/>
                </a:cubicBezTo>
                <a:cubicBezTo>
                  <a:pt x="60" y="122"/>
                  <a:pt x="60" y="122"/>
                  <a:pt x="60" y="122"/>
                </a:cubicBezTo>
                <a:cubicBezTo>
                  <a:pt x="5" y="152"/>
                  <a:pt x="5" y="152"/>
                  <a:pt x="5" y="152"/>
                </a:cubicBezTo>
                <a:cubicBezTo>
                  <a:pt x="4" y="153"/>
                  <a:pt x="4" y="154"/>
                  <a:pt x="4" y="156"/>
                </a:cubicBezTo>
                <a:cubicBezTo>
                  <a:pt x="4" y="157"/>
                  <a:pt x="5" y="158"/>
                  <a:pt x="7" y="158"/>
                </a:cubicBezTo>
                <a:cubicBezTo>
                  <a:pt x="17" y="158"/>
                  <a:pt x="17" y="158"/>
                  <a:pt x="17" y="158"/>
                </a:cubicBezTo>
                <a:cubicBezTo>
                  <a:pt x="17" y="163"/>
                  <a:pt x="17" y="163"/>
                  <a:pt x="17" y="163"/>
                </a:cubicBezTo>
                <a:cubicBezTo>
                  <a:pt x="13" y="163"/>
                  <a:pt x="13" y="163"/>
                  <a:pt x="13" y="163"/>
                </a:cubicBezTo>
                <a:cubicBezTo>
                  <a:pt x="11" y="163"/>
                  <a:pt x="10" y="165"/>
                  <a:pt x="10" y="167"/>
                </a:cubicBezTo>
                <a:cubicBezTo>
                  <a:pt x="10" y="168"/>
                  <a:pt x="11" y="170"/>
                  <a:pt x="13" y="170"/>
                </a:cubicBezTo>
                <a:cubicBezTo>
                  <a:pt x="17" y="170"/>
                  <a:pt x="17" y="170"/>
                  <a:pt x="17" y="170"/>
                </a:cubicBezTo>
                <a:cubicBezTo>
                  <a:pt x="17" y="173"/>
                  <a:pt x="17" y="173"/>
                  <a:pt x="17" y="173"/>
                </a:cubicBezTo>
                <a:cubicBezTo>
                  <a:pt x="13" y="173"/>
                  <a:pt x="13" y="173"/>
                  <a:pt x="13" y="173"/>
                </a:cubicBezTo>
                <a:cubicBezTo>
                  <a:pt x="11" y="173"/>
                  <a:pt x="10" y="174"/>
                  <a:pt x="10" y="176"/>
                </a:cubicBezTo>
                <a:cubicBezTo>
                  <a:pt x="10" y="178"/>
                  <a:pt x="11" y="180"/>
                  <a:pt x="13" y="180"/>
                </a:cubicBezTo>
                <a:cubicBezTo>
                  <a:pt x="17" y="180"/>
                  <a:pt x="17" y="180"/>
                  <a:pt x="17" y="180"/>
                </a:cubicBezTo>
                <a:cubicBezTo>
                  <a:pt x="17" y="189"/>
                  <a:pt x="17" y="189"/>
                  <a:pt x="17" y="189"/>
                </a:cubicBezTo>
                <a:cubicBezTo>
                  <a:pt x="17" y="190"/>
                  <a:pt x="18" y="191"/>
                  <a:pt x="20" y="191"/>
                </a:cubicBezTo>
                <a:cubicBezTo>
                  <a:pt x="31" y="191"/>
                  <a:pt x="31" y="191"/>
                  <a:pt x="31" y="191"/>
                </a:cubicBezTo>
                <a:cubicBezTo>
                  <a:pt x="32" y="191"/>
                  <a:pt x="33" y="190"/>
                  <a:pt x="33" y="189"/>
                </a:cubicBezTo>
                <a:cubicBezTo>
                  <a:pt x="33" y="180"/>
                  <a:pt x="33" y="180"/>
                  <a:pt x="33" y="180"/>
                </a:cubicBezTo>
                <a:cubicBezTo>
                  <a:pt x="38" y="180"/>
                  <a:pt x="38" y="180"/>
                  <a:pt x="38" y="180"/>
                </a:cubicBezTo>
                <a:cubicBezTo>
                  <a:pt x="40" y="180"/>
                  <a:pt x="41" y="178"/>
                  <a:pt x="41" y="176"/>
                </a:cubicBezTo>
                <a:cubicBezTo>
                  <a:pt x="41" y="174"/>
                  <a:pt x="40" y="173"/>
                  <a:pt x="38" y="173"/>
                </a:cubicBezTo>
                <a:cubicBezTo>
                  <a:pt x="33" y="173"/>
                  <a:pt x="33" y="173"/>
                  <a:pt x="33" y="173"/>
                </a:cubicBezTo>
                <a:cubicBezTo>
                  <a:pt x="33" y="170"/>
                  <a:pt x="33" y="170"/>
                  <a:pt x="33" y="170"/>
                </a:cubicBezTo>
                <a:cubicBezTo>
                  <a:pt x="38" y="170"/>
                  <a:pt x="38" y="170"/>
                  <a:pt x="38" y="170"/>
                </a:cubicBezTo>
                <a:cubicBezTo>
                  <a:pt x="40" y="170"/>
                  <a:pt x="41" y="168"/>
                  <a:pt x="41" y="167"/>
                </a:cubicBezTo>
                <a:cubicBezTo>
                  <a:pt x="41" y="165"/>
                  <a:pt x="40" y="163"/>
                  <a:pt x="38" y="163"/>
                </a:cubicBezTo>
                <a:cubicBezTo>
                  <a:pt x="33" y="163"/>
                  <a:pt x="33" y="163"/>
                  <a:pt x="33" y="163"/>
                </a:cubicBezTo>
                <a:cubicBezTo>
                  <a:pt x="33" y="158"/>
                  <a:pt x="33" y="158"/>
                  <a:pt x="33" y="158"/>
                </a:cubicBezTo>
                <a:cubicBezTo>
                  <a:pt x="60" y="158"/>
                  <a:pt x="60" y="158"/>
                  <a:pt x="60" y="158"/>
                </a:cubicBezTo>
                <a:cubicBezTo>
                  <a:pt x="60" y="212"/>
                  <a:pt x="60" y="212"/>
                  <a:pt x="60" y="212"/>
                </a:cubicBezTo>
                <a:cubicBezTo>
                  <a:pt x="36" y="318"/>
                  <a:pt x="36" y="318"/>
                  <a:pt x="36" y="318"/>
                </a:cubicBezTo>
                <a:cubicBezTo>
                  <a:pt x="7" y="382"/>
                  <a:pt x="7" y="382"/>
                  <a:pt x="7" y="382"/>
                </a:cubicBezTo>
                <a:cubicBezTo>
                  <a:pt x="7" y="383"/>
                  <a:pt x="7" y="383"/>
                  <a:pt x="7" y="384"/>
                </a:cubicBezTo>
                <a:cubicBezTo>
                  <a:pt x="0" y="384"/>
                  <a:pt x="0" y="384"/>
                  <a:pt x="0" y="384"/>
                </a:cubicBezTo>
                <a:cubicBezTo>
                  <a:pt x="0" y="392"/>
                  <a:pt x="0" y="392"/>
                  <a:pt x="0" y="392"/>
                </a:cubicBezTo>
                <a:cubicBezTo>
                  <a:pt x="41" y="392"/>
                  <a:pt x="41" y="392"/>
                  <a:pt x="41" y="392"/>
                </a:cubicBezTo>
                <a:cubicBezTo>
                  <a:pt x="41" y="384"/>
                  <a:pt x="41" y="384"/>
                  <a:pt x="41" y="384"/>
                </a:cubicBezTo>
                <a:cubicBezTo>
                  <a:pt x="31" y="384"/>
                  <a:pt x="31" y="384"/>
                  <a:pt x="31" y="384"/>
                </a:cubicBezTo>
                <a:cubicBezTo>
                  <a:pt x="74" y="322"/>
                  <a:pt x="74" y="322"/>
                  <a:pt x="74" y="322"/>
                </a:cubicBezTo>
                <a:cubicBezTo>
                  <a:pt x="89" y="322"/>
                  <a:pt x="89" y="322"/>
                  <a:pt x="89" y="322"/>
                </a:cubicBezTo>
                <a:cubicBezTo>
                  <a:pt x="132" y="384"/>
                  <a:pt x="132" y="384"/>
                  <a:pt x="132" y="384"/>
                </a:cubicBezTo>
                <a:cubicBezTo>
                  <a:pt x="123" y="384"/>
                  <a:pt x="123" y="384"/>
                  <a:pt x="123" y="384"/>
                </a:cubicBezTo>
                <a:cubicBezTo>
                  <a:pt x="123" y="392"/>
                  <a:pt x="123" y="392"/>
                  <a:pt x="123" y="392"/>
                </a:cubicBezTo>
                <a:cubicBezTo>
                  <a:pt x="164" y="392"/>
                  <a:pt x="164" y="392"/>
                  <a:pt x="164" y="392"/>
                </a:cubicBezTo>
                <a:cubicBezTo>
                  <a:pt x="164" y="384"/>
                  <a:pt x="164" y="384"/>
                  <a:pt x="164" y="384"/>
                </a:cubicBezTo>
                <a:lnTo>
                  <a:pt x="156" y="384"/>
                </a:lnTo>
                <a:close/>
                <a:moveTo>
                  <a:pt x="155" y="175"/>
                </a:moveTo>
                <a:cubicBezTo>
                  <a:pt x="156" y="175"/>
                  <a:pt x="156" y="175"/>
                  <a:pt x="156" y="176"/>
                </a:cubicBezTo>
                <a:cubicBezTo>
                  <a:pt x="156" y="176"/>
                  <a:pt x="156" y="177"/>
                  <a:pt x="155" y="177"/>
                </a:cubicBezTo>
                <a:cubicBezTo>
                  <a:pt x="130" y="177"/>
                  <a:pt x="130" y="177"/>
                  <a:pt x="130" y="177"/>
                </a:cubicBezTo>
                <a:cubicBezTo>
                  <a:pt x="130" y="177"/>
                  <a:pt x="129" y="176"/>
                  <a:pt x="129" y="176"/>
                </a:cubicBezTo>
                <a:cubicBezTo>
                  <a:pt x="129" y="175"/>
                  <a:pt x="130" y="175"/>
                  <a:pt x="130" y="175"/>
                </a:cubicBezTo>
                <a:lnTo>
                  <a:pt x="155" y="175"/>
                </a:lnTo>
                <a:close/>
                <a:moveTo>
                  <a:pt x="155" y="165"/>
                </a:moveTo>
                <a:cubicBezTo>
                  <a:pt x="156" y="165"/>
                  <a:pt x="156" y="165"/>
                  <a:pt x="156" y="166"/>
                </a:cubicBezTo>
                <a:cubicBezTo>
                  <a:pt x="156" y="167"/>
                  <a:pt x="156" y="167"/>
                  <a:pt x="155" y="167"/>
                </a:cubicBezTo>
                <a:cubicBezTo>
                  <a:pt x="130" y="167"/>
                  <a:pt x="130" y="167"/>
                  <a:pt x="130" y="167"/>
                </a:cubicBezTo>
                <a:cubicBezTo>
                  <a:pt x="130" y="167"/>
                  <a:pt x="129" y="167"/>
                  <a:pt x="129" y="166"/>
                </a:cubicBezTo>
                <a:cubicBezTo>
                  <a:pt x="129" y="165"/>
                  <a:pt x="130" y="165"/>
                  <a:pt x="130" y="165"/>
                </a:cubicBezTo>
                <a:lnTo>
                  <a:pt x="155" y="165"/>
                </a:lnTo>
                <a:close/>
                <a:moveTo>
                  <a:pt x="149" y="102"/>
                </a:moveTo>
                <a:cubicBezTo>
                  <a:pt x="150" y="102"/>
                  <a:pt x="150" y="102"/>
                  <a:pt x="150" y="103"/>
                </a:cubicBezTo>
                <a:cubicBezTo>
                  <a:pt x="150" y="104"/>
                  <a:pt x="150" y="104"/>
                  <a:pt x="149" y="104"/>
                </a:cubicBezTo>
                <a:cubicBezTo>
                  <a:pt x="124" y="104"/>
                  <a:pt x="124" y="104"/>
                  <a:pt x="124" y="104"/>
                </a:cubicBezTo>
                <a:cubicBezTo>
                  <a:pt x="124" y="104"/>
                  <a:pt x="123" y="104"/>
                  <a:pt x="123" y="103"/>
                </a:cubicBezTo>
                <a:cubicBezTo>
                  <a:pt x="123" y="102"/>
                  <a:pt x="124" y="102"/>
                  <a:pt x="124" y="102"/>
                </a:cubicBezTo>
                <a:lnTo>
                  <a:pt x="149" y="102"/>
                </a:lnTo>
                <a:close/>
                <a:moveTo>
                  <a:pt x="149" y="92"/>
                </a:moveTo>
                <a:cubicBezTo>
                  <a:pt x="150" y="92"/>
                  <a:pt x="150" y="93"/>
                  <a:pt x="150" y="93"/>
                </a:cubicBezTo>
                <a:cubicBezTo>
                  <a:pt x="150" y="94"/>
                  <a:pt x="150" y="94"/>
                  <a:pt x="149" y="94"/>
                </a:cubicBezTo>
                <a:cubicBezTo>
                  <a:pt x="124" y="94"/>
                  <a:pt x="124" y="94"/>
                  <a:pt x="124" y="94"/>
                </a:cubicBezTo>
                <a:cubicBezTo>
                  <a:pt x="124" y="94"/>
                  <a:pt x="123" y="94"/>
                  <a:pt x="123" y="93"/>
                </a:cubicBezTo>
                <a:cubicBezTo>
                  <a:pt x="123" y="93"/>
                  <a:pt x="124" y="92"/>
                  <a:pt x="124" y="92"/>
                </a:cubicBezTo>
                <a:lnTo>
                  <a:pt x="149" y="92"/>
                </a:lnTo>
                <a:close/>
                <a:moveTo>
                  <a:pt x="46" y="102"/>
                </a:moveTo>
                <a:cubicBezTo>
                  <a:pt x="47" y="102"/>
                  <a:pt x="47" y="102"/>
                  <a:pt x="47" y="103"/>
                </a:cubicBezTo>
                <a:cubicBezTo>
                  <a:pt x="47" y="104"/>
                  <a:pt x="47" y="104"/>
                  <a:pt x="46" y="104"/>
                </a:cubicBezTo>
                <a:cubicBezTo>
                  <a:pt x="21" y="104"/>
                  <a:pt x="21" y="104"/>
                  <a:pt x="21" y="104"/>
                </a:cubicBezTo>
                <a:cubicBezTo>
                  <a:pt x="21" y="104"/>
                  <a:pt x="20" y="104"/>
                  <a:pt x="20" y="103"/>
                </a:cubicBezTo>
                <a:cubicBezTo>
                  <a:pt x="20" y="102"/>
                  <a:pt x="21" y="102"/>
                  <a:pt x="21" y="102"/>
                </a:cubicBezTo>
                <a:lnTo>
                  <a:pt x="46" y="102"/>
                </a:lnTo>
                <a:close/>
                <a:moveTo>
                  <a:pt x="46" y="92"/>
                </a:moveTo>
                <a:cubicBezTo>
                  <a:pt x="47" y="92"/>
                  <a:pt x="47" y="93"/>
                  <a:pt x="47" y="93"/>
                </a:cubicBezTo>
                <a:cubicBezTo>
                  <a:pt x="47" y="94"/>
                  <a:pt x="47" y="94"/>
                  <a:pt x="46" y="94"/>
                </a:cubicBezTo>
                <a:cubicBezTo>
                  <a:pt x="21" y="94"/>
                  <a:pt x="21" y="94"/>
                  <a:pt x="21" y="94"/>
                </a:cubicBezTo>
                <a:cubicBezTo>
                  <a:pt x="21" y="94"/>
                  <a:pt x="20" y="94"/>
                  <a:pt x="20" y="93"/>
                </a:cubicBezTo>
                <a:cubicBezTo>
                  <a:pt x="20" y="93"/>
                  <a:pt x="21" y="92"/>
                  <a:pt x="21" y="92"/>
                </a:cubicBezTo>
                <a:lnTo>
                  <a:pt x="46" y="92"/>
                </a:lnTo>
                <a:close/>
                <a:moveTo>
                  <a:pt x="38" y="175"/>
                </a:moveTo>
                <a:cubicBezTo>
                  <a:pt x="39" y="175"/>
                  <a:pt x="39" y="176"/>
                  <a:pt x="39" y="176"/>
                </a:cubicBezTo>
                <a:cubicBezTo>
                  <a:pt x="39" y="177"/>
                  <a:pt x="39" y="177"/>
                  <a:pt x="38" y="177"/>
                </a:cubicBezTo>
                <a:cubicBezTo>
                  <a:pt x="13" y="177"/>
                  <a:pt x="13" y="177"/>
                  <a:pt x="13" y="177"/>
                </a:cubicBezTo>
                <a:cubicBezTo>
                  <a:pt x="12" y="177"/>
                  <a:pt x="12" y="177"/>
                  <a:pt x="12" y="176"/>
                </a:cubicBezTo>
                <a:cubicBezTo>
                  <a:pt x="12" y="176"/>
                  <a:pt x="12" y="175"/>
                  <a:pt x="13" y="175"/>
                </a:cubicBezTo>
                <a:lnTo>
                  <a:pt x="38" y="175"/>
                </a:lnTo>
                <a:close/>
                <a:moveTo>
                  <a:pt x="38" y="166"/>
                </a:moveTo>
                <a:cubicBezTo>
                  <a:pt x="39" y="166"/>
                  <a:pt x="39" y="166"/>
                  <a:pt x="39" y="167"/>
                </a:cubicBezTo>
                <a:cubicBezTo>
                  <a:pt x="39" y="167"/>
                  <a:pt x="39" y="168"/>
                  <a:pt x="38" y="168"/>
                </a:cubicBezTo>
                <a:cubicBezTo>
                  <a:pt x="13" y="168"/>
                  <a:pt x="13" y="168"/>
                  <a:pt x="13" y="168"/>
                </a:cubicBezTo>
                <a:cubicBezTo>
                  <a:pt x="12" y="168"/>
                  <a:pt x="12" y="167"/>
                  <a:pt x="12" y="167"/>
                </a:cubicBezTo>
                <a:cubicBezTo>
                  <a:pt x="12" y="166"/>
                  <a:pt x="12" y="166"/>
                  <a:pt x="13" y="166"/>
                </a:cubicBezTo>
                <a:lnTo>
                  <a:pt x="38" y="166"/>
                </a:lnTo>
                <a:close/>
                <a:moveTo>
                  <a:pt x="51" y="316"/>
                </a:moveTo>
                <a:cubicBezTo>
                  <a:pt x="82" y="302"/>
                  <a:pt x="82" y="302"/>
                  <a:pt x="82" y="302"/>
                </a:cubicBezTo>
                <a:cubicBezTo>
                  <a:pt x="111" y="316"/>
                  <a:pt x="111" y="316"/>
                  <a:pt x="111" y="316"/>
                </a:cubicBezTo>
                <a:lnTo>
                  <a:pt x="51" y="316"/>
                </a:lnTo>
                <a:close/>
                <a:moveTo>
                  <a:pt x="49" y="287"/>
                </a:moveTo>
                <a:cubicBezTo>
                  <a:pt x="76" y="300"/>
                  <a:pt x="76" y="300"/>
                  <a:pt x="76" y="300"/>
                </a:cubicBezTo>
                <a:cubicBezTo>
                  <a:pt x="42" y="315"/>
                  <a:pt x="42" y="315"/>
                  <a:pt x="42" y="315"/>
                </a:cubicBezTo>
                <a:lnTo>
                  <a:pt x="49" y="287"/>
                </a:lnTo>
                <a:close/>
                <a:moveTo>
                  <a:pt x="87" y="79"/>
                </a:moveTo>
                <a:cubicBezTo>
                  <a:pt x="101" y="65"/>
                  <a:pt x="101" y="65"/>
                  <a:pt x="101" y="65"/>
                </a:cubicBezTo>
                <a:cubicBezTo>
                  <a:pt x="101" y="80"/>
                  <a:pt x="101" y="80"/>
                  <a:pt x="101" y="80"/>
                </a:cubicBezTo>
                <a:cubicBezTo>
                  <a:pt x="88" y="80"/>
                  <a:pt x="88" y="80"/>
                  <a:pt x="88" y="80"/>
                </a:cubicBezTo>
                <a:lnTo>
                  <a:pt x="87" y="79"/>
                </a:lnTo>
                <a:close/>
                <a:moveTo>
                  <a:pt x="101" y="59"/>
                </a:moveTo>
                <a:cubicBezTo>
                  <a:pt x="84" y="76"/>
                  <a:pt x="84" y="76"/>
                  <a:pt x="84" y="76"/>
                </a:cubicBezTo>
                <a:cubicBezTo>
                  <a:pt x="66" y="59"/>
                  <a:pt x="66" y="59"/>
                  <a:pt x="66" y="59"/>
                </a:cubicBezTo>
                <a:lnTo>
                  <a:pt x="101" y="59"/>
                </a:lnTo>
                <a:close/>
                <a:moveTo>
                  <a:pt x="66" y="65"/>
                </a:moveTo>
                <a:cubicBezTo>
                  <a:pt x="81" y="79"/>
                  <a:pt x="81" y="79"/>
                  <a:pt x="81" y="79"/>
                </a:cubicBezTo>
                <a:cubicBezTo>
                  <a:pt x="79" y="80"/>
                  <a:pt x="79" y="80"/>
                  <a:pt x="79" y="80"/>
                </a:cubicBezTo>
                <a:cubicBezTo>
                  <a:pt x="66" y="80"/>
                  <a:pt x="66" y="80"/>
                  <a:pt x="66" y="80"/>
                </a:cubicBezTo>
                <a:lnTo>
                  <a:pt x="66" y="65"/>
                </a:lnTo>
                <a:close/>
                <a:moveTo>
                  <a:pt x="88" y="85"/>
                </a:moveTo>
                <a:cubicBezTo>
                  <a:pt x="101" y="98"/>
                  <a:pt x="101" y="98"/>
                  <a:pt x="101" y="98"/>
                </a:cubicBezTo>
                <a:cubicBezTo>
                  <a:pt x="83" y="121"/>
                  <a:pt x="83" y="121"/>
                  <a:pt x="83" y="121"/>
                </a:cubicBezTo>
                <a:cubicBezTo>
                  <a:pt x="66" y="99"/>
                  <a:pt x="66" y="99"/>
                  <a:pt x="66" y="99"/>
                </a:cubicBezTo>
                <a:cubicBezTo>
                  <a:pt x="80" y="85"/>
                  <a:pt x="80" y="85"/>
                  <a:pt x="80" y="85"/>
                </a:cubicBezTo>
                <a:lnTo>
                  <a:pt x="88" y="85"/>
                </a:lnTo>
                <a:close/>
                <a:moveTo>
                  <a:pt x="66" y="209"/>
                </a:moveTo>
                <a:cubicBezTo>
                  <a:pt x="66" y="209"/>
                  <a:pt x="67" y="209"/>
                  <a:pt x="67" y="208"/>
                </a:cubicBezTo>
                <a:cubicBezTo>
                  <a:pt x="84" y="184"/>
                  <a:pt x="84" y="184"/>
                  <a:pt x="84" y="184"/>
                </a:cubicBezTo>
                <a:cubicBezTo>
                  <a:pt x="100" y="208"/>
                  <a:pt x="100" y="208"/>
                  <a:pt x="100" y="208"/>
                </a:cubicBezTo>
                <a:cubicBezTo>
                  <a:pt x="100" y="208"/>
                  <a:pt x="101" y="208"/>
                  <a:pt x="101" y="208"/>
                </a:cubicBezTo>
                <a:cubicBezTo>
                  <a:pt x="101" y="209"/>
                  <a:pt x="101" y="209"/>
                  <a:pt x="101" y="209"/>
                </a:cubicBezTo>
                <a:cubicBezTo>
                  <a:pt x="66" y="209"/>
                  <a:pt x="66" y="209"/>
                  <a:pt x="66" y="209"/>
                </a:cubicBezTo>
                <a:close/>
                <a:moveTo>
                  <a:pt x="86" y="180"/>
                </a:moveTo>
                <a:cubicBezTo>
                  <a:pt x="101" y="159"/>
                  <a:pt x="101" y="159"/>
                  <a:pt x="101" y="159"/>
                </a:cubicBezTo>
                <a:cubicBezTo>
                  <a:pt x="101" y="202"/>
                  <a:pt x="101" y="202"/>
                  <a:pt x="101" y="202"/>
                </a:cubicBezTo>
                <a:lnTo>
                  <a:pt x="86" y="180"/>
                </a:lnTo>
                <a:close/>
                <a:moveTo>
                  <a:pt x="66" y="151"/>
                </a:moveTo>
                <a:cubicBezTo>
                  <a:pt x="83" y="128"/>
                  <a:pt x="83" y="128"/>
                  <a:pt x="83" y="128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00" y="152"/>
                  <a:pt x="100" y="152"/>
                  <a:pt x="100" y="152"/>
                </a:cubicBezTo>
                <a:cubicBezTo>
                  <a:pt x="67" y="152"/>
                  <a:pt x="67" y="152"/>
                  <a:pt x="67" y="152"/>
                </a:cubicBezTo>
                <a:cubicBezTo>
                  <a:pt x="66" y="151"/>
                  <a:pt x="66" y="151"/>
                  <a:pt x="66" y="151"/>
                </a:cubicBezTo>
                <a:close/>
                <a:moveTo>
                  <a:pt x="97" y="158"/>
                </a:moveTo>
                <a:cubicBezTo>
                  <a:pt x="84" y="176"/>
                  <a:pt x="84" y="176"/>
                  <a:pt x="84" y="176"/>
                </a:cubicBezTo>
                <a:cubicBezTo>
                  <a:pt x="71" y="158"/>
                  <a:pt x="71" y="158"/>
                  <a:pt x="71" y="158"/>
                </a:cubicBezTo>
                <a:lnTo>
                  <a:pt x="97" y="158"/>
                </a:lnTo>
                <a:close/>
                <a:moveTo>
                  <a:pt x="101" y="144"/>
                </a:moveTo>
                <a:cubicBezTo>
                  <a:pt x="86" y="125"/>
                  <a:pt x="86" y="125"/>
                  <a:pt x="86" y="125"/>
                </a:cubicBezTo>
                <a:cubicBezTo>
                  <a:pt x="101" y="105"/>
                  <a:pt x="101" y="105"/>
                  <a:pt x="101" y="105"/>
                </a:cubicBezTo>
                <a:lnTo>
                  <a:pt x="101" y="144"/>
                </a:lnTo>
                <a:close/>
                <a:moveTo>
                  <a:pt x="80" y="125"/>
                </a:moveTo>
                <a:cubicBezTo>
                  <a:pt x="66" y="143"/>
                  <a:pt x="66" y="143"/>
                  <a:pt x="66" y="143"/>
                </a:cubicBezTo>
                <a:cubicBezTo>
                  <a:pt x="66" y="106"/>
                  <a:pt x="66" y="106"/>
                  <a:pt x="66" y="106"/>
                </a:cubicBezTo>
                <a:lnTo>
                  <a:pt x="80" y="125"/>
                </a:lnTo>
                <a:close/>
                <a:moveTo>
                  <a:pt x="81" y="180"/>
                </a:moveTo>
                <a:cubicBezTo>
                  <a:pt x="66" y="202"/>
                  <a:pt x="66" y="202"/>
                  <a:pt x="66" y="202"/>
                </a:cubicBezTo>
                <a:cubicBezTo>
                  <a:pt x="66" y="158"/>
                  <a:pt x="66" y="158"/>
                  <a:pt x="66" y="158"/>
                </a:cubicBezTo>
                <a:lnTo>
                  <a:pt x="81" y="180"/>
                </a:lnTo>
                <a:close/>
                <a:moveTo>
                  <a:pt x="65" y="215"/>
                </a:moveTo>
                <a:cubicBezTo>
                  <a:pt x="102" y="215"/>
                  <a:pt x="102" y="215"/>
                  <a:pt x="102" y="215"/>
                </a:cubicBezTo>
                <a:cubicBezTo>
                  <a:pt x="104" y="227"/>
                  <a:pt x="104" y="227"/>
                  <a:pt x="104" y="227"/>
                </a:cubicBezTo>
                <a:cubicBezTo>
                  <a:pt x="62" y="227"/>
                  <a:pt x="62" y="227"/>
                  <a:pt x="62" y="227"/>
                </a:cubicBezTo>
                <a:lnTo>
                  <a:pt x="65" y="215"/>
                </a:lnTo>
                <a:close/>
                <a:moveTo>
                  <a:pt x="89" y="268"/>
                </a:moveTo>
                <a:cubicBezTo>
                  <a:pt x="111" y="259"/>
                  <a:pt x="111" y="259"/>
                  <a:pt x="111" y="259"/>
                </a:cubicBezTo>
                <a:cubicBezTo>
                  <a:pt x="115" y="279"/>
                  <a:pt x="115" y="279"/>
                  <a:pt x="115" y="279"/>
                </a:cubicBezTo>
                <a:lnTo>
                  <a:pt x="89" y="268"/>
                </a:lnTo>
                <a:close/>
                <a:moveTo>
                  <a:pt x="113" y="283"/>
                </a:moveTo>
                <a:cubicBezTo>
                  <a:pt x="82" y="297"/>
                  <a:pt x="82" y="297"/>
                  <a:pt x="82" y="297"/>
                </a:cubicBezTo>
                <a:cubicBezTo>
                  <a:pt x="52" y="283"/>
                  <a:pt x="52" y="283"/>
                  <a:pt x="52" y="283"/>
                </a:cubicBezTo>
                <a:cubicBezTo>
                  <a:pt x="83" y="270"/>
                  <a:pt x="83" y="270"/>
                  <a:pt x="83" y="270"/>
                </a:cubicBezTo>
                <a:lnTo>
                  <a:pt x="113" y="283"/>
                </a:lnTo>
                <a:close/>
                <a:moveTo>
                  <a:pt x="83" y="266"/>
                </a:moveTo>
                <a:cubicBezTo>
                  <a:pt x="59" y="255"/>
                  <a:pt x="59" y="255"/>
                  <a:pt x="59" y="255"/>
                </a:cubicBezTo>
                <a:cubicBezTo>
                  <a:pt x="83" y="243"/>
                  <a:pt x="83" y="243"/>
                  <a:pt x="83" y="243"/>
                </a:cubicBezTo>
                <a:cubicBezTo>
                  <a:pt x="107" y="255"/>
                  <a:pt x="107" y="255"/>
                  <a:pt x="107" y="255"/>
                </a:cubicBezTo>
                <a:lnTo>
                  <a:pt x="83" y="266"/>
                </a:lnTo>
                <a:close/>
                <a:moveTo>
                  <a:pt x="88" y="241"/>
                </a:moveTo>
                <a:cubicBezTo>
                  <a:pt x="105" y="232"/>
                  <a:pt x="105" y="232"/>
                  <a:pt x="105" y="232"/>
                </a:cubicBezTo>
                <a:cubicBezTo>
                  <a:pt x="109" y="251"/>
                  <a:pt x="109" y="251"/>
                  <a:pt x="109" y="251"/>
                </a:cubicBezTo>
                <a:lnTo>
                  <a:pt x="88" y="241"/>
                </a:lnTo>
                <a:close/>
                <a:moveTo>
                  <a:pt x="83" y="239"/>
                </a:moveTo>
                <a:cubicBezTo>
                  <a:pt x="69" y="231"/>
                  <a:pt x="69" y="231"/>
                  <a:pt x="69" y="231"/>
                </a:cubicBezTo>
                <a:cubicBezTo>
                  <a:pt x="97" y="231"/>
                  <a:pt x="97" y="231"/>
                  <a:pt x="97" y="231"/>
                </a:cubicBezTo>
                <a:lnTo>
                  <a:pt x="83" y="239"/>
                </a:lnTo>
                <a:close/>
                <a:moveTo>
                  <a:pt x="61" y="233"/>
                </a:moveTo>
                <a:cubicBezTo>
                  <a:pt x="78" y="241"/>
                  <a:pt x="78" y="241"/>
                  <a:pt x="78" y="241"/>
                </a:cubicBezTo>
                <a:cubicBezTo>
                  <a:pt x="57" y="252"/>
                  <a:pt x="57" y="252"/>
                  <a:pt x="57" y="252"/>
                </a:cubicBezTo>
                <a:lnTo>
                  <a:pt x="61" y="233"/>
                </a:lnTo>
                <a:close/>
                <a:moveTo>
                  <a:pt x="55" y="259"/>
                </a:moveTo>
                <a:cubicBezTo>
                  <a:pt x="77" y="268"/>
                  <a:pt x="77" y="268"/>
                  <a:pt x="77" y="268"/>
                </a:cubicBezTo>
                <a:cubicBezTo>
                  <a:pt x="50" y="279"/>
                  <a:pt x="50" y="279"/>
                  <a:pt x="50" y="279"/>
                </a:cubicBezTo>
                <a:lnTo>
                  <a:pt x="55" y="259"/>
                </a:lnTo>
                <a:close/>
                <a:moveTo>
                  <a:pt x="122" y="316"/>
                </a:moveTo>
                <a:cubicBezTo>
                  <a:pt x="87" y="300"/>
                  <a:pt x="87" y="300"/>
                  <a:pt x="87" y="300"/>
                </a:cubicBezTo>
                <a:cubicBezTo>
                  <a:pt x="116" y="287"/>
                  <a:pt x="116" y="287"/>
                  <a:pt x="116" y="287"/>
                </a:cubicBezTo>
                <a:cubicBezTo>
                  <a:pt x="122" y="316"/>
                  <a:pt x="122" y="316"/>
                  <a:pt x="122" y="316"/>
                </a:cubicBezTo>
                <a:close/>
                <a:moveTo>
                  <a:pt x="149" y="152"/>
                </a:moveTo>
                <a:cubicBezTo>
                  <a:pt x="107" y="152"/>
                  <a:pt x="107" y="152"/>
                  <a:pt x="107" y="152"/>
                </a:cubicBezTo>
                <a:cubicBezTo>
                  <a:pt x="107" y="129"/>
                  <a:pt x="107" y="129"/>
                  <a:pt x="107" y="129"/>
                </a:cubicBezTo>
                <a:lnTo>
                  <a:pt x="149" y="152"/>
                </a:lnTo>
                <a:close/>
                <a:moveTo>
                  <a:pt x="101" y="92"/>
                </a:moveTo>
                <a:cubicBezTo>
                  <a:pt x="94" y="85"/>
                  <a:pt x="94" y="85"/>
                  <a:pt x="94" y="85"/>
                </a:cubicBezTo>
                <a:cubicBezTo>
                  <a:pt x="101" y="85"/>
                  <a:pt x="101" y="85"/>
                  <a:pt x="101" y="85"/>
                </a:cubicBezTo>
                <a:lnTo>
                  <a:pt x="101" y="92"/>
                </a:lnTo>
                <a:close/>
                <a:moveTo>
                  <a:pt x="140" y="80"/>
                </a:moveTo>
                <a:cubicBezTo>
                  <a:pt x="107" y="80"/>
                  <a:pt x="107" y="80"/>
                  <a:pt x="107" y="80"/>
                </a:cubicBezTo>
                <a:cubicBezTo>
                  <a:pt x="107" y="61"/>
                  <a:pt x="107" y="61"/>
                  <a:pt x="107" y="61"/>
                </a:cubicBezTo>
                <a:lnTo>
                  <a:pt x="140" y="80"/>
                </a:lnTo>
                <a:close/>
                <a:moveTo>
                  <a:pt x="84" y="26"/>
                </a:moveTo>
                <a:cubicBezTo>
                  <a:pt x="101" y="53"/>
                  <a:pt x="101" y="53"/>
                  <a:pt x="101" y="53"/>
                </a:cubicBezTo>
                <a:cubicBezTo>
                  <a:pt x="101" y="55"/>
                  <a:pt x="101" y="55"/>
                  <a:pt x="101" y="55"/>
                </a:cubicBezTo>
                <a:cubicBezTo>
                  <a:pt x="101" y="55"/>
                  <a:pt x="101" y="55"/>
                  <a:pt x="101" y="55"/>
                </a:cubicBezTo>
                <a:cubicBezTo>
                  <a:pt x="66" y="55"/>
                  <a:pt x="66" y="55"/>
                  <a:pt x="66" y="55"/>
                </a:cubicBezTo>
                <a:cubicBezTo>
                  <a:pt x="66" y="55"/>
                  <a:pt x="66" y="55"/>
                  <a:pt x="66" y="54"/>
                </a:cubicBezTo>
                <a:cubicBezTo>
                  <a:pt x="66" y="54"/>
                  <a:pt x="66" y="54"/>
                  <a:pt x="66" y="54"/>
                </a:cubicBezTo>
                <a:cubicBezTo>
                  <a:pt x="66" y="53"/>
                  <a:pt x="66" y="53"/>
                  <a:pt x="66" y="53"/>
                </a:cubicBezTo>
                <a:lnTo>
                  <a:pt x="84" y="26"/>
                </a:lnTo>
                <a:close/>
                <a:moveTo>
                  <a:pt x="27" y="80"/>
                </a:moveTo>
                <a:cubicBezTo>
                  <a:pt x="60" y="61"/>
                  <a:pt x="60" y="61"/>
                  <a:pt x="60" y="61"/>
                </a:cubicBezTo>
                <a:cubicBezTo>
                  <a:pt x="60" y="80"/>
                  <a:pt x="60" y="80"/>
                  <a:pt x="60" y="80"/>
                </a:cubicBezTo>
                <a:lnTo>
                  <a:pt x="27" y="80"/>
                </a:lnTo>
                <a:close/>
                <a:moveTo>
                  <a:pt x="74" y="85"/>
                </a:moveTo>
                <a:cubicBezTo>
                  <a:pt x="66" y="93"/>
                  <a:pt x="66" y="93"/>
                  <a:pt x="66" y="93"/>
                </a:cubicBezTo>
                <a:cubicBezTo>
                  <a:pt x="66" y="85"/>
                  <a:pt x="66" y="85"/>
                  <a:pt x="66" y="85"/>
                </a:cubicBezTo>
                <a:lnTo>
                  <a:pt x="74" y="85"/>
                </a:lnTo>
                <a:close/>
                <a:moveTo>
                  <a:pt x="17" y="152"/>
                </a:moveTo>
                <a:cubicBezTo>
                  <a:pt x="60" y="129"/>
                  <a:pt x="60" y="129"/>
                  <a:pt x="60" y="129"/>
                </a:cubicBezTo>
                <a:cubicBezTo>
                  <a:pt x="60" y="152"/>
                  <a:pt x="60" y="152"/>
                  <a:pt x="60" y="152"/>
                </a:cubicBezTo>
                <a:lnTo>
                  <a:pt x="17" y="152"/>
                </a:lnTo>
                <a:close/>
                <a:moveTo>
                  <a:pt x="26" y="381"/>
                </a:moveTo>
                <a:cubicBezTo>
                  <a:pt x="14" y="381"/>
                  <a:pt x="14" y="381"/>
                  <a:pt x="14" y="381"/>
                </a:cubicBezTo>
                <a:cubicBezTo>
                  <a:pt x="40" y="322"/>
                  <a:pt x="40" y="322"/>
                  <a:pt x="40" y="322"/>
                </a:cubicBezTo>
                <a:cubicBezTo>
                  <a:pt x="68" y="322"/>
                  <a:pt x="68" y="322"/>
                  <a:pt x="68" y="322"/>
                </a:cubicBezTo>
                <a:lnTo>
                  <a:pt x="26" y="381"/>
                </a:lnTo>
                <a:close/>
                <a:moveTo>
                  <a:pt x="124" y="322"/>
                </a:moveTo>
                <a:cubicBezTo>
                  <a:pt x="150" y="381"/>
                  <a:pt x="150" y="381"/>
                  <a:pt x="150" y="381"/>
                </a:cubicBezTo>
                <a:cubicBezTo>
                  <a:pt x="137" y="381"/>
                  <a:pt x="137" y="381"/>
                  <a:pt x="137" y="381"/>
                </a:cubicBezTo>
                <a:cubicBezTo>
                  <a:pt x="96" y="322"/>
                  <a:pt x="96" y="322"/>
                  <a:pt x="96" y="322"/>
                </a:cubicBezTo>
                <a:lnTo>
                  <a:pt x="124" y="322"/>
                </a:lnTo>
                <a:close/>
                <a:moveTo>
                  <a:pt x="124" y="322"/>
                </a:moveTo>
                <a:cubicBezTo>
                  <a:pt x="124" y="322"/>
                  <a:pt x="124" y="322"/>
                  <a:pt x="124" y="322"/>
                </a:cubicBezTo>
              </a:path>
            </a:pathLst>
          </a:custGeom>
          <a:solidFill>
            <a:srgbClr val="14826D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 81"/>
          <p:cNvSpPr>
            <a:spLocks noEditPoints="1"/>
          </p:cNvSpPr>
          <p:nvPr/>
        </p:nvSpPr>
        <p:spPr bwMode="auto">
          <a:xfrm>
            <a:off x="4291957" y="1412296"/>
            <a:ext cx="450129" cy="1073729"/>
          </a:xfrm>
          <a:custGeom>
            <a:avLst/>
            <a:gdLst/>
            <a:ahLst/>
            <a:cxnLst>
              <a:cxn ang="0">
                <a:pos x="135" y="158"/>
              </a:cxn>
              <a:cxn ang="0">
                <a:pos x="135" y="172"/>
              </a:cxn>
              <a:cxn ang="0">
                <a:pos x="137" y="190"/>
              </a:cxn>
              <a:cxn ang="0">
                <a:pos x="155" y="172"/>
              </a:cxn>
              <a:cxn ang="0">
                <a:pos x="150" y="163"/>
              </a:cxn>
              <a:cxn ang="0">
                <a:pos x="107" y="85"/>
              </a:cxn>
              <a:cxn ang="0">
                <a:pos x="129" y="97"/>
              </a:cxn>
              <a:cxn ang="0">
                <a:pos x="129" y="115"/>
              </a:cxn>
              <a:cxn ang="0">
                <a:pos x="153" y="103"/>
              </a:cxn>
              <a:cxn ang="0">
                <a:pos x="149" y="90"/>
              </a:cxn>
              <a:cxn ang="0">
                <a:pos x="107" y="55"/>
              </a:cxn>
              <a:cxn ang="0">
                <a:pos x="81" y="3"/>
              </a:cxn>
              <a:cxn ang="0">
                <a:pos x="14" y="83"/>
              </a:cxn>
              <a:cxn ang="0">
                <a:pos x="21" y="97"/>
              </a:cxn>
              <a:cxn ang="0">
                <a:pos x="26" y="106"/>
              </a:cxn>
              <a:cxn ang="0">
                <a:pos x="46" y="106"/>
              </a:cxn>
              <a:cxn ang="0">
                <a:pos x="50" y="93"/>
              </a:cxn>
              <a:cxn ang="0">
                <a:pos x="5" y="152"/>
              </a:cxn>
              <a:cxn ang="0">
                <a:pos x="10" y="167"/>
              </a:cxn>
              <a:cxn ang="0">
                <a:pos x="13" y="180"/>
              </a:cxn>
              <a:cxn ang="0">
                <a:pos x="33" y="180"/>
              </a:cxn>
              <a:cxn ang="0">
                <a:pos x="38" y="170"/>
              </a:cxn>
              <a:cxn ang="0">
                <a:pos x="60" y="212"/>
              </a:cxn>
              <a:cxn ang="0">
                <a:pos x="41" y="392"/>
              </a:cxn>
              <a:cxn ang="0">
                <a:pos x="123" y="384"/>
              </a:cxn>
              <a:cxn ang="0">
                <a:pos x="156" y="176"/>
              </a:cxn>
              <a:cxn ang="0">
                <a:pos x="155" y="165"/>
              </a:cxn>
              <a:cxn ang="0">
                <a:pos x="155" y="165"/>
              </a:cxn>
              <a:cxn ang="0">
                <a:pos x="124" y="102"/>
              </a:cxn>
              <a:cxn ang="0">
                <a:pos x="123" y="93"/>
              </a:cxn>
              <a:cxn ang="0">
                <a:pos x="21" y="104"/>
              </a:cxn>
              <a:cxn ang="0">
                <a:pos x="46" y="94"/>
              </a:cxn>
              <a:cxn ang="0">
                <a:pos x="39" y="176"/>
              </a:cxn>
              <a:cxn ang="0">
                <a:pos x="38" y="166"/>
              </a:cxn>
              <a:cxn ang="0">
                <a:pos x="38" y="166"/>
              </a:cxn>
              <a:cxn ang="0">
                <a:pos x="76" y="300"/>
              </a:cxn>
              <a:cxn ang="0">
                <a:pos x="88" y="80"/>
              </a:cxn>
              <a:cxn ang="0">
                <a:pos x="66" y="65"/>
              </a:cxn>
              <a:cxn ang="0">
                <a:pos x="101" y="98"/>
              </a:cxn>
              <a:cxn ang="0">
                <a:pos x="67" y="208"/>
              </a:cxn>
              <a:cxn ang="0">
                <a:pos x="86" y="180"/>
              </a:cxn>
              <a:cxn ang="0">
                <a:pos x="101" y="151"/>
              </a:cxn>
              <a:cxn ang="0">
                <a:pos x="71" y="158"/>
              </a:cxn>
              <a:cxn ang="0">
                <a:pos x="80" y="125"/>
              </a:cxn>
              <a:cxn ang="0">
                <a:pos x="66" y="158"/>
              </a:cxn>
              <a:cxn ang="0">
                <a:pos x="65" y="215"/>
              </a:cxn>
              <a:cxn ang="0">
                <a:pos x="82" y="297"/>
              </a:cxn>
              <a:cxn ang="0">
                <a:pos x="83" y="243"/>
              </a:cxn>
              <a:cxn ang="0">
                <a:pos x="88" y="241"/>
              </a:cxn>
              <a:cxn ang="0">
                <a:pos x="78" y="241"/>
              </a:cxn>
              <a:cxn ang="0">
                <a:pos x="55" y="259"/>
              </a:cxn>
              <a:cxn ang="0">
                <a:pos x="107" y="152"/>
              </a:cxn>
              <a:cxn ang="0">
                <a:pos x="101" y="92"/>
              </a:cxn>
              <a:cxn ang="0">
                <a:pos x="101" y="53"/>
              </a:cxn>
              <a:cxn ang="0">
                <a:pos x="66" y="53"/>
              </a:cxn>
              <a:cxn ang="0">
                <a:pos x="74" y="85"/>
              </a:cxn>
              <a:cxn ang="0">
                <a:pos x="60" y="152"/>
              </a:cxn>
              <a:cxn ang="0">
                <a:pos x="26" y="381"/>
              </a:cxn>
              <a:cxn ang="0">
                <a:pos x="124" y="322"/>
              </a:cxn>
            </a:cxnLst>
            <a:rect l="0" t="0" r="r" b="b"/>
            <a:pathLst>
              <a:path w="164" h="392">
                <a:moveTo>
                  <a:pt x="156" y="384"/>
                </a:moveTo>
                <a:cubicBezTo>
                  <a:pt x="156" y="383"/>
                  <a:pt x="156" y="383"/>
                  <a:pt x="156" y="382"/>
                </a:cubicBezTo>
                <a:cubicBezTo>
                  <a:pt x="128" y="318"/>
                  <a:pt x="128" y="318"/>
                  <a:pt x="128" y="318"/>
                </a:cubicBezTo>
                <a:cubicBezTo>
                  <a:pt x="107" y="212"/>
                  <a:pt x="107" y="212"/>
                  <a:pt x="107" y="212"/>
                </a:cubicBezTo>
                <a:cubicBezTo>
                  <a:pt x="107" y="158"/>
                  <a:pt x="107" y="158"/>
                  <a:pt x="107" y="158"/>
                </a:cubicBezTo>
                <a:cubicBezTo>
                  <a:pt x="135" y="158"/>
                  <a:pt x="135" y="158"/>
                  <a:pt x="135" y="158"/>
                </a:cubicBezTo>
                <a:cubicBezTo>
                  <a:pt x="135" y="163"/>
                  <a:pt x="135" y="163"/>
                  <a:pt x="135" y="163"/>
                </a:cubicBezTo>
                <a:cubicBezTo>
                  <a:pt x="130" y="163"/>
                  <a:pt x="130" y="163"/>
                  <a:pt x="130" y="163"/>
                </a:cubicBezTo>
                <a:cubicBezTo>
                  <a:pt x="129" y="163"/>
                  <a:pt x="127" y="164"/>
                  <a:pt x="127" y="166"/>
                </a:cubicBezTo>
                <a:cubicBezTo>
                  <a:pt x="127" y="168"/>
                  <a:pt x="129" y="169"/>
                  <a:pt x="130" y="169"/>
                </a:cubicBezTo>
                <a:cubicBezTo>
                  <a:pt x="135" y="169"/>
                  <a:pt x="135" y="169"/>
                  <a:pt x="135" y="169"/>
                </a:cubicBezTo>
                <a:cubicBezTo>
                  <a:pt x="135" y="172"/>
                  <a:pt x="135" y="172"/>
                  <a:pt x="135" y="172"/>
                </a:cubicBezTo>
                <a:cubicBezTo>
                  <a:pt x="130" y="172"/>
                  <a:pt x="130" y="172"/>
                  <a:pt x="130" y="172"/>
                </a:cubicBezTo>
                <a:cubicBezTo>
                  <a:pt x="129" y="172"/>
                  <a:pt x="127" y="174"/>
                  <a:pt x="127" y="176"/>
                </a:cubicBezTo>
                <a:cubicBezTo>
                  <a:pt x="127" y="178"/>
                  <a:pt x="129" y="179"/>
                  <a:pt x="130" y="179"/>
                </a:cubicBezTo>
                <a:cubicBezTo>
                  <a:pt x="135" y="179"/>
                  <a:pt x="135" y="179"/>
                  <a:pt x="135" y="179"/>
                </a:cubicBezTo>
                <a:cubicBezTo>
                  <a:pt x="135" y="188"/>
                  <a:pt x="135" y="188"/>
                  <a:pt x="135" y="188"/>
                </a:cubicBezTo>
                <a:cubicBezTo>
                  <a:pt x="135" y="189"/>
                  <a:pt x="136" y="190"/>
                  <a:pt x="137" y="190"/>
                </a:cubicBezTo>
                <a:cubicBezTo>
                  <a:pt x="148" y="190"/>
                  <a:pt x="148" y="190"/>
                  <a:pt x="148" y="190"/>
                </a:cubicBezTo>
                <a:cubicBezTo>
                  <a:pt x="149" y="190"/>
                  <a:pt x="150" y="189"/>
                  <a:pt x="150" y="188"/>
                </a:cubicBezTo>
                <a:cubicBezTo>
                  <a:pt x="150" y="179"/>
                  <a:pt x="150" y="179"/>
                  <a:pt x="150" y="179"/>
                </a:cubicBezTo>
                <a:cubicBezTo>
                  <a:pt x="155" y="179"/>
                  <a:pt x="155" y="179"/>
                  <a:pt x="155" y="179"/>
                </a:cubicBezTo>
                <a:cubicBezTo>
                  <a:pt x="157" y="179"/>
                  <a:pt x="159" y="178"/>
                  <a:pt x="159" y="176"/>
                </a:cubicBezTo>
                <a:cubicBezTo>
                  <a:pt x="159" y="174"/>
                  <a:pt x="157" y="172"/>
                  <a:pt x="155" y="172"/>
                </a:cubicBezTo>
                <a:cubicBezTo>
                  <a:pt x="150" y="172"/>
                  <a:pt x="150" y="172"/>
                  <a:pt x="150" y="172"/>
                </a:cubicBezTo>
                <a:cubicBezTo>
                  <a:pt x="150" y="169"/>
                  <a:pt x="150" y="169"/>
                  <a:pt x="150" y="169"/>
                </a:cubicBezTo>
                <a:cubicBezTo>
                  <a:pt x="155" y="169"/>
                  <a:pt x="155" y="169"/>
                  <a:pt x="155" y="169"/>
                </a:cubicBezTo>
                <a:cubicBezTo>
                  <a:pt x="157" y="169"/>
                  <a:pt x="159" y="168"/>
                  <a:pt x="159" y="166"/>
                </a:cubicBezTo>
                <a:cubicBezTo>
                  <a:pt x="159" y="164"/>
                  <a:pt x="157" y="163"/>
                  <a:pt x="155" y="163"/>
                </a:cubicBezTo>
                <a:cubicBezTo>
                  <a:pt x="150" y="163"/>
                  <a:pt x="150" y="163"/>
                  <a:pt x="150" y="163"/>
                </a:cubicBezTo>
                <a:cubicBezTo>
                  <a:pt x="150" y="158"/>
                  <a:pt x="150" y="158"/>
                  <a:pt x="150" y="158"/>
                </a:cubicBezTo>
                <a:cubicBezTo>
                  <a:pt x="160" y="158"/>
                  <a:pt x="160" y="158"/>
                  <a:pt x="160" y="158"/>
                </a:cubicBezTo>
                <a:cubicBezTo>
                  <a:pt x="162" y="158"/>
                  <a:pt x="163" y="157"/>
                  <a:pt x="163" y="156"/>
                </a:cubicBezTo>
                <a:cubicBezTo>
                  <a:pt x="163" y="154"/>
                  <a:pt x="163" y="153"/>
                  <a:pt x="162" y="152"/>
                </a:cubicBezTo>
                <a:cubicBezTo>
                  <a:pt x="107" y="123"/>
                  <a:pt x="107" y="123"/>
                  <a:pt x="107" y="123"/>
                </a:cubicBezTo>
                <a:cubicBezTo>
                  <a:pt x="107" y="85"/>
                  <a:pt x="107" y="85"/>
                  <a:pt x="107" y="85"/>
                </a:cubicBezTo>
                <a:cubicBezTo>
                  <a:pt x="129" y="85"/>
                  <a:pt x="129" y="85"/>
                  <a:pt x="129" y="85"/>
                </a:cubicBezTo>
                <a:cubicBezTo>
                  <a:pt x="129" y="90"/>
                  <a:pt x="129" y="90"/>
                  <a:pt x="129" y="90"/>
                </a:cubicBezTo>
                <a:cubicBezTo>
                  <a:pt x="124" y="90"/>
                  <a:pt x="124" y="90"/>
                  <a:pt x="124" y="90"/>
                </a:cubicBezTo>
                <a:cubicBezTo>
                  <a:pt x="123" y="90"/>
                  <a:pt x="121" y="92"/>
                  <a:pt x="121" y="93"/>
                </a:cubicBezTo>
                <a:cubicBezTo>
                  <a:pt x="121" y="95"/>
                  <a:pt x="123" y="97"/>
                  <a:pt x="124" y="97"/>
                </a:cubicBezTo>
                <a:cubicBezTo>
                  <a:pt x="129" y="97"/>
                  <a:pt x="129" y="97"/>
                  <a:pt x="129" y="97"/>
                </a:cubicBezTo>
                <a:cubicBezTo>
                  <a:pt x="129" y="100"/>
                  <a:pt x="129" y="100"/>
                  <a:pt x="129" y="100"/>
                </a:cubicBezTo>
                <a:cubicBezTo>
                  <a:pt x="124" y="100"/>
                  <a:pt x="124" y="100"/>
                  <a:pt x="124" y="100"/>
                </a:cubicBezTo>
                <a:cubicBezTo>
                  <a:pt x="123" y="100"/>
                  <a:pt x="121" y="101"/>
                  <a:pt x="121" y="103"/>
                </a:cubicBezTo>
                <a:cubicBezTo>
                  <a:pt x="121" y="105"/>
                  <a:pt x="123" y="106"/>
                  <a:pt x="124" y="106"/>
                </a:cubicBezTo>
                <a:cubicBezTo>
                  <a:pt x="129" y="106"/>
                  <a:pt x="129" y="106"/>
                  <a:pt x="129" y="106"/>
                </a:cubicBezTo>
                <a:cubicBezTo>
                  <a:pt x="129" y="115"/>
                  <a:pt x="129" y="115"/>
                  <a:pt x="129" y="115"/>
                </a:cubicBezTo>
                <a:cubicBezTo>
                  <a:pt x="129" y="117"/>
                  <a:pt x="130" y="118"/>
                  <a:pt x="131" y="118"/>
                </a:cubicBezTo>
                <a:cubicBezTo>
                  <a:pt x="142" y="118"/>
                  <a:pt x="142" y="118"/>
                  <a:pt x="142" y="118"/>
                </a:cubicBezTo>
                <a:cubicBezTo>
                  <a:pt x="143" y="118"/>
                  <a:pt x="144" y="117"/>
                  <a:pt x="144" y="115"/>
                </a:cubicBezTo>
                <a:cubicBezTo>
                  <a:pt x="144" y="106"/>
                  <a:pt x="144" y="106"/>
                  <a:pt x="144" y="106"/>
                </a:cubicBezTo>
                <a:cubicBezTo>
                  <a:pt x="149" y="106"/>
                  <a:pt x="149" y="106"/>
                  <a:pt x="149" y="106"/>
                </a:cubicBezTo>
                <a:cubicBezTo>
                  <a:pt x="151" y="106"/>
                  <a:pt x="153" y="105"/>
                  <a:pt x="153" y="103"/>
                </a:cubicBezTo>
                <a:cubicBezTo>
                  <a:pt x="153" y="101"/>
                  <a:pt x="151" y="100"/>
                  <a:pt x="149" y="100"/>
                </a:cubicBezTo>
                <a:cubicBezTo>
                  <a:pt x="144" y="100"/>
                  <a:pt x="144" y="100"/>
                  <a:pt x="144" y="100"/>
                </a:cubicBezTo>
                <a:cubicBezTo>
                  <a:pt x="144" y="97"/>
                  <a:pt x="144" y="97"/>
                  <a:pt x="144" y="97"/>
                </a:cubicBezTo>
                <a:cubicBezTo>
                  <a:pt x="149" y="97"/>
                  <a:pt x="149" y="97"/>
                  <a:pt x="149" y="97"/>
                </a:cubicBezTo>
                <a:cubicBezTo>
                  <a:pt x="151" y="97"/>
                  <a:pt x="153" y="95"/>
                  <a:pt x="153" y="93"/>
                </a:cubicBezTo>
                <a:cubicBezTo>
                  <a:pt x="153" y="92"/>
                  <a:pt x="151" y="90"/>
                  <a:pt x="149" y="90"/>
                </a:cubicBezTo>
                <a:cubicBezTo>
                  <a:pt x="144" y="90"/>
                  <a:pt x="144" y="90"/>
                  <a:pt x="144" y="90"/>
                </a:cubicBezTo>
                <a:cubicBezTo>
                  <a:pt x="144" y="85"/>
                  <a:pt x="144" y="85"/>
                  <a:pt x="144" y="85"/>
                </a:cubicBezTo>
                <a:cubicBezTo>
                  <a:pt x="150" y="85"/>
                  <a:pt x="150" y="85"/>
                  <a:pt x="150" y="85"/>
                </a:cubicBezTo>
                <a:cubicBezTo>
                  <a:pt x="152" y="85"/>
                  <a:pt x="153" y="85"/>
                  <a:pt x="153" y="83"/>
                </a:cubicBezTo>
                <a:cubicBezTo>
                  <a:pt x="153" y="82"/>
                  <a:pt x="153" y="81"/>
                  <a:pt x="152" y="80"/>
                </a:cubicBezTo>
                <a:cubicBezTo>
                  <a:pt x="107" y="55"/>
                  <a:pt x="107" y="55"/>
                  <a:pt x="107" y="55"/>
                </a:cubicBezTo>
                <a:cubicBezTo>
                  <a:pt x="107" y="52"/>
                  <a:pt x="107" y="52"/>
                  <a:pt x="107" y="52"/>
                </a:cubicBezTo>
                <a:cubicBezTo>
                  <a:pt x="107" y="51"/>
                  <a:pt x="107" y="51"/>
                  <a:pt x="106" y="50"/>
                </a:cubicBezTo>
                <a:cubicBezTo>
                  <a:pt x="86" y="20"/>
                  <a:pt x="86" y="20"/>
                  <a:pt x="86" y="20"/>
                </a:cubicBezTo>
                <a:cubicBezTo>
                  <a:pt x="86" y="3"/>
                  <a:pt x="86" y="3"/>
                  <a:pt x="86" y="3"/>
                </a:cubicBezTo>
                <a:cubicBezTo>
                  <a:pt x="86" y="1"/>
                  <a:pt x="85" y="0"/>
                  <a:pt x="84" y="0"/>
                </a:cubicBezTo>
                <a:cubicBezTo>
                  <a:pt x="82" y="0"/>
                  <a:pt x="81" y="1"/>
                  <a:pt x="81" y="3"/>
                </a:cubicBezTo>
                <a:cubicBezTo>
                  <a:pt x="81" y="20"/>
                  <a:pt x="81" y="20"/>
                  <a:pt x="81" y="20"/>
                </a:cubicBezTo>
                <a:cubicBezTo>
                  <a:pt x="61" y="50"/>
                  <a:pt x="61" y="50"/>
                  <a:pt x="61" y="50"/>
                </a:cubicBezTo>
                <a:cubicBezTo>
                  <a:pt x="60" y="51"/>
                  <a:pt x="60" y="51"/>
                  <a:pt x="60" y="52"/>
                </a:cubicBezTo>
                <a:cubicBezTo>
                  <a:pt x="60" y="54"/>
                  <a:pt x="60" y="54"/>
                  <a:pt x="60" y="54"/>
                </a:cubicBezTo>
                <a:cubicBezTo>
                  <a:pt x="15" y="80"/>
                  <a:pt x="15" y="80"/>
                  <a:pt x="15" y="80"/>
                </a:cubicBezTo>
                <a:cubicBezTo>
                  <a:pt x="14" y="81"/>
                  <a:pt x="13" y="82"/>
                  <a:pt x="14" y="83"/>
                </a:cubicBezTo>
                <a:cubicBezTo>
                  <a:pt x="14" y="85"/>
                  <a:pt x="15" y="85"/>
                  <a:pt x="16" y="85"/>
                </a:cubicBezTo>
                <a:cubicBezTo>
                  <a:pt x="26" y="85"/>
                  <a:pt x="26" y="85"/>
                  <a:pt x="26" y="85"/>
                </a:cubicBezTo>
                <a:cubicBezTo>
                  <a:pt x="26" y="90"/>
                  <a:pt x="26" y="90"/>
                  <a:pt x="26" y="90"/>
                </a:cubicBezTo>
                <a:cubicBezTo>
                  <a:pt x="21" y="90"/>
                  <a:pt x="21" y="90"/>
                  <a:pt x="21" y="90"/>
                </a:cubicBezTo>
                <a:cubicBezTo>
                  <a:pt x="20" y="90"/>
                  <a:pt x="18" y="92"/>
                  <a:pt x="18" y="93"/>
                </a:cubicBezTo>
                <a:cubicBezTo>
                  <a:pt x="18" y="95"/>
                  <a:pt x="20" y="97"/>
                  <a:pt x="21" y="97"/>
                </a:cubicBezTo>
                <a:cubicBezTo>
                  <a:pt x="26" y="97"/>
                  <a:pt x="26" y="97"/>
                  <a:pt x="26" y="97"/>
                </a:cubicBezTo>
                <a:cubicBezTo>
                  <a:pt x="26" y="100"/>
                  <a:pt x="26" y="100"/>
                  <a:pt x="26" y="100"/>
                </a:cubicBezTo>
                <a:cubicBezTo>
                  <a:pt x="21" y="100"/>
                  <a:pt x="21" y="100"/>
                  <a:pt x="21" y="100"/>
                </a:cubicBezTo>
                <a:cubicBezTo>
                  <a:pt x="20" y="100"/>
                  <a:pt x="18" y="101"/>
                  <a:pt x="18" y="103"/>
                </a:cubicBezTo>
                <a:cubicBezTo>
                  <a:pt x="18" y="105"/>
                  <a:pt x="20" y="106"/>
                  <a:pt x="21" y="106"/>
                </a:cubicBezTo>
                <a:cubicBezTo>
                  <a:pt x="26" y="106"/>
                  <a:pt x="26" y="106"/>
                  <a:pt x="26" y="106"/>
                </a:cubicBezTo>
                <a:cubicBezTo>
                  <a:pt x="26" y="115"/>
                  <a:pt x="26" y="115"/>
                  <a:pt x="26" y="115"/>
                </a:cubicBezTo>
                <a:cubicBezTo>
                  <a:pt x="26" y="117"/>
                  <a:pt x="27" y="118"/>
                  <a:pt x="28" y="118"/>
                </a:cubicBezTo>
                <a:cubicBezTo>
                  <a:pt x="39" y="118"/>
                  <a:pt x="39" y="118"/>
                  <a:pt x="39" y="118"/>
                </a:cubicBezTo>
                <a:cubicBezTo>
                  <a:pt x="40" y="118"/>
                  <a:pt x="41" y="117"/>
                  <a:pt x="41" y="115"/>
                </a:cubicBezTo>
                <a:cubicBezTo>
                  <a:pt x="41" y="106"/>
                  <a:pt x="41" y="106"/>
                  <a:pt x="41" y="106"/>
                </a:cubicBezTo>
                <a:cubicBezTo>
                  <a:pt x="46" y="106"/>
                  <a:pt x="46" y="106"/>
                  <a:pt x="46" y="106"/>
                </a:cubicBezTo>
                <a:cubicBezTo>
                  <a:pt x="48" y="106"/>
                  <a:pt x="50" y="105"/>
                  <a:pt x="50" y="103"/>
                </a:cubicBezTo>
                <a:cubicBezTo>
                  <a:pt x="50" y="101"/>
                  <a:pt x="48" y="100"/>
                  <a:pt x="46" y="100"/>
                </a:cubicBezTo>
                <a:cubicBezTo>
                  <a:pt x="41" y="100"/>
                  <a:pt x="41" y="100"/>
                  <a:pt x="41" y="100"/>
                </a:cubicBezTo>
                <a:cubicBezTo>
                  <a:pt x="41" y="97"/>
                  <a:pt x="41" y="97"/>
                  <a:pt x="41" y="97"/>
                </a:cubicBezTo>
                <a:cubicBezTo>
                  <a:pt x="46" y="97"/>
                  <a:pt x="46" y="97"/>
                  <a:pt x="46" y="97"/>
                </a:cubicBezTo>
                <a:cubicBezTo>
                  <a:pt x="48" y="97"/>
                  <a:pt x="50" y="95"/>
                  <a:pt x="50" y="93"/>
                </a:cubicBezTo>
                <a:cubicBezTo>
                  <a:pt x="50" y="92"/>
                  <a:pt x="48" y="90"/>
                  <a:pt x="46" y="90"/>
                </a:cubicBezTo>
                <a:cubicBezTo>
                  <a:pt x="41" y="90"/>
                  <a:pt x="41" y="90"/>
                  <a:pt x="41" y="90"/>
                </a:cubicBezTo>
                <a:cubicBezTo>
                  <a:pt x="41" y="85"/>
                  <a:pt x="41" y="85"/>
                  <a:pt x="41" y="85"/>
                </a:cubicBezTo>
                <a:cubicBezTo>
                  <a:pt x="60" y="85"/>
                  <a:pt x="60" y="85"/>
                  <a:pt x="60" y="85"/>
                </a:cubicBezTo>
                <a:cubicBezTo>
                  <a:pt x="60" y="122"/>
                  <a:pt x="60" y="122"/>
                  <a:pt x="60" y="122"/>
                </a:cubicBezTo>
                <a:cubicBezTo>
                  <a:pt x="5" y="152"/>
                  <a:pt x="5" y="152"/>
                  <a:pt x="5" y="152"/>
                </a:cubicBezTo>
                <a:cubicBezTo>
                  <a:pt x="4" y="153"/>
                  <a:pt x="4" y="154"/>
                  <a:pt x="4" y="156"/>
                </a:cubicBezTo>
                <a:cubicBezTo>
                  <a:pt x="4" y="157"/>
                  <a:pt x="5" y="158"/>
                  <a:pt x="7" y="158"/>
                </a:cubicBezTo>
                <a:cubicBezTo>
                  <a:pt x="17" y="158"/>
                  <a:pt x="17" y="158"/>
                  <a:pt x="17" y="158"/>
                </a:cubicBezTo>
                <a:cubicBezTo>
                  <a:pt x="17" y="163"/>
                  <a:pt x="17" y="163"/>
                  <a:pt x="17" y="163"/>
                </a:cubicBezTo>
                <a:cubicBezTo>
                  <a:pt x="13" y="163"/>
                  <a:pt x="13" y="163"/>
                  <a:pt x="13" y="163"/>
                </a:cubicBezTo>
                <a:cubicBezTo>
                  <a:pt x="11" y="163"/>
                  <a:pt x="10" y="165"/>
                  <a:pt x="10" y="167"/>
                </a:cubicBezTo>
                <a:cubicBezTo>
                  <a:pt x="10" y="168"/>
                  <a:pt x="11" y="170"/>
                  <a:pt x="13" y="170"/>
                </a:cubicBezTo>
                <a:cubicBezTo>
                  <a:pt x="17" y="170"/>
                  <a:pt x="17" y="170"/>
                  <a:pt x="17" y="170"/>
                </a:cubicBezTo>
                <a:cubicBezTo>
                  <a:pt x="17" y="173"/>
                  <a:pt x="17" y="173"/>
                  <a:pt x="17" y="173"/>
                </a:cubicBezTo>
                <a:cubicBezTo>
                  <a:pt x="13" y="173"/>
                  <a:pt x="13" y="173"/>
                  <a:pt x="13" y="173"/>
                </a:cubicBezTo>
                <a:cubicBezTo>
                  <a:pt x="11" y="173"/>
                  <a:pt x="10" y="174"/>
                  <a:pt x="10" y="176"/>
                </a:cubicBezTo>
                <a:cubicBezTo>
                  <a:pt x="10" y="178"/>
                  <a:pt x="11" y="180"/>
                  <a:pt x="13" y="180"/>
                </a:cubicBezTo>
                <a:cubicBezTo>
                  <a:pt x="17" y="180"/>
                  <a:pt x="17" y="180"/>
                  <a:pt x="17" y="180"/>
                </a:cubicBezTo>
                <a:cubicBezTo>
                  <a:pt x="17" y="189"/>
                  <a:pt x="17" y="189"/>
                  <a:pt x="17" y="189"/>
                </a:cubicBezTo>
                <a:cubicBezTo>
                  <a:pt x="17" y="190"/>
                  <a:pt x="18" y="191"/>
                  <a:pt x="20" y="191"/>
                </a:cubicBezTo>
                <a:cubicBezTo>
                  <a:pt x="31" y="191"/>
                  <a:pt x="31" y="191"/>
                  <a:pt x="31" y="191"/>
                </a:cubicBezTo>
                <a:cubicBezTo>
                  <a:pt x="32" y="191"/>
                  <a:pt x="33" y="190"/>
                  <a:pt x="33" y="189"/>
                </a:cubicBezTo>
                <a:cubicBezTo>
                  <a:pt x="33" y="180"/>
                  <a:pt x="33" y="180"/>
                  <a:pt x="33" y="180"/>
                </a:cubicBezTo>
                <a:cubicBezTo>
                  <a:pt x="38" y="180"/>
                  <a:pt x="38" y="180"/>
                  <a:pt x="38" y="180"/>
                </a:cubicBezTo>
                <a:cubicBezTo>
                  <a:pt x="40" y="180"/>
                  <a:pt x="41" y="178"/>
                  <a:pt x="41" y="176"/>
                </a:cubicBezTo>
                <a:cubicBezTo>
                  <a:pt x="41" y="174"/>
                  <a:pt x="40" y="173"/>
                  <a:pt x="38" y="173"/>
                </a:cubicBezTo>
                <a:cubicBezTo>
                  <a:pt x="33" y="173"/>
                  <a:pt x="33" y="173"/>
                  <a:pt x="33" y="173"/>
                </a:cubicBezTo>
                <a:cubicBezTo>
                  <a:pt x="33" y="170"/>
                  <a:pt x="33" y="170"/>
                  <a:pt x="33" y="170"/>
                </a:cubicBezTo>
                <a:cubicBezTo>
                  <a:pt x="38" y="170"/>
                  <a:pt x="38" y="170"/>
                  <a:pt x="38" y="170"/>
                </a:cubicBezTo>
                <a:cubicBezTo>
                  <a:pt x="40" y="170"/>
                  <a:pt x="41" y="168"/>
                  <a:pt x="41" y="167"/>
                </a:cubicBezTo>
                <a:cubicBezTo>
                  <a:pt x="41" y="165"/>
                  <a:pt x="40" y="163"/>
                  <a:pt x="38" y="163"/>
                </a:cubicBezTo>
                <a:cubicBezTo>
                  <a:pt x="33" y="163"/>
                  <a:pt x="33" y="163"/>
                  <a:pt x="33" y="163"/>
                </a:cubicBezTo>
                <a:cubicBezTo>
                  <a:pt x="33" y="158"/>
                  <a:pt x="33" y="158"/>
                  <a:pt x="33" y="158"/>
                </a:cubicBezTo>
                <a:cubicBezTo>
                  <a:pt x="60" y="158"/>
                  <a:pt x="60" y="158"/>
                  <a:pt x="60" y="158"/>
                </a:cubicBezTo>
                <a:cubicBezTo>
                  <a:pt x="60" y="212"/>
                  <a:pt x="60" y="212"/>
                  <a:pt x="60" y="212"/>
                </a:cubicBezTo>
                <a:cubicBezTo>
                  <a:pt x="36" y="318"/>
                  <a:pt x="36" y="318"/>
                  <a:pt x="36" y="318"/>
                </a:cubicBezTo>
                <a:cubicBezTo>
                  <a:pt x="7" y="382"/>
                  <a:pt x="7" y="382"/>
                  <a:pt x="7" y="382"/>
                </a:cubicBezTo>
                <a:cubicBezTo>
                  <a:pt x="7" y="383"/>
                  <a:pt x="7" y="383"/>
                  <a:pt x="7" y="384"/>
                </a:cubicBezTo>
                <a:cubicBezTo>
                  <a:pt x="0" y="384"/>
                  <a:pt x="0" y="384"/>
                  <a:pt x="0" y="384"/>
                </a:cubicBezTo>
                <a:cubicBezTo>
                  <a:pt x="0" y="392"/>
                  <a:pt x="0" y="392"/>
                  <a:pt x="0" y="392"/>
                </a:cubicBezTo>
                <a:cubicBezTo>
                  <a:pt x="41" y="392"/>
                  <a:pt x="41" y="392"/>
                  <a:pt x="41" y="392"/>
                </a:cubicBezTo>
                <a:cubicBezTo>
                  <a:pt x="41" y="384"/>
                  <a:pt x="41" y="384"/>
                  <a:pt x="41" y="384"/>
                </a:cubicBezTo>
                <a:cubicBezTo>
                  <a:pt x="31" y="384"/>
                  <a:pt x="31" y="384"/>
                  <a:pt x="31" y="384"/>
                </a:cubicBezTo>
                <a:cubicBezTo>
                  <a:pt x="74" y="322"/>
                  <a:pt x="74" y="322"/>
                  <a:pt x="74" y="322"/>
                </a:cubicBezTo>
                <a:cubicBezTo>
                  <a:pt x="89" y="322"/>
                  <a:pt x="89" y="322"/>
                  <a:pt x="89" y="322"/>
                </a:cubicBezTo>
                <a:cubicBezTo>
                  <a:pt x="132" y="384"/>
                  <a:pt x="132" y="384"/>
                  <a:pt x="132" y="384"/>
                </a:cubicBezTo>
                <a:cubicBezTo>
                  <a:pt x="123" y="384"/>
                  <a:pt x="123" y="384"/>
                  <a:pt x="123" y="384"/>
                </a:cubicBezTo>
                <a:cubicBezTo>
                  <a:pt x="123" y="392"/>
                  <a:pt x="123" y="392"/>
                  <a:pt x="123" y="392"/>
                </a:cubicBezTo>
                <a:cubicBezTo>
                  <a:pt x="164" y="392"/>
                  <a:pt x="164" y="392"/>
                  <a:pt x="164" y="392"/>
                </a:cubicBezTo>
                <a:cubicBezTo>
                  <a:pt x="164" y="384"/>
                  <a:pt x="164" y="384"/>
                  <a:pt x="164" y="384"/>
                </a:cubicBezTo>
                <a:lnTo>
                  <a:pt x="156" y="384"/>
                </a:lnTo>
                <a:close/>
                <a:moveTo>
                  <a:pt x="155" y="175"/>
                </a:moveTo>
                <a:cubicBezTo>
                  <a:pt x="156" y="175"/>
                  <a:pt x="156" y="175"/>
                  <a:pt x="156" y="176"/>
                </a:cubicBezTo>
                <a:cubicBezTo>
                  <a:pt x="156" y="176"/>
                  <a:pt x="156" y="177"/>
                  <a:pt x="155" y="177"/>
                </a:cubicBezTo>
                <a:cubicBezTo>
                  <a:pt x="130" y="177"/>
                  <a:pt x="130" y="177"/>
                  <a:pt x="130" y="177"/>
                </a:cubicBezTo>
                <a:cubicBezTo>
                  <a:pt x="130" y="177"/>
                  <a:pt x="129" y="176"/>
                  <a:pt x="129" y="176"/>
                </a:cubicBezTo>
                <a:cubicBezTo>
                  <a:pt x="129" y="175"/>
                  <a:pt x="130" y="175"/>
                  <a:pt x="130" y="175"/>
                </a:cubicBezTo>
                <a:lnTo>
                  <a:pt x="155" y="175"/>
                </a:lnTo>
                <a:close/>
                <a:moveTo>
                  <a:pt x="155" y="165"/>
                </a:moveTo>
                <a:cubicBezTo>
                  <a:pt x="156" y="165"/>
                  <a:pt x="156" y="165"/>
                  <a:pt x="156" y="166"/>
                </a:cubicBezTo>
                <a:cubicBezTo>
                  <a:pt x="156" y="167"/>
                  <a:pt x="156" y="167"/>
                  <a:pt x="155" y="167"/>
                </a:cubicBezTo>
                <a:cubicBezTo>
                  <a:pt x="130" y="167"/>
                  <a:pt x="130" y="167"/>
                  <a:pt x="130" y="167"/>
                </a:cubicBezTo>
                <a:cubicBezTo>
                  <a:pt x="130" y="167"/>
                  <a:pt x="129" y="167"/>
                  <a:pt x="129" y="166"/>
                </a:cubicBezTo>
                <a:cubicBezTo>
                  <a:pt x="129" y="165"/>
                  <a:pt x="130" y="165"/>
                  <a:pt x="130" y="165"/>
                </a:cubicBezTo>
                <a:lnTo>
                  <a:pt x="155" y="165"/>
                </a:lnTo>
                <a:close/>
                <a:moveTo>
                  <a:pt x="149" y="102"/>
                </a:moveTo>
                <a:cubicBezTo>
                  <a:pt x="150" y="102"/>
                  <a:pt x="150" y="102"/>
                  <a:pt x="150" y="103"/>
                </a:cubicBezTo>
                <a:cubicBezTo>
                  <a:pt x="150" y="104"/>
                  <a:pt x="150" y="104"/>
                  <a:pt x="149" y="104"/>
                </a:cubicBezTo>
                <a:cubicBezTo>
                  <a:pt x="124" y="104"/>
                  <a:pt x="124" y="104"/>
                  <a:pt x="124" y="104"/>
                </a:cubicBezTo>
                <a:cubicBezTo>
                  <a:pt x="124" y="104"/>
                  <a:pt x="123" y="104"/>
                  <a:pt x="123" y="103"/>
                </a:cubicBezTo>
                <a:cubicBezTo>
                  <a:pt x="123" y="102"/>
                  <a:pt x="124" y="102"/>
                  <a:pt x="124" y="102"/>
                </a:cubicBezTo>
                <a:lnTo>
                  <a:pt x="149" y="102"/>
                </a:lnTo>
                <a:close/>
                <a:moveTo>
                  <a:pt x="149" y="92"/>
                </a:moveTo>
                <a:cubicBezTo>
                  <a:pt x="150" y="92"/>
                  <a:pt x="150" y="93"/>
                  <a:pt x="150" y="93"/>
                </a:cubicBezTo>
                <a:cubicBezTo>
                  <a:pt x="150" y="94"/>
                  <a:pt x="150" y="94"/>
                  <a:pt x="149" y="94"/>
                </a:cubicBezTo>
                <a:cubicBezTo>
                  <a:pt x="124" y="94"/>
                  <a:pt x="124" y="94"/>
                  <a:pt x="124" y="94"/>
                </a:cubicBezTo>
                <a:cubicBezTo>
                  <a:pt x="124" y="94"/>
                  <a:pt x="123" y="94"/>
                  <a:pt x="123" y="93"/>
                </a:cubicBezTo>
                <a:cubicBezTo>
                  <a:pt x="123" y="93"/>
                  <a:pt x="124" y="92"/>
                  <a:pt x="124" y="92"/>
                </a:cubicBezTo>
                <a:lnTo>
                  <a:pt x="149" y="92"/>
                </a:lnTo>
                <a:close/>
                <a:moveTo>
                  <a:pt x="46" y="102"/>
                </a:moveTo>
                <a:cubicBezTo>
                  <a:pt x="47" y="102"/>
                  <a:pt x="47" y="102"/>
                  <a:pt x="47" y="103"/>
                </a:cubicBezTo>
                <a:cubicBezTo>
                  <a:pt x="47" y="104"/>
                  <a:pt x="47" y="104"/>
                  <a:pt x="46" y="104"/>
                </a:cubicBezTo>
                <a:cubicBezTo>
                  <a:pt x="21" y="104"/>
                  <a:pt x="21" y="104"/>
                  <a:pt x="21" y="104"/>
                </a:cubicBezTo>
                <a:cubicBezTo>
                  <a:pt x="21" y="104"/>
                  <a:pt x="20" y="104"/>
                  <a:pt x="20" y="103"/>
                </a:cubicBezTo>
                <a:cubicBezTo>
                  <a:pt x="20" y="102"/>
                  <a:pt x="21" y="102"/>
                  <a:pt x="21" y="102"/>
                </a:cubicBezTo>
                <a:lnTo>
                  <a:pt x="46" y="102"/>
                </a:lnTo>
                <a:close/>
                <a:moveTo>
                  <a:pt x="46" y="92"/>
                </a:moveTo>
                <a:cubicBezTo>
                  <a:pt x="47" y="92"/>
                  <a:pt x="47" y="93"/>
                  <a:pt x="47" y="93"/>
                </a:cubicBezTo>
                <a:cubicBezTo>
                  <a:pt x="47" y="94"/>
                  <a:pt x="47" y="94"/>
                  <a:pt x="46" y="94"/>
                </a:cubicBezTo>
                <a:cubicBezTo>
                  <a:pt x="21" y="94"/>
                  <a:pt x="21" y="94"/>
                  <a:pt x="21" y="94"/>
                </a:cubicBezTo>
                <a:cubicBezTo>
                  <a:pt x="21" y="94"/>
                  <a:pt x="20" y="94"/>
                  <a:pt x="20" y="93"/>
                </a:cubicBezTo>
                <a:cubicBezTo>
                  <a:pt x="20" y="93"/>
                  <a:pt x="21" y="92"/>
                  <a:pt x="21" y="92"/>
                </a:cubicBezTo>
                <a:lnTo>
                  <a:pt x="46" y="92"/>
                </a:lnTo>
                <a:close/>
                <a:moveTo>
                  <a:pt x="38" y="175"/>
                </a:moveTo>
                <a:cubicBezTo>
                  <a:pt x="39" y="175"/>
                  <a:pt x="39" y="176"/>
                  <a:pt x="39" y="176"/>
                </a:cubicBezTo>
                <a:cubicBezTo>
                  <a:pt x="39" y="177"/>
                  <a:pt x="39" y="177"/>
                  <a:pt x="38" y="177"/>
                </a:cubicBezTo>
                <a:cubicBezTo>
                  <a:pt x="13" y="177"/>
                  <a:pt x="13" y="177"/>
                  <a:pt x="13" y="177"/>
                </a:cubicBezTo>
                <a:cubicBezTo>
                  <a:pt x="12" y="177"/>
                  <a:pt x="12" y="177"/>
                  <a:pt x="12" y="176"/>
                </a:cubicBezTo>
                <a:cubicBezTo>
                  <a:pt x="12" y="176"/>
                  <a:pt x="12" y="175"/>
                  <a:pt x="13" y="175"/>
                </a:cubicBezTo>
                <a:lnTo>
                  <a:pt x="38" y="175"/>
                </a:lnTo>
                <a:close/>
                <a:moveTo>
                  <a:pt x="38" y="166"/>
                </a:moveTo>
                <a:cubicBezTo>
                  <a:pt x="39" y="166"/>
                  <a:pt x="39" y="166"/>
                  <a:pt x="39" y="167"/>
                </a:cubicBezTo>
                <a:cubicBezTo>
                  <a:pt x="39" y="167"/>
                  <a:pt x="39" y="168"/>
                  <a:pt x="38" y="168"/>
                </a:cubicBezTo>
                <a:cubicBezTo>
                  <a:pt x="13" y="168"/>
                  <a:pt x="13" y="168"/>
                  <a:pt x="13" y="168"/>
                </a:cubicBezTo>
                <a:cubicBezTo>
                  <a:pt x="12" y="168"/>
                  <a:pt x="12" y="167"/>
                  <a:pt x="12" y="167"/>
                </a:cubicBezTo>
                <a:cubicBezTo>
                  <a:pt x="12" y="166"/>
                  <a:pt x="12" y="166"/>
                  <a:pt x="13" y="166"/>
                </a:cubicBezTo>
                <a:lnTo>
                  <a:pt x="38" y="166"/>
                </a:lnTo>
                <a:close/>
                <a:moveTo>
                  <a:pt x="51" y="316"/>
                </a:moveTo>
                <a:cubicBezTo>
                  <a:pt x="82" y="302"/>
                  <a:pt x="82" y="302"/>
                  <a:pt x="82" y="302"/>
                </a:cubicBezTo>
                <a:cubicBezTo>
                  <a:pt x="111" y="316"/>
                  <a:pt x="111" y="316"/>
                  <a:pt x="111" y="316"/>
                </a:cubicBezTo>
                <a:lnTo>
                  <a:pt x="51" y="316"/>
                </a:lnTo>
                <a:close/>
                <a:moveTo>
                  <a:pt x="49" y="287"/>
                </a:moveTo>
                <a:cubicBezTo>
                  <a:pt x="76" y="300"/>
                  <a:pt x="76" y="300"/>
                  <a:pt x="76" y="300"/>
                </a:cubicBezTo>
                <a:cubicBezTo>
                  <a:pt x="42" y="315"/>
                  <a:pt x="42" y="315"/>
                  <a:pt x="42" y="315"/>
                </a:cubicBezTo>
                <a:lnTo>
                  <a:pt x="49" y="287"/>
                </a:lnTo>
                <a:close/>
                <a:moveTo>
                  <a:pt x="87" y="79"/>
                </a:moveTo>
                <a:cubicBezTo>
                  <a:pt x="101" y="65"/>
                  <a:pt x="101" y="65"/>
                  <a:pt x="101" y="65"/>
                </a:cubicBezTo>
                <a:cubicBezTo>
                  <a:pt x="101" y="80"/>
                  <a:pt x="101" y="80"/>
                  <a:pt x="101" y="80"/>
                </a:cubicBezTo>
                <a:cubicBezTo>
                  <a:pt x="88" y="80"/>
                  <a:pt x="88" y="80"/>
                  <a:pt x="88" y="80"/>
                </a:cubicBezTo>
                <a:lnTo>
                  <a:pt x="87" y="79"/>
                </a:lnTo>
                <a:close/>
                <a:moveTo>
                  <a:pt x="101" y="59"/>
                </a:moveTo>
                <a:cubicBezTo>
                  <a:pt x="84" y="76"/>
                  <a:pt x="84" y="76"/>
                  <a:pt x="84" y="76"/>
                </a:cubicBezTo>
                <a:cubicBezTo>
                  <a:pt x="66" y="59"/>
                  <a:pt x="66" y="59"/>
                  <a:pt x="66" y="59"/>
                </a:cubicBezTo>
                <a:lnTo>
                  <a:pt x="101" y="59"/>
                </a:lnTo>
                <a:close/>
                <a:moveTo>
                  <a:pt x="66" y="65"/>
                </a:moveTo>
                <a:cubicBezTo>
                  <a:pt x="81" y="79"/>
                  <a:pt x="81" y="79"/>
                  <a:pt x="81" y="79"/>
                </a:cubicBezTo>
                <a:cubicBezTo>
                  <a:pt x="79" y="80"/>
                  <a:pt x="79" y="80"/>
                  <a:pt x="79" y="80"/>
                </a:cubicBezTo>
                <a:cubicBezTo>
                  <a:pt x="66" y="80"/>
                  <a:pt x="66" y="80"/>
                  <a:pt x="66" y="80"/>
                </a:cubicBezTo>
                <a:lnTo>
                  <a:pt x="66" y="65"/>
                </a:lnTo>
                <a:close/>
                <a:moveTo>
                  <a:pt x="88" y="85"/>
                </a:moveTo>
                <a:cubicBezTo>
                  <a:pt x="101" y="98"/>
                  <a:pt x="101" y="98"/>
                  <a:pt x="101" y="98"/>
                </a:cubicBezTo>
                <a:cubicBezTo>
                  <a:pt x="83" y="121"/>
                  <a:pt x="83" y="121"/>
                  <a:pt x="83" y="121"/>
                </a:cubicBezTo>
                <a:cubicBezTo>
                  <a:pt x="66" y="99"/>
                  <a:pt x="66" y="99"/>
                  <a:pt x="66" y="99"/>
                </a:cubicBezTo>
                <a:cubicBezTo>
                  <a:pt x="80" y="85"/>
                  <a:pt x="80" y="85"/>
                  <a:pt x="80" y="85"/>
                </a:cubicBezTo>
                <a:lnTo>
                  <a:pt x="88" y="85"/>
                </a:lnTo>
                <a:close/>
                <a:moveTo>
                  <a:pt x="66" y="209"/>
                </a:moveTo>
                <a:cubicBezTo>
                  <a:pt x="66" y="209"/>
                  <a:pt x="67" y="209"/>
                  <a:pt x="67" y="208"/>
                </a:cubicBezTo>
                <a:cubicBezTo>
                  <a:pt x="84" y="184"/>
                  <a:pt x="84" y="184"/>
                  <a:pt x="84" y="184"/>
                </a:cubicBezTo>
                <a:cubicBezTo>
                  <a:pt x="100" y="208"/>
                  <a:pt x="100" y="208"/>
                  <a:pt x="100" y="208"/>
                </a:cubicBezTo>
                <a:cubicBezTo>
                  <a:pt x="100" y="208"/>
                  <a:pt x="101" y="208"/>
                  <a:pt x="101" y="208"/>
                </a:cubicBezTo>
                <a:cubicBezTo>
                  <a:pt x="101" y="209"/>
                  <a:pt x="101" y="209"/>
                  <a:pt x="101" y="209"/>
                </a:cubicBezTo>
                <a:cubicBezTo>
                  <a:pt x="66" y="209"/>
                  <a:pt x="66" y="209"/>
                  <a:pt x="66" y="209"/>
                </a:cubicBezTo>
                <a:close/>
                <a:moveTo>
                  <a:pt x="86" y="180"/>
                </a:moveTo>
                <a:cubicBezTo>
                  <a:pt x="101" y="159"/>
                  <a:pt x="101" y="159"/>
                  <a:pt x="101" y="159"/>
                </a:cubicBezTo>
                <a:cubicBezTo>
                  <a:pt x="101" y="202"/>
                  <a:pt x="101" y="202"/>
                  <a:pt x="101" y="202"/>
                </a:cubicBezTo>
                <a:lnTo>
                  <a:pt x="86" y="180"/>
                </a:lnTo>
                <a:close/>
                <a:moveTo>
                  <a:pt x="66" y="151"/>
                </a:moveTo>
                <a:cubicBezTo>
                  <a:pt x="83" y="128"/>
                  <a:pt x="83" y="128"/>
                  <a:pt x="83" y="128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00" y="152"/>
                  <a:pt x="100" y="152"/>
                  <a:pt x="100" y="152"/>
                </a:cubicBezTo>
                <a:cubicBezTo>
                  <a:pt x="67" y="152"/>
                  <a:pt x="67" y="152"/>
                  <a:pt x="67" y="152"/>
                </a:cubicBezTo>
                <a:cubicBezTo>
                  <a:pt x="66" y="151"/>
                  <a:pt x="66" y="151"/>
                  <a:pt x="66" y="151"/>
                </a:cubicBezTo>
                <a:close/>
                <a:moveTo>
                  <a:pt x="97" y="158"/>
                </a:moveTo>
                <a:cubicBezTo>
                  <a:pt x="84" y="176"/>
                  <a:pt x="84" y="176"/>
                  <a:pt x="84" y="176"/>
                </a:cubicBezTo>
                <a:cubicBezTo>
                  <a:pt x="71" y="158"/>
                  <a:pt x="71" y="158"/>
                  <a:pt x="71" y="158"/>
                </a:cubicBezTo>
                <a:lnTo>
                  <a:pt x="97" y="158"/>
                </a:lnTo>
                <a:close/>
                <a:moveTo>
                  <a:pt x="101" y="144"/>
                </a:moveTo>
                <a:cubicBezTo>
                  <a:pt x="86" y="125"/>
                  <a:pt x="86" y="125"/>
                  <a:pt x="86" y="125"/>
                </a:cubicBezTo>
                <a:cubicBezTo>
                  <a:pt x="101" y="105"/>
                  <a:pt x="101" y="105"/>
                  <a:pt x="101" y="105"/>
                </a:cubicBezTo>
                <a:lnTo>
                  <a:pt x="101" y="144"/>
                </a:lnTo>
                <a:close/>
                <a:moveTo>
                  <a:pt x="80" y="125"/>
                </a:moveTo>
                <a:cubicBezTo>
                  <a:pt x="66" y="143"/>
                  <a:pt x="66" y="143"/>
                  <a:pt x="66" y="143"/>
                </a:cubicBezTo>
                <a:cubicBezTo>
                  <a:pt x="66" y="106"/>
                  <a:pt x="66" y="106"/>
                  <a:pt x="66" y="106"/>
                </a:cubicBezTo>
                <a:lnTo>
                  <a:pt x="80" y="125"/>
                </a:lnTo>
                <a:close/>
                <a:moveTo>
                  <a:pt x="81" y="180"/>
                </a:moveTo>
                <a:cubicBezTo>
                  <a:pt x="66" y="202"/>
                  <a:pt x="66" y="202"/>
                  <a:pt x="66" y="202"/>
                </a:cubicBezTo>
                <a:cubicBezTo>
                  <a:pt x="66" y="158"/>
                  <a:pt x="66" y="158"/>
                  <a:pt x="66" y="158"/>
                </a:cubicBezTo>
                <a:lnTo>
                  <a:pt x="81" y="180"/>
                </a:lnTo>
                <a:close/>
                <a:moveTo>
                  <a:pt x="65" y="215"/>
                </a:moveTo>
                <a:cubicBezTo>
                  <a:pt x="102" y="215"/>
                  <a:pt x="102" y="215"/>
                  <a:pt x="102" y="215"/>
                </a:cubicBezTo>
                <a:cubicBezTo>
                  <a:pt x="104" y="227"/>
                  <a:pt x="104" y="227"/>
                  <a:pt x="104" y="227"/>
                </a:cubicBezTo>
                <a:cubicBezTo>
                  <a:pt x="62" y="227"/>
                  <a:pt x="62" y="227"/>
                  <a:pt x="62" y="227"/>
                </a:cubicBezTo>
                <a:lnTo>
                  <a:pt x="65" y="215"/>
                </a:lnTo>
                <a:close/>
                <a:moveTo>
                  <a:pt x="89" y="268"/>
                </a:moveTo>
                <a:cubicBezTo>
                  <a:pt x="111" y="259"/>
                  <a:pt x="111" y="259"/>
                  <a:pt x="111" y="259"/>
                </a:cubicBezTo>
                <a:cubicBezTo>
                  <a:pt x="115" y="279"/>
                  <a:pt x="115" y="279"/>
                  <a:pt x="115" y="279"/>
                </a:cubicBezTo>
                <a:lnTo>
                  <a:pt x="89" y="268"/>
                </a:lnTo>
                <a:close/>
                <a:moveTo>
                  <a:pt x="113" y="283"/>
                </a:moveTo>
                <a:cubicBezTo>
                  <a:pt x="82" y="297"/>
                  <a:pt x="82" y="297"/>
                  <a:pt x="82" y="297"/>
                </a:cubicBezTo>
                <a:cubicBezTo>
                  <a:pt x="52" y="283"/>
                  <a:pt x="52" y="283"/>
                  <a:pt x="52" y="283"/>
                </a:cubicBezTo>
                <a:cubicBezTo>
                  <a:pt x="83" y="270"/>
                  <a:pt x="83" y="270"/>
                  <a:pt x="83" y="270"/>
                </a:cubicBezTo>
                <a:lnTo>
                  <a:pt x="113" y="283"/>
                </a:lnTo>
                <a:close/>
                <a:moveTo>
                  <a:pt x="83" y="266"/>
                </a:moveTo>
                <a:cubicBezTo>
                  <a:pt x="59" y="255"/>
                  <a:pt x="59" y="255"/>
                  <a:pt x="59" y="255"/>
                </a:cubicBezTo>
                <a:cubicBezTo>
                  <a:pt x="83" y="243"/>
                  <a:pt x="83" y="243"/>
                  <a:pt x="83" y="243"/>
                </a:cubicBezTo>
                <a:cubicBezTo>
                  <a:pt x="107" y="255"/>
                  <a:pt x="107" y="255"/>
                  <a:pt x="107" y="255"/>
                </a:cubicBezTo>
                <a:lnTo>
                  <a:pt x="83" y="266"/>
                </a:lnTo>
                <a:close/>
                <a:moveTo>
                  <a:pt x="88" y="241"/>
                </a:moveTo>
                <a:cubicBezTo>
                  <a:pt x="105" y="232"/>
                  <a:pt x="105" y="232"/>
                  <a:pt x="105" y="232"/>
                </a:cubicBezTo>
                <a:cubicBezTo>
                  <a:pt x="109" y="251"/>
                  <a:pt x="109" y="251"/>
                  <a:pt x="109" y="251"/>
                </a:cubicBezTo>
                <a:lnTo>
                  <a:pt x="88" y="241"/>
                </a:lnTo>
                <a:close/>
                <a:moveTo>
                  <a:pt x="83" y="239"/>
                </a:moveTo>
                <a:cubicBezTo>
                  <a:pt x="69" y="231"/>
                  <a:pt x="69" y="231"/>
                  <a:pt x="69" y="231"/>
                </a:cubicBezTo>
                <a:cubicBezTo>
                  <a:pt x="97" y="231"/>
                  <a:pt x="97" y="231"/>
                  <a:pt x="97" y="231"/>
                </a:cubicBezTo>
                <a:lnTo>
                  <a:pt x="83" y="239"/>
                </a:lnTo>
                <a:close/>
                <a:moveTo>
                  <a:pt x="61" y="233"/>
                </a:moveTo>
                <a:cubicBezTo>
                  <a:pt x="78" y="241"/>
                  <a:pt x="78" y="241"/>
                  <a:pt x="78" y="241"/>
                </a:cubicBezTo>
                <a:cubicBezTo>
                  <a:pt x="57" y="252"/>
                  <a:pt x="57" y="252"/>
                  <a:pt x="57" y="252"/>
                </a:cubicBezTo>
                <a:lnTo>
                  <a:pt x="61" y="233"/>
                </a:lnTo>
                <a:close/>
                <a:moveTo>
                  <a:pt x="55" y="259"/>
                </a:moveTo>
                <a:cubicBezTo>
                  <a:pt x="77" y="268"/>
                  <a:pt x="77" y="268"/>
                  <a:pt x="77" y="268"/>
                </a:cubicBezTo>
                <a:cubicBezTo>
                  <a:pt x="50" y="279"/>
                  <a:pt x="50" y="279"/>
                  <a:pt x="50" y="279"/>
                </a:cubicBezTo>
                <a:lnTo>
                  <a:pt x="55" y="259"/>
                </a:lnTo>
                <a:close/>
                <a:moveTo>
                  <a:pt x="122" y="316"/>
                </a:moveTo>
                <a:cubicBezTo>
                  <a:pt x="87" y="300"/>
                  <a:pt x="87" y="300"/>
                  <a:pt x="87" y="300"/>
                </a:cubicBezTo>
                <a:cubicBezTo>
                  <a:pt x="116" y="287"/>
                  <a:pt x="116" y="287"/>
                  <a:pt x="116" y="287"/>
                </a:cubicBezTo>
                <a:cubicBezTo>
                  <a:pt x="122" y="316"/>
                  <a:pt x="122" y="316"/>
                  <a:pt x="122" y="316"/>
                </a:cubicBezTo>
                <a:close/>
                <a:moveTo>
                  <a:pt x="149" y="152"/>
                </a:moveTo>
                <a:cubicBezTo>
                  <a:pt x="107" y="152"/>
                  <a:pt x="107" y="152"/>
                  <a:pt x="107" y="152"/>
                </a:cubicBezTo>
                <a:cubicBezTo>
                  <a:pt x="107" y="129"/>
                  <a:pt x="107" y="129"/>
                  <a:pt x="107" y="129"/>
                </a:cubicBezTo>
                <a:lnTo>
                  <a:pt x="149" y="152"/>
                </a:lnTo>
                <a:close/>
                <a:moveTo>
                  <a:pt x="101" y="92"/>
                </a:moveTo>
                <a:cubicBezTo>
                  <a:pt x="94" y="85"/>
                  <a:pt x="94" y="85"/>
                  <a:pt x="94" y="85"/>
                </a:cubicBezTo>
                <a:cubicBezTo>
                  <a:pt x="101" y="85"/>
                  <a:pt x="101" y="85"/>
                  <a:pt x="101" y="85"/>
                </a:cubicBezTo>
                <a:lnTo>
                  <a:pt x="101" y="92"/>
                </a:lnTo>
                <a:close/>
                <a:moveTo>
                  <a:pt x="140" y="80"/>
                </a:moveTo>
                <a:cubicBezTo>
                  <a:pt x="107" y="80"/>
                  <a:pt x="107" y="80"/>
                  <a:pt x="107" y="80"/>
                </a:cubicBezTo>
                <a:cubicBezTo>
                  <a:pt x="107" y="61"/>
                  <a:pt x="107" y="61"/>
                  <a:pt x="107" y="61"/>
                </a:cubicBezTo>
                <a:lnTo>
                  <a:pt x="140" y="80"/>
                </a:lnTo>
                <a:close/>
                <a:moveTo>
                  <a:pt x="84" y="26"/>
                </a:moveTo>
                <a:cubicBezTo>
                  <a:pt x="101" y="53"/>
                  <a:pt x="101" y="53"/>
                  <a:pt x="101" y="53"/>
                </a:cubicBezTo>
                <a:cubicBezTo>
                  <a:pt x="101" y="55"/>
                  <a:pt x="101" y="55"/>
                  <a:pt x="101" y="55"/>
                </a:cubicBezTo>
                <a:cubicBezTo>
                  <a:pt x="101" y="55"/>
                  <a:pt x="101" y="55"/>
                  <a:pt x="101" y="55"/>
                </a:cubicBezTo>
                <a:cubicBezTo>
                  <a:pt x="66" y="55"/>
                  <a:pt x="66" y="55"/>
                  <a:pt x="66" y="55"/>
                </a:cubicBezTo>
                <a:cubicBezTo>
                  <a:pt x="66" y="55"/>
                  <a:pt x="66" y="55"/>
                  <a:pt x="66" y="54"/>
                </a:cubicBezTo>
                <a:cubicBezTo>
                  <a:pt x="66" y="54"/>
                  <a:pt x="66" y="54"/>
                  <a:pt x="66" y="54"/>
                </a:cubicBezTo>
                <a:cubicBezTo>
                  <a:pt x="66" y="53"/>
                  <a:pt x="66" y="53"/>
                  <a:pt x="66" y="53"/>
                </a:cubicBezTo>
                <a:lnTo>
                  <a:pt x="84" y="26"/>
                </a:lnTo>
                <a:close/>
                <a:moveTo>
                  <a:pt x="27" y="80"/>
                </a:moveTo>
                <a:cubicBezTo>
                  <a:pt x="60" y="61"/>
                  <a:pt x="60" y="61"/>
                  <a:pt x="60" y="61"/>
                </a:cubicBezTo>
                <a:cubicBezTo>
                  <a:pt x="60" y="80"/>
                  <a:pt x="60" y="80"/>
                  <a:pt x="60" y="80"/>
                </a:cubicBezTo>
                <a:lnTo>
                  <a:pt x="27" y="80"/>
                </a:lnTo>
                <a:close/>
                <a:moveTo>
                  <a:pt x="74" y="85"/>
                </a:moveTo>
                <a:cubicBezTo>
                  <a:pt x="66" y="93"/>
                  <a:pt x="66" y="93"/>
                  <a:pt x="66" y="93"/>
                </a:cubicBezTo>
                <a:cubicBezTo>
                  <a:pt x="66" y="85"/>
                  <a:pt x="66" y="85"/>
                  <a:pt x="66" y="85"/>
                </a:cubicBezTo>
                <a:lnTo>
                  <a:pt x="74" y="85"/>
                </a:lnTo>
                <a:close/>
                <a:moveTo>
                  <a:pt x="17" y="152"/>
                </a:moveTo>
                <a:cubicBezTo>
                  <a:pt x="60" y="129"/>
                  <a:pt x="60" y="129"/>
                  <a:pt x="60" y="129"/>
                </a:cubicBezTo>
                <a:cubicBezTo>
                  <a:pt x="60" y="152"/>
                  <a:pt x="60" y="152"/>
                  <a:pt x="60" y="152"/>
                </a:cubicBezTo>
                <a:lnTo>
                  <a:pt x="17" y="152"/>
                </a:lnTo>
                <a:close/>
                <a:moveTo>
                  <a:pt x="26" y="381"/>
                </a:moveTo>
                <a:cubicBezTo>
                  <a:pt x="14" y="381"/>
                  <a:pt x="14" y="381"/>
                  <a:pt x="14" y="381"/>
                </a:cubicBezTo>
                <a:cubicBezTo>
                  <a:pt x="40" y="322"/>
                  <a:pt x="40" y="322"/>
                  <a:pt x="40" y="322"/>
                </a:cubicBezTo>
                <a:cubicBezTo>
                  <a:pt x="68" y="322"/>
                  <a:pt x="68" y="322"/>
                  <a:pt x="68" y="322"/>
                </a:cubicBezTo>
                <a:lnTo>
                  <a:pt x="26" y="381"/>
                </a:lnTo>
                <a:close/>
                <a:moveTo>
                  <a:pt x="124" y="322"/>
                </a:moveTo>
                <a:cubicBezTo>
                  <a:pt x="150" y="381"/>
                  <a:pt x="150" y="381"/>
                  <a:pt x="150" y="381"/>
                </a:cubicBezTo>
                <a:cubicBezTo>
                  <a:pt x="137" y="381"/>
                  <a:pt x="137" y="381"/>
                  <a:pt x="137" y="381"/>
                </a:cubicBezTo>
                <a:cubicBezTo>
                  <a:pt x="96" y="322"/>
                  <a:pt x="96" y="322"/>
                  <a:pt x="96" y="322"/>
                </a:cubicBezTo>
                <a:lnTo>
                  <a:pt x="124" y="322"/>
                </a:lnTo>
                <a:close/>
                <a:moveTo>
                  <a:pt x="124" y="322"/>
                </a:moveTo>
                <a:cubicBezTo>
                  <a:pt x="124" y="322"/>
                  <a:pt x="124" y="322"/>
                  <a:pt x="124" y="322"/>
                </a:cubicBezTo>
              </a:path>
            </a:pathLst>
          </a:custGeom>
          <a:solidFill>
            <a:srgbClr val="14826D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任意多边形: 形状 23"/>
          <p:cNvSpPr/>
          <p:nvPr/>
        </p:nvSpPr>
        <p:spPr>
          <a:xfrm>
            <a:off x="1247077" y="1714500"/>
            <a:ext cx="3152776" cy="1723565"/>
          </a:xfrm>
          <a:custGeom>
            <a:avLst/>
            <a:gdLst>
              <a:gd name="connsiteX0" fmla="*/ 0 w 3105150"/>
              <a:gd name="connsiteY0" fmla="*/ 619125 h 619125"/>
              <a:gd name="connsiteX1" fmla="*/ 1943100 w 3105150"/>
              <a:gd name="connsiteY1" fmla="*/ 371475 h 619125"/>
              <a:gd name="connsiteX2" fmla="*/ 3105150 w 3105150"/>
              <a:gd name="connsiteY2" fmla="*/ 0 h 619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5150" h="619125">
                <a:moveTo>
                  <a:pt x="0" y="619125"/>
                </a:moveTo>
                <a:cubicBezTo>
                  <a:pt x="712787" y="546893"/>
                  <a:pt x="1425575" y="474662"/>
                  <a:pt x="1943100" y="371475"/>
                </a:cubicBezTo>
                <a:cubicBezTo>
                  <a:pt x="2460625" y="268288"/>
                  <a:pt x="2892425" y="66675"/>
                  <a:pt x="3105150" y="0"/>
                </a:cubicBezTo>
              </a:path>
            </a:pathLst>
          </a:custGeom>
          <a:noFill/>
          <a:ln>
            <a:solidFill>
              <a:srgbClr val="1482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: 形状 25"/>
          <p:cNvSpPr/>
          <p:nvPr/>
        </p:nvSpPr>
        <p:spPr>
          <a:xfrm>
            <a:off x="4647503" y="1704975"/>
            <a:ext cx="2390775" cy="1943100"/>
          </a:xfrm>
          <a:custGeom>
            <a:avLst/>
            <a:gdLst>
              <a:gd name="connsiteX0" fmla="*/ 0 w 2390775"/>
              <a:gd name="connsiteY0" fmla="*/ 0 h 1943100"/>
              <a:gd name="connsiteX1" fmla="*/ 1095375 w 2390775"/>
              <a:gd name="connsiteY1" fmla="*/ 1238250 h 1943100"/>
              <a:gd name="connsiteX2" fmla="*/ 2390775 w 2390775"/>
              <a:gd name="connsiteY2" fmla="*/ 1943100 h 194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90775" h="1943100">
                <a:moveTo>
                  <a:pt x="0" y="0"/>
                </a:moveTo>
                <a:cubicBezTo>
                  <a:pt x="348456" y="457200"/>
                  <a:pt x="696913" y="914400"/>
                  <a:pt x="1095375" y="1238250"/>
                </a:cubicBezTo>
                <a:cubicBezTo>
                  <a:pt x="1493838" y="1562100"/>
                  <a:pt x="1942306" y="1752600"/>
                  <a:pt x="2390775" y="1943100"/>
                </a:cubicBezTo>
              </a:path>
            </a:pathLst>
          </a:custGeom>
          <a:noFill/>
          <a:ln>
            <a:solidFill>
              <a:srgbClr val="1482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Freeform 81"/>
          <p:cNvSpPr>
            <a:spLocks noEditPoints="1"/>
          </p:cNvSpPr>
          <p:nvPr/>
        </p:nvSpPr>
        <p:spPr bwMode="auto">
          <a:xfrm>
            <a:off x="10533953" y="2030062"/>
            <a:ext cx="723900" cy="1726777"/>
          </a:xfrm>
          <a:custGeom>
            <a:avLst/>
            <a:gdLst/>
            <a:ahLst/>
            <a:cxnLst>
              <a:cxn ang="0">
                <a:pos x="135" y="158"/>
              </a:cxn>
              <a:cxn ang="0">
                <a:pos x="135" y="172"/>
              </a:cxn>
              <a:cxn ang="0">
                <a:pos x="137" y="190"/>
              </a:cxn>
              <a:cxn ang="0">
                <a:pos x="155" y="172"/>
              </a:cxn>
              <a:cxn ang="0">
                <a:pos x="150" y="163"/>
              </a:cxn>
              <a:cxn ang="0">
                <a:pos x="107" y="85"/>
              </a:cxn>
              <a:cxn ang="0">
                <a:pos x="129" y="97"/>
              </a:cxn>
              <a:cxn ang="0">
                <a:pos x="129" y="115"/>
              </a:cxn>
              <a:cxn ang="0">
                <a:pos x="153" y="103"/>
              </a:cxn>
              <a:cxn ang="0">
                <a:pos x="149" y="90"/>
              </a:cxn>
              <a:cxn ang="0">
                <a:pos x="107" y="55"/>
              </a:cxn>
              <a:cxn ang="0">
                <a:pos x="81" y="3"/>
              </a:cxn>
              <a:cxn ang="0">
                <a:pos x="14" y="83"/>
              </a:cxn>
              <a:cxn ang="0">
                <a:pos x="21" y="97"/>
              </a:cxn>
              <a:cxn ang="0">
                <a:pos x="26" y="106"/>
              </a:cxn>
              <a:cxn ang="0">
                <a:pos x="46" y="106"/>
              </a:cxn>
              <a:cxn ang="0">
                <a:pos x="50" y="93"/>
              </a:cxn>
              <a:cxn ang="0">
                <a:pos x="5" y="152"/>
              </a:cxn>
              <a:cxn ang="0">
                <a:pos x="10" y="167"/>
              </a:cxn>
              <a:cxn ang="0">
                <a:pos x="13" y="180"/>
              </a:cxn>
              <a:cxn ang="0">
                <a:pos x="33" y="180"/>
              </a:cxn>
              <a:cxn ang="0">
                <a:pos x="38" y="170"/>
              </a:cxn>
              <a:cxn ang="0">
                <a:pos x="60" y="212"/>
              </a:cxn>
              <a:cxn ang="0">
                <a:pos x="41" y="392"/>
              </a:cxn>
              <a:cxn ang="0">
                <a:pos x="123" y="384"/>
              </a:cxn>
              <a:cxn ang="0">
                <a:pos x="156" y="176"/>
              </a:cxn>
              <a:cxn ang="0">
                <a:pos x="155" y="165"/>
              </a:cxn>
              <a:cxn ang="0">
                <a:pos x="155" y="165"/>
              </a:cxn>
              <a:cxn ang="0">
                <a:pos x="124" y="102"/>
              </a:cxn>
              <a:cxn ang="0">
                <a:pos x="123" y="93"/>
              </a:cxn>
              <a:cxn ang="0">
                <a:pos x="21" y="104"/>
              </a:cxn>
              <a:cxn ang="0">
                <a:pos x="46" y="94"/>
              </a:cxn>
              <a:cxn ang="0">
                <a:pos x="39" y="176"/>
              </a:cxn>
              <a:cxn ang="0">
                <a:pos x="38" y="166"/>
              </a:cxn>
              <a:cxn ang="0">
                <a:pos x="38" y="166"/>
              </a:cxn>
              <a:cxn ang="0">
                <a:pos x="76" y="300"/>
              </a:cxn>
              <a:cxn ang="0">
                <a:pos x="88" y="80"/>
              </a:cxn>
              <a:cxn ang="0">
                <a:pos x="66" y="65"/>
              </a:cxn>
              <a:cxn ang="0">
                <a:pos x="101" y="98"/>
              </a:cxn>
              <a:cxn ang="0">
                <a:pos x="67" y="208"/>
              </a:cxn>
              <a:cxn ang="0">
                <a:pos x="86" y="180"/>
              </a:cxn>
              <a:cxn ang="0">
                <a:pos x="101" y="151"/>
              </a:cxn>
              <a:cxn ang="0">
                <a:pos x="71" y="158"/>
              </a:cxn>
              <a:cxn ang="0">
                <a:pos x="80" y="125"/>
              </a:cxn>
              <a:cxn ang="0">
                <a:pos x="66" y="158"/>
              </a:cxn>
              <a:cxn ang="0">
                <a:pos x="65" y="215"/>
              </a:cxn>
              <a:cxn ang="0">
                <a:pos x="82" y="297"/>
              </a:cxn>
              <a:cxn ang="0">
                <a:pos x="83" y="243"/>
              </a:cxn>
              <a:cxn ang="0">
                <a:pos x="88" y="241"/>
              </a:cxn>
              <a:cxn ang="0">
                <a:pos x="78" y="241"/>
              </a:cxn>
              <a:cxn ang="0">
                <a:pos x="55" y="259"/>
              </a:cxn>
              <a:cxn ang="0">
                <a:pos x="107" y="152"/>
              </a:cxn>
              <a:cxn ang="0">
                <a:pos x="101" y="92"/>
              </a:cxn>
              <a:cxn ang="0">
                <a:pos x="101" y="53"/>
              </a:cxn>
              <a:cxn ang="0">
                <a:pos x="66" y="53"/>
              </a:cxn>
              <a:cxn ang="0">
                <a:pos x="74" y="85"/>
              </a:cxn>
              <a:cxn ang="0">
                <a:pos x="60" y="152"/>
              </a:cxn>
              <a:cxn ang="0">
                <a:pos x="26" y="381"/>
              </a:cxn>
              <a:cxn ang="0">
                <a:pos x="124" y="322"/>
              </a:cxn>
            </a:cxnLst>
            <a:rect l="0" t="0" r="r" b="b"/>
            <a:pathLst>
              <a:path w="164" h="392">
                <a:moveTo>
                  <a:pt x="156" y="384"/>
                </a:moveTo>
                <a:cubicBezTo>
                  <a:pt x="156" y="383"/>
                  <a:pt x="156" y="383"/>
                  <a:pt x="156" y="382"/>
                </a:cubicBezTo>
                <a:cubicBezTo>
                  <a:pt x="128" y="318"/>
                  <a:pt x="128" y="318"/>
                  <a:pt x="128" y="318"/>
                </a:cubicBezTo>
                <a:cubicBezTo>
                  <a:pt x="107" y="212"/>
                  <a:pt x="107" y="212"/>
                  <a:pt x="107" y="212"/>
                </a:cubicBezTo>
                <a:cubicBezTo>
                  <a:pt x="107" y="158"/>
                  <a:pt x="107" y="158"/>
                  <a:pt x="107" y="158"/>
                </a:cubicBezTo>
                <a:cubicBezTo>
                  <a:pt x="135" y="158"/>
                  <a:pt x="135" y="158"/>
                  <a:pt x="135" y="158"/>
                </a:cubicBezTo>
                <a:cubicBezTo>
                  <a:pt x="135" y="163"/>
                  <a:pt x="135" y="163"/>
                  <a:pt x="135" y="163"/>
                </a:cubicBezTo>
                <a:cubicBezTo>
                  <a:pt x="130" y="163"/>
                  <a:pt x="130" y="163"/>
                  <a:pt x="130" y="163"/>
                </a:cubicBezTo>
                <a:cubicBezTo>
                  <a:pt x="129" y="163"/>
                  <a:pt x="127" y="164"/>
                  <a:pt x="127" y="166"/>
                </a:cubicBezTo>
                <a:cubicBezTo>
                  <a:pt x="127" y="168"/>
                  <a:pt x="129" y="169"/>
                  <a:pt x="130" y="169"/>
                </a:cubicBezTo>
                <a:cubicBezTo>
                  <a:pt x="135" y="169"/>
                  <a:pt x="135" y="169"/>
                  <a:pt x="135" y="169"/>
                </a:cubicBezTo>
                <a:cubicBezTo>
                  <a:pt x="135" y="172"/>
                  <a:pt x="135" y="172"/>
                  <a:pt x="135" y="172"/>
                </a:cubicBezTo>
                <a:cubicBezTo>
                  <a:pt x="130" y="172"/>
                  <a:pt x="130" y="172"/>
                  <a:pt x="130" y="172"/>
                </a:cubicBezTo>
                <a:cubicBezTo>
                  <a:pt x="129" y="172"/>
                  <a:pt x="127" y="174"/>
                  <a:pt x="127" y="176"/>
                </a:cubicBezTo>
                <a:cubicBezTo>
                  <a:pt x="127" y="178"/>
                  <a:pt x="129" y="179"/>
                  <a:pt x="130" y="179"/>
                </a:cubicBezTo>
                <a:cubicBezTo>
                  <a:pt x="135" y="179"/>
                  <a:pt x="135" y="179"/>
                  <a:pt x="135" y="179"/>
                </a:cubicBezTo>
                <a:cubicBezTo>
                  <a:pt x="135" y="188"/>
                  <a:pt x="135" y="188"/>
                  <a:pt x="135" y="188"/>
                </a:cubicBezTo>
                <a:cubicBezTo>
                  <a:pt x="135" y="189"/>
                  <a:pt x="136" y="190"/>
                  <a:pt x="137" y="190"/>
                </a:cubicBezTo>
                <a:cubicBezTo>
                  <a:pt x="148" y="190"/>
                  <a:pt x="148" y="190"/>
                  <a:pt x="148" y="190"/>
                </a:cubicBezTo>
                <a:cubicBezTo>
                  <a:pt x="149" y="190"/>
                  <a:pt x="150" y="189"/>
                  <a:pt x="150" y="188"/>
                </a:cubicBezTo>
                <a:cubicBezTo>
                  <a:pt x="150" y="179"/>
                  <a:pt x="150" y="179"/>
                  <a:pt x="150" y="179"/>
                </a:cubicBezTo>
                <a:cubicBezTo>
                  <a:pt x="155" y="179"/>
                  <a:pt x="155" y="179"/>
                  <a:pt x="155" y="179"/>
                </a:cubicBezTo>
                <a:cubicBezTo>
                  <a:pt x="157" y="179"/>
                  <a:pt x="159" y="178"/>
                  <a:pt x="159" y="176"/>
                </a:cubicBezTo>
                <a:cubicBezTo>
                  <a:pt x="159" y="174"/>
                  <a:pt x="157" y="172"/>
                  <a:pt x="155" y="172"/>
                </a:cubicBezTo>
                <a:cubicBezTo>
                  <a:pt x="150" y="172"/>
                  <a:pt x="150" y="172"/>
                  <a:pt x="150" y="172"/>
                </a:cubicBezTo>
                <a:cubicBezTo>
                  <a:pt x="150" y="169"/>
                  <a:pt x="150" y="169"/>
                  <a:pt x="150" y="169"/>
                </a:cubicBezTo>
                <a:cubicBezTo>
                  <a:pt x="155" y="169"/>
                  <a:pt x="155" y="169"/>
                  <a:pt x="155" y="169"/>
                </a:cubicBezTo>
                <a:cubicBezTo>
                  <a:pt x="157" y="169"/>
                  <a:pt x="159" y="168"/>
                  <a:pt x="159" y="166"/>
                </a:cubicBezTo>
                <a:cubicBezTo>
                  <a:pt x="159" y="164"/>
                  <a:pt x="157" y="163"/>
                  <a:pt x="155" y="163"/>
                </a:cubicBezTo>
                <a:cubicBezTo>
                  <a:pt x="150" y="163"/>
                  <a:pt x="150" y="163"/>
                  <a:pt x="150" y="163"/>
                </a:cubicBezTo>
                <a:cubicBezTo>
                  <a:pt x="150" y="158"/>
                  <a:pt x="150" y="158"/>
                  <a:pt x="150" y="158"/>
                </a:cubicBezTo>
                <a:cubicBezTo>
                  <a:pt x="160" y="158"/>
                  <a:pt x="160" y="158"/>
                  <a:pt x="160" y="158"/>
                </a:cubicBezTo>
                <a:cubicBezTo>
                  <a:pt x="162" y="158"/>
                  <a:pt x="163" y="157"/>
                  <a:pt x="163" y="156"/>
                </a:cubicBezTo>
                <a:cubicBezTo>
                  <a:pt x="163" y="154"/>
                  <a:pt x="163" y="153"/>
                  <a:pt x="162" y="152"/>
                </a:cubicBezTo>
                <a:cubicBezTo>
                  <a:pt x="107" y="123"/>
                  <a:pt x="107" y="123"/>
                  <a:pt x="107" y="123"/>
                </a:cubicBezTo>
                <a:cubicBezTo>
                  <a:pt x="107" y="85"/>
                  <a:pt x="107" y="85"/>
                  <a:pt x="107" y="85"/>
                </a:cubicBezTo>
                <a:cubicBezTo>
                  <a:pt x="129" y="85"/>
                  <a:pt x="129" y="85"/>
                  <a:pt x="129" y="85"/>
                </a:cubicBezTo>
                <a:cubicBezTo>
                  <a:pt x="129" y="90"/>
                  <a:pt x="129" y="90"/>
                  <a:pt x="129" y="90"/>
                </a:cubicBezTo>
                <a:cubicBezTo>
                  <a:pt x="124" y="90"/>
                  <a:pt x="124" y="90"/>
                  <a:pt x="124" y="90"/>
                </a:cubicBezTo>
                <a:cubicBezTo>
                  <a:pt x="123" y="90"/>
                  <a:pt x="121" y="92"/>
                  <a:pt x="121" y="93"/>
                </a:cubicBezTo>
                <a:cubicBezTo>
                  <a:pt x="121" y="95"/>
                  <a:pt x="123" y="97"/>
                  <a:pt x="124" y="97"/>
                </a:cubicBezTo>
                <a:cubicBezTo>
                  <a:pt x="129" y="97"/>
                  <a:pt x="129" y="97"/>
                  <a:pt x="129" y="97"/>
                </a:cubicBezTo>
                <a:cubicBezTo>
                  <a:pt x="129" y="100"/>
                  <a:pt x="129" y="100"/>
                  <a:pt x="129" y="100"/>
                </a:cubicBezTo>
                <a:cubicBezTo>
                  <a:pt x="124" y="100"/>
                  <a:pt x="124" y="100"/>
                  <a:pt x="124" y="100"/>
                </a:cubicBezTo>
                <a:cubicBezTo>
                  <a:pt x="123" y="100"/>
                  <a:pt x="121" y="101"/>
                  <a:pt x="121" y="103"/>
                </a:cubicBezTo>
                <a:cubicBezTo>
                  <a:pt x="121" y="105"/>
                  <a:pt x="123" y="106"/>
                  <a:pt x="124" y="106"/>
                </a:cubicBezTo>
                <a:cubicBezTo>
                  <a:pt x="129" y="106"/>
                  <a:pt x="129" y="106"/>
                  <a:pt x="129" y="106"/>
                </a:cubicBezTo>
                <a:cubicBezTo>
                  <a:pt x="129" y="115"/>
                  <a:pt x="129" y="115"/>
                  <a:pt x="129" y="115"/>
                </a:cubicBezTo>
                <a:cubicBezTo>
                  <a:pt x="129" y="117"/>
                  <a:pt x="130" y="118"/>
                  <a:pt x="131" y="118"/>
                </a:cubicBezTo>
                <a:cubicBezTo>
                  <a:pt x="142" y="118"/>
                  <a:pt x="142" y="118"/>
                  <a:pt x="142" y="118"/>
                </a:cubicBezTo>
                <a:cubicBezTo>
                  <a:pt x="143" y="118"/>
                  <a:pt x="144" y="117"/>
                  <a:pt x="144" y="115"/>
                </a:cubicBezTo>
                <a:cubicBezTo>
                  <a:pt x="144" y="106"/>
                  <a:pt x="144" y="106"/>
                  <a:pt x="144" y="106"/>
                </a:cubicBezTo>
                <a:cubicBezTo>
                  <a:pt x="149" y="106"/>
                  <a:pt x="149" y="106"/>
                  <a:pt x="149" y="106"/>
                </a:cubicBezTo>
                <a:cubicBezTo>
                  <a:pt x="151" y="106"/>
                  <a:pt x="153" y="105"/>
                  <a:pt x="153" y="103"/>
                </a:cubicBezTo>
                <a:cubicBezTo>
                  <a:pt x="153" y="101"/>
                  <a:pt x="151" y="100"/>
                  <a:pt x="149" y="100"/>
                </a:cubicBezTo>
                <a:cubicBezTo>
                  <a:pt x="144" y="100"/>
                  <a:pt x="144" y="100"/>
                  <a:pt x="144" y="100"/>
                </a:cubicBezTo>
                <a:cubicBezTo>
                  <a:pt x="144" y="97"/>
                  <a:pt x="144" y="97"/>
                  <a:pt x="144" y="97"/>
                </a:cubicBezTo>
                <a:cubicBezTo>
                  <a:pt x="149" y="97"/>
                  <a:pt x="149" y="97"/>
                  <a:pt x="149" y="97"/>
                </a:cubicBezTo>
                <a:cubicBezTo>
                  <a:pt x="151" y="97"/>
                  <a:pt x="153" y="95"/>
                  <a:pt x="153" y="93"/>
                </a:cubicBezTo>
                <a:cubicBezTo>
                  <a:pt x="153" y="92"/>
                  <a:pt x="151" y="90"/>
                  <a:pt x="149" y="90"/>
                </a:cubicBezTo>
                <a:cubicBezTo>
                  <a:pt x="144" y="90"/>
                  <a:pt x="144" y="90"/>
                  <a:pt x="144" y="90"/>
                </a:cubicBezTo>
                <a:cubicBezTo>
                  <a:pt x="144" y="85"/>
                  <a:pt x="144" y="85"/>
                  <a:pt x="144" y="85"/>
                </a:cubicBezTo>
                <a:cubicBezTo>
                  <a:pt x="150" y="85"/>
                  <a:pt x="150" y="85"/>
                  <a:pt x="150" y="85"/>
                </a:cubicBezTo>
                <a:cubicBezTo>
                  <a:pt x="152" y="85"/>
                  <a:pt x="153" y="85"/>
                  <a:pt x="153" y="83"/>
                </a:cubicBezTo>
                <a:cubicBezTo>
                  <a:pt x="153" y="82"/>
                  <a:pt x="153" y="81"/>
                  <a:pt x="152" y="80"/>
                </a:cubicBezTo>
                <a:cubicBezTo>
                  <a:pt x="107" y="55"/>
                  <a:pt x="107" y="55"/>
                  <a:pt x="107" y="55"/>
                </a:cubicBezTo>
                <a:cubicBezTo>
                  <a:pt x="107" y="52"/>
                  <a:pt x="107" y="52"/>
                  <a:pt x="107" y="52"/>
                </a:cubicBezTo>
                <a:cubicBezTo>
                  <a:pt x="107" y="51"/>
                  <a:pt x="107" y="51"/>
                  <a:pt x="106" y="50"/>
                </a:cubicBezTo>
                <a:cubicBezTo>
                  <a:pt x="86" y="20"/>
                  <a:pt x="86" y="20"/>
                  <a:pt x="86" y="20"/>
                </a:cubicBezTo>
                <a:cubicBezTo>
                  <a:pt x="86" y="3"/>
                  <a:pt x="86" y="3"/>
                  <a:pt x="86" y="3"/>
                </a:cubicBezTo>
                <a:cubicBezTo>
                  <a:pt x="86" y="1"/>
                  <a:pt x="85" y="0"/>
                  <a:pt x="84" y="0"/>
                </a:cubicBezTo>
                <a:cubicBezTo>
                  <a:pt x="82" y="0"/>
                  <a:pt x="81" y="1"/>
                  <a:pt x="81" y="3"/>
                </a:cubicBezTo>
                <a:cubicBezTo>
                  <a:pt x="81" y="20"/>
                  <a:pt x="81" y="20"/>
                  <a:pt x="81" y="20"/>
                </a:cubicBezTo>
                <a:cubicBezTo>
                  <a:pt x="61" y="50"/>
                  <a:pt x="61" y="50"/>
                  <a:pt x="61" y="50"/>
                </a:cubicBezTo>
                <a:cubicBezTo>
                  <a:pt x="60" y="51"/>
                  <a:pt x="60" y="51"/>
                  <a:pt x="60" y="52"/>
                </a:cubicBezTo>
                <a:cubicBezTo>
                  <a:pt x="60" y="54"/>
                  <a:pt x="60" y="54"/>
                  <a:pt x="60" y="54"/>
                </a:cubicBezTo>
                <a:cubicBezTo>
                  <a:pt x="15" y="80"/>
                  <a:pt x="15" y="80"/>
                  <a:pt x="15" y="80"/>
                </a:cubicBezTo>
                <a:cubicBezTo>
                  <a:pt x="14" y="81"/>
                  <a:pt x="13" y="82"/>
                  <a:pt x="14" y="83"/>
                </a:cubicBezTo>
                <a:cubicBezTo>
                  <a:pt x="14" y="85"/>
                  <a:pt x="15" y="85"/>
                  <a:pt x="16" y="85"/>
                </a:cubicBezTo>
                <a:cubicBezTo>
                  <a:pt x="26" y="85"/>
                  <a:pt x="26" y="85"/>
                  <a:pt x="26" y="85"/>
                </a:cubicBezTo>
                <a:cubicBezTo>
                  <a:pt x="26" y="90"/>
                  <a:pt x="26" y="90"/>
                  <a:pt x="26" y="90"/>
                </a:cubicBezTo>
                <a:cubicBezTo>
                  <a:pt x="21" y="90"/>
                  <a:pt x="21" y="90"/>
                  <a:pt x="21" y="90"/>
                </a:cubicBezTo>
                <a:cubicBezTo>
                  <a:pt x="20" y="90"/>
                  <a:pt x="18" y="92"/>
                  <a:pt x="18" y="93"/>
                </a:cubicBezTo>
                <a:cubicBezTo>
                  <a:pt x="18" y="95"/>
                  <a:pt x="20" y="97"/>
                  <a:pt x="21" y="97"/>
                </a:cubicBezTo>
                <a:cubicBezTo>
                  <a:pt x="26" y="97"/>
                  <a:pt x="26" y="97"/>
                  <a:pt x="26" y="97"/>
                </a:cubicBezTo>
                <a:cubicBezTo>
                  <a:pt x="26" y="100"/>
                  <a:pt x="26" y="100"/>
                  <a:pt x="26" y="100"/>
                </a:cubicBezTo>
                <a:cubicBezTo>
                  <a:pt x="21" y="100"/>
                  <a:pt x="21" y="100"/>
                  <a:pt x="21" y="100"/>
                </a:cubicBezTo>
                <a:cubicBezTo>
                  <a:pt x="20" y="100"/>
                  <a:pt x="18" y="101"/>
                  <a:pt x="18" y="103"/>
                </a:cubicBezTo>
                <a:cubicBezTo>
                  <a:pt x="18" y="105"/>
                  <a:pt x="20" y="106"/>
                  <a:pt x="21" y="106"/>
                </a:cubicBezTo>
                <a:cubicBezTo>
                  <a:pt x="26" y="106"/>
                  <a:pt x="26" y="106"/>
                  <a:pt x="26" y="106"/>
                </a:cubicBezTo>
                <a:cubicBezTo>
                  <a:pt x="26" y="115"/>
                  <a:pt x="26" y="115"/>
                  <a:pt x="26" y="115"/>
                </a:cubicBezTo>
                <a:cubicBezTo>
                  <a:pt x="26" y="117"/>
                  <a:pt x="27" y="118"/>
                  <a:pt x="28" y="118"/>
                </a:cubicBezTo>
                <a:cubicBezTo>
                  <a:pt x="39" y="118"/>
                  <a:pt x="39" y="118"/>
                  <a:pt x="39" y="118"/>
                </a:cubicBezTo>
                <a:cubicBezTo>
                  <a:pt x="40" y="118"/>
                  <a:pt x="41" y="117"/>
                  <a:pt x="41" y="115"/>
                </a:cubicBezTo>
                <a:cubicBezTo>
                  <a:pt x="41" y="106"/>
                  <a:pt x="41" y="106"/>
                  <a:pt x="41" y="106"/>
                </a:cubicBezTo>
                <a:cubicBezTo>
                  <a:pt x="46" y="106"/>
                  <a:pt x="46" y="106"/>
                  <a:pt x="46" y="106"/>
                </a:cubicBezTo>
                <a:cubicBezTo>
                  <a:pt x="48" y="106"/>
                  <a:pt x="50" y="105"/>
                  <a:pt x="50" y="103"/>
                </a:cubicBezTo>
                <a:cubicBezTo>
                  <a:pt x="50" y="101"/>
                  <a:pt x="48" y="100"/>
                  <a:pt x="46" y="100"/>
                </a:cubicBezTo>
                <a:cubicBezTo>
                  <a:pt x="41" y="100"/>
                  <a:pt x="41" y="100"/>
                  <a:pt x="41" y="100"/>
                </a:cubicBezTo>
                <a:cubicBezTo>
                  <a:pt x="41" y="97"/>
                  <a:pt x="41" y="97"/>
                  <a:pt x="41" y="97"/>
                </a:cubicBezTo>
                <a:cubicBezTo>
                  <a:pt x="46" y="97"/>
                  <a:pt x="46" y="97"/>
                  <a:pt x="46" y="97"/>
                </a:cubicBezTo>
                <a:cubicBezTo>
                  <a:pt x="48" y="97"/>
                  <a:pt x="50" y="95"/>
                  <a:pt x="50" y="93"/>
                </a:cubicBezTo>
                <a:cubicBezTo>
                  <a:pt x="50" y="92"/>
                  <a:pt x="48" y="90"/>
                  <a:pt x="46" y="90"/>
                </a:cubicBezTo>
                <a:cubicBezTo>
                  <a:pt x="41" y="90"/>
                  <a:pt x="41" y="90"/>
                  <a:pt x="41" y="90"/>
                </a:cubicBezTo>
                <a:cubicBezTo>
                  <a:pt x="41" y="85"/>
                  <a:pt x="41" y="85"/>
                  <a:pt x="41" y="85"/>
                </a:cubicBezTo>
                <a:cubicBezTo>
                  <a:pt x="60" y="85"/>
                  <a:pt x="60" y="85"/>
                  <a:pt x="60" y="85"/>
                </a:cubicBezTo>
                <a:cubicBezTo>
                  <a:pt x="60" y="122"/>
                  <a:pt x="60" y="122"/>
                  <a:pt x="60" y="122"/>
                </a:cubicBezTo>
                <a:cubicBezTo>
                  <a:pt x="5" y="152"/>
                  <a:pt x="5" y="152"/>
                  <a:pt x="5" y="152"/>
                </a:cubicBezTo>
                <a:cubicBezTo>
                  <a:pt x="4" y="153"/>
                  <a:pt x="4" y="154"/>
                  <a:pt x="4" y="156"/>
                </a:cubicBezTo>
                <a:cubicBezTo>
                  <a:pt x="4" y="157"/>
                  <a:pt x="5" y="158"/>
                  <a:pt x="7" y="158"/>
                </a:cubicBezTo>
                <a:cubicBezTo>
                  <a:pt x="17" y="158"/>
                  <a:pt x="17" y="158"/>
                  <a:pt x="17" y="158"/>
                </a:cubicBezTo>
                <a:cubicBezTo>
                  <a:pt x="17" y="163"/>
                  <a:pt x="17" y="163"/>
                  <a:pt x="17" y="163"/>
                </a:cubicBezTo>
                <a:cubicBezTo>
                  <a:pt x="13" y="163"/>
                  <a:pt x="13" y="163"/>
                  <a:pt x="13" y="163"/>
                </a:cubicBezTo>
                <a:cubicBezTo>
                  <a:pt x="11" y="163"/>
                  <a:pt x="10" y="165"/>
                  <a:pt x="10" y="167"/>
                </a:cubicBezTo>
                <a:cubicBezTo>
                  <a:pt x="10" y="168"/>
                  <a:pt x="11" y="170"/>
                  <a:pt x="13" y="170"/>
                </a:cubicBezTo>
                <a:cubicBezTo>
                  <a:pt x="17" y="170"/>
                  <a:pt x="17" y="170"/>
                  <a:pt x="17" y="170"/>
                </a:cubicBezTo>
                <a:cubicBezTo>
                  <a:pt x="17" y="173"/>
                  <a:pt x="17" y="173"/>
                  <a:pt x="17" y="173"/>
                </a:cubicBezTo>
                <a:cubicBezTo>
                  <a:pt x="13" y="173"/>
                  <a:pt x="13" y="173"/>
                  <a:pt x="13" y="173"/>
                </a:cubicBezTo>
                <a:cubicBezTo>
                  <a:pt x="11" y="173"/>
                  <a:pt x="10" y="174"/>
                  <a:pt x="10" y="176"/>
                </a:cubicBezTo>
                <a:cubicBezTo>
                  <a:pt x="10" y="178"/>
                  <a:pt x="11" y="180"/>
                  <a:pt x="13" y="180"/>
                </a:cubicBezTo>
                <a:cubicBezTo>
                  <a:pt x="17" y="180"/>
                  <a:pt x="17" y="180"/>
                  <a:pt x="17" y="180"/>
                </a:cubicBezTo>
                <a:cubicBezTo>
                  <a:pt x="17" y="189"/>
                  <a:pt x="17" y="189"/>
                  <a:pt x="17" y="189"/>
                </a:cubicBezTo>
                <a:cubicBezTo>
                  <a:pt x="17" y="190"/>
                  <a:pt x="18" y="191"/>
                  <a:pt x="20" y="191"/>
                </a:cubicBezTo>
                <a:cubicBezTo>
                  <a:pt x="31" y="191"/>
                  <a:pt x="31" y="191"/>
                  <a:pt x="31" y="191"/>
                </a:cubicBezTo>
                <a:cubicBezTo>
                  <a:pt x="32" y="191"/>
                  <a:pt x="33" y="190"/>
                  <a:pt x="33" y="189"/>
                </a:cubicBezTo>
                <a:cubicBezTo>
                  <a:pt x="33" y="180"/>
                  <a:pt x="33" y="180"/>
                  <a:pt x="33" y="180"/>
                </a:cubicBezTo>
                <a:cubicBezTo>
                  <a:pt x="38" y="180"/>
                  <a:pt x="38" y="180"/>
                  <a:pt x="38" y="180"/>
                </a:cubicBezTo>
                <a:cubicBezTo>
                  <a:pt x="40" y="180"/>
                  <a:pt x="41" y="178"/>
                  <a:pt x="41" y="176"/>
                </a:cubicBezTo>
                <a:cubicBezTo>
                  <a:pt x="41" y="174"/>
                  <a:pt x="40" y="173"/>
                  <a:pt x="38" y="173"/>
                </a:cubicBezTo>
                <a:cubicBezTo>
                  <a:pt x="33" y="173"/>
                  <a:pt x="33" y="173"/>
                  <a:pt x="33" y="173"/>
                </a:cubicBezTo>
                <a:cubicBezTo>
                  <a:pt x="33" y="170"/>
                  <a:pt x="33" y="170"/>
                  <a:pt x="33" y="170"/>
                </a:cubicBezTo>
                <a:cubicBezTo>
                  <a:pt x="38" y="170"/>
                  <a:pt x="38" y="170"/>
                  <a:pt x="38" y="170"/>
                </a:cubicBezTo>
                <a:cubicBezTo>
                  <a:pt x="40" y="170"/>
                  <a:pt x="41" y="168"/>
                  <a:pt x="41" y="167"/>
                </a:cubicBezTo>
                <a:cubicBezTo>
                  <a:pt x="41" y="165"/>
                  <a:pt x="40" y="163"/>
                  <a:pt x="38" y="163"/>
                </a:cubicBezTo>
                <a:cubicBezTo>
                  <a:pt x="33" y="163"/>
                  <a:pt x="33" y="163"/>
                  <a:pt x="33" y="163"/>
                </a:cubicBezTo>
                <a:cubicBezTo>
                  <a:pt x="33" y="158"/>
                  <a:pt x="33" y="158"/>
                  <a:pt x="33" y="158"/>
                </a:cubicBezTo>
                <a:cubicBezTo>
                  <a:pt x="60" y="158"/>
                  <a:pt x="60" y="158"/>
                  <a:pt x="60" y="158"/>
                </a:cubicBezTo>
                <a:cubicBezTo>
                  <a:pt x="60" y="212"/>
                  <a:pt x="60" y="212"/>
                  <a:pt x="60" y="212"/>
                </a:cubicBezTo>
                <a:cubicBezTo>
                  <a:pt x="36" y="318"/>
                  <a:pt x="36" y="318"/>
                  <a:pt x="36" y="318"/>
                </a:cubicBezTo>
                <a:cubicBezTo>
                  <a:pt x="7" y="382"/>
                  <a:pt x="7" y="382"/>
                  <a:pt x="7" y="382"/>
                </a:cubicBezTo>
                <a:cubicBezTo>
                  <a:pt x="7" y="383"/>
                  <a:pt x="7" y="383"/>
                  <a:pt x="7" y="384"/>
                </a:cubicBezTo>
                <a:cubicBezTo>
                  <a:pt x="0" y="384"/>
                  <a:pt x="0" y="384"/>
                  <a:pt x="0" y="384"/>
                </a:cubicBezTo>
                <a:cubicBezTo>
                  <a:pt x="0" y="392"/>
                  <a:pt x="0" y="392"/>
                  <a:pt x="0" y="392"/>
                </a:cubicBezTo>
                <a:cubicBezTo>
                  <a:pt x="41" y="392"/>
                  <a:pt x="41" y="392"/>
                  <a:pt x="41" y="392"/>
                </a:cubicBezTo>
                <a:cubicBezTo>
                  <a:pt x="41" y="384"/>
                  <a:pt x="41" y="384"/>
                  <a:pt x="41" y="384"/>
                </a:cubicBezTo>
                <a:cubicBezTo>
                  <a:pt x="31" y="384"/>
                  <a:pt x="31" y="384"/>
                  <a:pt x="31" y="384"/>
                </a:cubicBezTo>
                <a:cubicBezTo>
                  <a:pt x="74" y="322"/>
                  <a:pt x="74" y="322"/>
                  <a:pt x="74" y="322"/>
                </a:cubicBezTo>
                <a:cubicBezTo>
                  <a:pt x="89" y="322"/>
                  <a:pt x="89" y="322"/>
                  <a:pt x="89" y="322"/>
                </a:cubicBezTo>
                <a:cubicBezTo>
                  <a:pt x="132" y="384"/>
                  <a:pt x="132" y="384"/>
                  <a:pt x="132" y="384"/>
                </a:cubicBezTo>
                <a:cubicBezTo>
                  <a:pt x="123" y="384"/>
                  <a:pt x="123" y="384"/>
                  <a:pt x="123" y="384"/>
                </a:cubicBezTo>
                <a:cubicBezTo>
                  <a:pt x="123" y="392"/>
                  <a:pt x="123" y="392"/>
                  <a:pt x="123" y="392"/>
                </a:cubicBezTo>
                <a:cubicBezTo>
                  <a:pt x="164" y="392"/>
                  <a:pt x="164" y="392"/>
                  <a:pt x="164" y="392"/>
                </a:cubicBezTo>
                <a:cubicBezTo>
                  <a:pt x="164" y="384"/>
                  <a:pt x="164" y="384"/>
                  <a:pt x="164" y="384"/>
                </a:cubicBezTo>
                <a:lnTo>
                  <a:pt x="156" y="384"/>
                </a:lnTo>
                <a:close/>
                <a:moveTo>
                  <a:pt x="155" y="175"/>
                </a:moveTo>
                <a:cubicBezTo>
                  <a:pt x="156" y="175"/>
                  <a:pt x="156" y="175"/>
                  <a:pt x="156" y="176"/>
                </a:cubicBezTo>
                <a:cubicBezTo>
                  <a:pt x="156" y="176"/>
                  <a:pt x="156" y="177"/>
                  <a:pt x="155" y="177"/>
                </a:cubicBezTo>
                <a:cubicBezTo>
                  <a:pt x="130" y="177"/>
                  <a:pt x="130" y="177"/>
                  <a:pt x="130" y="177"/>
                </a:cubicBezTo>
                <a:cubicBezTo>
                  <a:pt x="130" y="177"/>
                  <a:pt x="129" y="176"/>
                  <a:pt x="129" y="176"/>
                </a:cubicBezTo>
                <a:cubicBezTo>
                  <a:pt x="129" y="175"/>
                  <a:pt x="130" y="175"/>
                  <a:pt x="130" y="175"/>
                </a:cubicBezTo>
                <a:lnTo>
                  <a:pt x="155" y="175"/>
                </a:lnTo>
                <a:close/>
                <a:moveTo>
                  <a:pt x="155" y="165"/>
                </a:moveTo>
                <a:cubicBezTo>
                  <a:pt x="156" y="165"/>
                  <a:pt x="156" y="165"/>
                  <a:pt x="156" y="166"/>
                </a:cubicBezTo>
                <a:cubicBezTo>
                  <a:pt x="156" y="167"/>
                  <a:pt x="156" y="167"/>
                  <a:pt x="155" y="167"/>
                </a:cubicBezTo>
                <a:cubicBezTo>
                  <a:pt x="130" y="167"/>
                  <a:pt x="130" y="167"/>
                  <a:pt x="130" y="167"/>
                </a:cubicBezTo>
                <a:cubicBezTo>
                  <a:pt x="130" y="167"/>
                  <a:pt x="129" y="167"/>
                  <a:pt x="129" y="166"/>
                </a:cubicBezTo>
                <a:cubicBezTo>
                  <a:pt x="129" y="165"/>
                  <a:pt x="130" y="165"/>
                  <a:pt x="130" y="165"/>
                </a:cubicBezTo>
                <a:lnTo>
                  <a:pt x="155" y="165"/>
                </a:lnTo>
                <a:close/>
                <a:moveTo>
                  <a:pt x="149" y="102"/>
                </a:moveTo>
                <a:cubicBezTo>
                  <a:pt x="150" y="102"/>
                  <a:pt x="150" y="102"/>
                  <a:pt x="150" y="103"/>
                </a:cubicBezTo>
                <a:cubicBezTo>
                  <a:pt x="150" y="104"/>
                  <a:pt x="150" y="104"/>
                  <a:pt x="149" y="104"/>
                </a:cubicBezTo>
                <a:cubicBezTo>
                  <a:pt x="124" y="104"/>
                  <a:pt x="124" y="104"/>
                  <a:pt x="124" y="104"/>
                </a:cubicBezTo>
                <a:cubicBezTo>
                  <a:pt x="124" y="104"/>
                  <a:pt x="123" y="104"/>
                  <a:pt x="123" y="103"/>
                </a:cubicBezTo>
                <a:cubicBezTo>
                  <a:pt x="123" y="102"/>
                  <a:pt x="124" y="102"/>
                  <a:pt x="124" y="102"/>
                </a:cubicBezTo>
                <a:lnTo>
                  <a:pt x="149" y="102"/>
                </a:lnTo>
                <a:close/>
                <a:moveTo>
                  <a:pt x="149" y="92"/>
                </a:moveTo>
                <a:cubicBezTo>
                  <a:pt x="150" y="92"/>
                  <a:pt x="150" y="93"/>
                  <a:pt x="150" y="93"/>
                </a:cubicBezTo>
                <a:cubicBezTo>
                  <a:pt x="150" y="94"/>
                  <a:pt x="150" y="94"/>
                  <a:pt x="149" y="94"/>
                </a:cubicBezTo>
                <a:cubicBezTo>
                  <a:pt x="124" y="94"/>
                  <a:pt x="124" y="94"/>
                  <a:pt x="124" y="94"/>
                </a:cubicBezTo>
                <a:cubicBezTo>
                  <a:pt x="124" y="94"/>
                  <a:pt x="123" y="94"/>
                  <a:pt x="123" y="93"/>
                </a:cubicBezTo>
                <a:cubicBezTo>
                  <a:pt x="123" y="93"/>
                  <a:pt x="124" y="92"/>
                  <a:pt x="124" y="92"/>
                </a:cubicBezTo>
                <a:lnTo>
                  <a:pt x="149" y="92"/>
                </a:lnTo>
                <a:close/>
                <a:moveTo>
                  <a:pt x="46" y="102"/>
                </a:moveTo>
                <a:cubicBezTo>
                  <a:pt x="47" y="102"/>
                  <a:pt x="47" y="102"/>
                  <a:pt x="47" y="103"/>
                </a:cubicBezTo>
                <a:cubicBezTo>
                  <a:pt x="47" y="104"/>
                  <a:pt x="47" y="104"/>
                  <a:pt x="46" y="104"/>
                </a:cubicBezTo>
                <a:cubicBezTo>
                  <a:pt x="21" y="104"/>
                  <a:pt x="21" y="104"/>
                  <a:pt x="21" y="104"/>
                </a:cubicBezTo>
                <a:cubicBezTo>
                  <a:pt x="21" y="104"/>
                  <a:pt x="20" y="104"/>
                  <a:pt x="20" y="103"/>
                </a:cubicBezTo>
                <a:cubicBezTo>
                  <a:pt x="20" y="102"/>
                  <a:pt x="21" y="102"/>
                  <a:pt x="21" y="102"/>
                </a:cubicBezTo>
                <a:lnTo>
                  <a:pt x="46" y="102"/>
                </a:lnTo>
                <a:close/>
                <a:moveTo>
                  <a:pt x="46" y="92"/>
                </a:moveTo>
                <a:cubicBezTo>
                  <a:pt x="47" y="92"/>
                  <a:pt x="47" y="93"/>
                  <a:pt x="47" y="93"/>
                </a:cubicBezTo>
                <a:cubicBezTo>
                  <a:pt x="47" y="94"/>
                  <a:pt x="47" y="94"/>
                  <a:pt x="46" y="94"/>
                </a:cubicBezTo>
                <a:cubicBezTo>
                  <a:pt x="21" y="94"/>
                  <a:pt x="21" y="94"/>
                  <a:pt x="21" y="94"/>
                </a:cubicBezTo>
                <a:cubicBezTo>
                  <a:pt x="21" y="94"/>
                  <a:pt x="20" y="94"/>
                  <a:pt x="20" y="93"/>
                </a:cubicBezTo>
                <a:cubicBezTo>
                  <a:pt x="20" y="93"/>
                  <a:pt x="21" y="92"/>
                  <a:pt x="21" y="92"/>
                </a:cubicBezTo>
                <a:lnTo>
                  <a:pt x="46" y="92"/>
                </a:lnTo>
                <a:close/>
                <a:moveTo>
                  <a:pt x="38" y="175"/>
                </a:moveTo>
                <a:cubicBezTo>
                  <a:pt x="39" y="175"/>
                  <a:pt x="39" y="176"/>
                  <a:pt x="39" y="176"/>
                </a:cubicBezTo>
                <a:cubicBezTo>
                  <a:pt x="39" y="177"/>
                  <a:pt x="39" y="177"/>
                  <a:pt x="38" y="177"/>
                </a:cubicBezTo>
                <a:cubicBezTo>
                  <a:pt x="13" y="177"/>
                  <a:pt x="13" y="177"/>
                  <a:pt x="13" y="177"/>
                </a:cubicBezTo>
                <a:cubicBezTo>
                  <a:pt x="12" y="177"/>
                  <a:pt x="12" y="177"/>
                  <a:pt x="12" y="176"/>
                </a:cubicBezTo>
                <a:cubicBezTo>
                  <a:pt x="12" y="176"/>
                  <a:pt x="12" y="175"/>
                  <a:pt x="13" y="175"/>
                </a:cubicBezTo>
                <a:lnTo>
                  <a:pt x="38" y="175"/>
                </a:lnTo>
                <a:close/>
                <a:moveTo>
                  <a:pt x="38" y="166"/>
                </a:moveTo>
                <a:cubicBezTo>
                  <a:pt x="39" y="166"/>
                  <a:pt x="39" y="166"/>
                  <a:pt x="39" y="167"/>
                </a:cubicBezTo>
                <a:cubicBezTo>
                  <a:pt x="39" y="167"/>
                  <a:pt x="39" y="168"/>
                  <a:pt x="38" y="168"/>
                </a:cubicBezTo>
                <a:cubicBezTo>
                  <a:pt x="13" y="168"/>
                  <a:pt x="13" y="168"/>
                  <a:pt x="13" y="168"/>
                </a:cubicBezTo>
                <a:cubicBezTo>
                  <a:pt x="12" y="168"/>
                  <a:pt x="12" y="167"/>
                  <a:pt x="12" y="167"/>
                </a:cubicBezTo>
                <a:cubicBezTo>
                  <a:pt x="12" y="166"/>
                  <a:pt x="12" y="166"/>
                  <a:pt x="13" y="166"/>
                </a:cubicBezTo>
                <a:lnTo>
                  <a:pt x="38" y="166"/>
                </a:lnTo>
                <a:close/>
                <a:moveTo>
                  <a:pt x="51" y="316"/>
                </a:moveTo>
                <a:cubicBezTo>
                  <a:pt x="82" y="302"/>
                  <a:pt x="82" y="302"/>
                  <a:pt x="82" y="302"/>
                </a:cubicBezTo>
                <a:cubicBezTo>
                  <a:pt x="111" y="316"/>
                  <a:pt x="111" y="316"/>
                  <a:pt x="111" y="316"/>
                </a:cubicBezTo>
                <a:lnTo>
                  <a:pt x="51" y="316"/>
                </a:lnTo>
                <a:close/>
                <a:moveTo>
                  <a:pt x="49" y="287"/>
                </a:moveTo>
                <a:cubicBezTo>
                  <a:pt x="76" y="300"/>
                  <a:pt x="76" y="300"/>
                  <a:pt x="76" y="300"/>
                </a:cubicBezTo>
                <a:cubicBezTo>
                  <a:pt x="42" y="315"/>
                  <a:pt x="42" y="315"/>
                  <a:pt x="42" y="315"/>
                </a:cubicBezTo>
                <a:lnTo>
                  <a:pt x="49" y="287"/>
                </a:lnTo>
                <a:close/>
                <a:moveTo>
                  <a:pt x="87" y="79"/>
                </a:moveTo>
                <a:cubicBezTo>
                  <a:pt x="101" y="65"/>
                  <a:pt x="101" y="65"/>
                  <a:pt x="101" y="65"/>
                </a:cubicBezTo>
                <a:cubicBezTo>
                  <a:pt x="101" y="80"/>
                  <a:pt x="101" y="80"/>
                  <a:pt x="101" y="80"/>
                </a:cubicBezTo>
                <a:cubicBezTo>
                  <a:pt x="88" y="80"/>
                  <a:pt x="88" y="80"/>
                  <a:pt x="88" y="80"/>
                </a:cubicBezTo>
                <a:lnTo>
                  <a:pt x="87" y="79"/>
                </a:lnTo>
                <a:close/>
                <a:moveTo>
                  <a:pt x="101" y="59"/>
                </a:moveTo>
                <a:cubicBezTo>
                  <a:pt x="84" y="76"/>
                  <a:pt x="84" y="76"/>
                  <a:pt x="84" y="76"/>
                </a:cubicBezTo>
                <a:cubicBezTo>
                  <a:pt x="66" y="59"/>
                  <a:pt x="66" y="59"/>
                  <a:pt x="66" y="59"/>
                </a:cubicBezTo>
                <a:lnTo>
                  <a:pt x="101" y="59"/>
                </a:lnTo>
                <a:close/>
                <a:moveTo>
                  <a:pt x="66" y="65"/>
                </a:moveTo>
                <a:cubicBezTo>
                  <a:pt x="81" y="79"/>
                  <a:pt x="81" y="79"/>
                  <a:pt x="81" y="79"/>
                </a:cubicBezTo>
                <a:cubicBezTo>
                  <a:pt x="79" y="80"/>
                  <a:pt x="79" y="80"/>
                  <a:pt x="79" y="80"/>
                </a:cubicBezTo>
                <a:cubicBezTo>
                  <a:pt x="66" y="80"/>
                  <a:pt x="66" y="80"/>
                  <a:pt x="66" y="80"/>
                </a:cubicBezTo>
                <a:lnTo>
                  <a:pt x="66" y="65"/>
                </a:lnTo>
                <a:close/>
                <a:moveTo>
                  <a:pt x="88" y="85"/>
                </a:moveTo>
                <a:cubicBezTo>
                  <a:pt x="101" y="98"/>
                  <a:pt x="101" y="98"/>
                  <a:pt x="101" y="98"/>
                </a:cubicBezTo>
                <a:cubicBezTo>
                  <a:pt x="83" y="121"/>
                  <a:pt x="83" y="121"/>
                  <a:pt x="83" y="121"/>
                </a:cubicBezTo>
                <a:cubicBezTo>
                  <a:pt x="66" y="99"/>
                  <a:pt x="66" y="99"/>
                  <a:pt x="66" y="99"/>
                </a:cubicBezTo>
                <a:cubicBezTo>
                  <a:pt x="80" y="85"/>
                  <a:pt x="80" y="85"/>
                  <a:pt x="80" y="85"/>
                </a:cubicBezTo>
                <a:lnTo>
                  <a:pt x="88" y="85"/>
                </a:lnTo>
                <a:close/>
                <a:moveTo>
                  <a:pt x="66" y="209"/>
                </a:moveTo>
                <a:cubicBezTo>
                  <a:pt x="66" y="209"/>
                  <a:pt x="67" y="209"/>
                  <a:pt x="67" y="208"/>
                </a:cubicBezTo>
                <a:cubicBezTo>
                  <a:pt x="84" y="184"/>
                  <a:pt x="84" y="184"/>
                  <a:pt x="84" y="184"/>
                </a:cubicBezTo>
                <a:cubicBezTo>
                  <a:pt x="100" y="208"/>
                  <a:pt x="100" y="208"/>
                  <a:pt x="100" y="208"/>
                </a:cubicBezTo>
                <a:cubicBezTo>
                  <a:pt x="100" y="208"/>
                  <a:pt x="101" y="208"/>
                  <a:pt x="101" y="208"/>
                </a:cubicBezTo>
                <a:cubicBezTo>
                  <a:pt x="101" y="209"/>
                  <a:pt x="101" y="209"/>
                  <a:pt x="101" y="209"/>
                </a:cubicBezTo>
                <a:cubicBezTo>
                  <a:pt x="66" y="209"/>
                  <a:pt x="66" y="209"/>
                  <a:pt x="66" y="209"/>
                </a:cubicBezTo>
                <a:close/>
                <a:moveTo>
                  <a:pt x="86" y="180"/>
                </a:moveTo>
                <a:cubicBezTo>
                  <a:pt x="101" y="159"/>
                  <a:pt x="101" y="159"/>
                  <a:pt x="101" y="159"/>
                </a:cubicBezTo>
                <a:cubicBezTo>
                  <a:pt x="101" y="202"/>
                  <a:pt x="101" y="202"/>
                  <a:pt x="101" y="202"/>
                </a:cubicBezTo>
                <a:lnTo>
                  <a:pt x="86" y="180"/>
                </a:lnTo>
                <a:close/>
                <a:moveTo>
                  <a:pt x="66" y="151"/>
                </a:moveTo>
                <a:cubicBezTo>
                  <a:pt x="83" y="128"/>
                  <a:pt x="83" y="128"/>
                  <a:pt x="83" y="128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00" y="152"/>
                  <a:pt x="100" y="152"/>
                  <a:pt x="100" y="152"/>
                </a:cubicBezTo>
                <a:cubicBezTo>
                  <a:pt x="67" y="152"/>
                  <a:pt x="67" y="152"/>
                  <a:pt x="67" y="152"/>
                </a:cubicBezTo>
                <a:cubicBezTo>
                  <a:pt x="66" y="151"/>
                  <a:pt x="66" y="151"/>
                  <a:pt x="66" y="151"/>
                </a:cubicBezTo>
                <a:close/>
                <a:moveTo>
                  <a:pt x="97" y="158"/>
                </a:moveTo>
                <a:cubicBezTo>
                  <a:pt x="84" y="176"/>
                  <a:pt x="84" y="176"/>
                  <a:pt x="84" y="176"/>
                </a:cubicBezTo>
                <a:cubicBezTo>
                  <a:pt x="71" y="158"/>
                  <a:pt x="71" y="158"/>
                  <a:pt x="71" y="158"/>
                </a:cubicBezTo>
                <a:lnTo>
                  <a:pt x="97" y="158"/>
                </a:lnTo>
                <a:close/>
                <a:moveTo>
                  <a:pt x="101" y="144"/>
                </a:moveTo>
                <a:cubicBezTo>
                  <a:pt x="86" y="125"/>
                  <a:pt x="86" y="125"/>
                  <a:pt x="86" y="125"/>
                </a:cubicBezTo>
                <a:cubicBezTo>
                  <a:pt x="101" y="105"/>
                  <a:pt x="101" y="105"/>
                  <a:pt x="101" y="105"/>
                </a:cubicBezTo>
                <a:lnTo>
                  <a:pt x="101" y="144"/>
                </a:lnTo>
                <a:close/>
                <a:moveTo>
                  <a:pt x="80" y="125"/>
                </a:moveTo>
                <a:cubicBezTo>
                  <a:pt x="66" y="143"/>
                  <a:pt x="66" y="143"/>
                  <a:pt x="66" y="143"/>
                </a:cubicBezTo>
                <a:cubicBezTo>
                  <a:pt x="66" y="106"/>
                  <a:pt x="66" y="106"/>
                  <a:pt x="66" y="106"/>
                </a:cubicBezTo>
                <a:lnTo>
                  <a:pt x="80" y="125"/>
                </a:lnTo>
                <a:close/>
                <a:moveTo>
                  <a:pt x="81" y="180"/>
                </a:moveTo>
                <a:cubicBezTo>
                  <a:pt x="66" y="202"/>
                  <a:pt x="66" y="202"/>
                  <a:pt x="66" y="202"/>
                </a:cubicBezTo>
                <a:cubicBezTo>
                  <a:pt x="66" y="158"/>
                  <a:pt x="66" y="158"/>
                  <a:pt x="66" y="158"/>
                </a:cubicBezTo>
                <a:lnTo>
                  <a:pt x="81" y="180"/>
                </a:lnTo>
                <a:close/>
                <a:moveTo>
                  <a:pt x="65" y="215"/>
                </a:moveTo>
                <a:cubicBezTo>
                  <a:pt x="102" y="215"/>
                  <a:pt x="102" y="215"/>
                  <a:pt x="102" y="215"/>
                </a:cubicBezTo>
                <a:cubicBezTo>
                  <a:pt x="104" y="227"/>
                  <a:pt x="104" y="227"/>
                  <a:pt x="104" y="227"/>
                </a:cubicBezTo>
                <a:cubicBezTo>
                  <a:pt x="62" y="227"/>
                  <a:pt x="62" y="227"/>
                  <a:pt x="62" y="227"/>
                </a:cubicBezTo>
                <a:lnTo>
                  <a:pt x="65" y="215"/>
                </a:lnTo>
                <a:close/>
                <a:moveTo>
                  <a:pt x="89" y="268"/>
                </a:moveTo>
                <a:cubicBezTo>
                  <a:pt x="111" y="259"/>
                  <a:pt x="111" y="259"/>
                  <a:pt x="111" y="259"/>
                </a:cubicBezTo>
                <a:cubicBezTo>
                  <a:pt x="115" y="279"/>
                  <a:pt x="115" y="279"/>
                  <a:pt x="115" y="279"/>
                </a:cubicBezTo>
                <a:lnTo>
                  <a:pt x="89" y="268"/>
                </a:lnTo>
                <a:close/>
                <a:moveTo>
                  <a:pt x="113" y="283"/>
                </a:moveTo>
                <a:cubicBezTo>
                  <a:pt x="82" y="297"/>
                  <a:pt x="82" y="297"/>
                  <a:pt x="82" y="297"/>
                </a:cubicBezTo>
                <a:cubicBezTo>
                  <a:pt x="52" y="283"/>
                  <a:pt x="52" y="283"/>
                  <a:pt x="52" y="283"/>
                </a:cubicBezTo>
                <a:cubicBezTo>
                  <a:pt x="83" y="270"/>
                  <a:pt x="83" y="270"/>
                  <a:pt x="83" y="270"/>
                </a:cubicBezTo>
                <a:lnTo>
                  <a:pt x="113" y="283"/>
                </a:lnTo>
                <a:close/>
                <a:moveTo>
                  <a:pt x="83" y="266"/>
                </a:moveTo>
                <a:cubicBezTo>
                  <a:pt x="59" y="255"/>
                  <a:pt x="59" y="255"/>
                  <a:pt x="59" y="255"/>
                </a:cubicBezTo>
                <a:cubicBezTo>
                  <a:pt x="83" y="243"/>
                  <a:pt x="83" y="243"/>
                  <a:pt x="83" y="243"/>
                </a:cubicBezTo>
                <a:cubicBezTo>
                  <a:pt x="107" y="255"/>
                  <a:pt x="107" y="255"/>
                  <a:pt x="107" y="255"/>
                </a:cubicBezTo>
                <a:lnTo>
                  <a:pt x="83" y="266"/>
                </a:lnTo>
                <a:close/>
                <a:moveTo>
                  <a:pt x="88" y="241"/>
                </a:moveTo>
                <a:cubicBezTo>
                  <a:pt x="105" y="232"/>
                  <a:pt x="105" y="232"/>
                  <a:pt x="105" y="232"/>
                </a:cubicBezTo>
                <a:cubicBezTo>
                  <a:pt x="109" y="251"/>
                  <a:pt x="109" y="251"/>
                  <a:pt x="109" y="251"/>
                </a:cubicBezTo>
                <a:lnTo>
                  <a:pt x="88" y="241"/>
                </a:lnTo>
                <a:close/>
                <a:moveTo>
                  <a:pt x="83" y="239"/>
                </a:moveTo>
                <a:cubicBezTo>
                  <a:pt x="69" y="231"/>
                  <a:pt x="69" y="231"/>
                  <a:pt x="69" y="231"/>
                </a:cubicBezTo>
                <a:cubicBezTo>
                  <a:pt x="97" y="231"/>
                  <a:pt x="97" y="231"/>
                  <a:pt x="97" y="231"/>
                </a:cubicBezTo>
                <a:lnTo>
                  <a:pt x="83" y="239"/>
                </a:lnTo>
                <a:close/>
                <a:moveTo>
                  <a:pt x="61" y="233"/>
                </a:moveTo>
                <a:cubicBezTo>
                  <a:pt x="78" y="241"/>
                  <a:pt x="78" y="241"/>
                  <a:pt x="78" y="241"/>
                </a:cubicBezTo>
                <a:cubicBezTo>
                  <a:pt x="57" y="252"/>
                  <a:pt x="57" y="252"/>
                  <a:pt x="57" y="252"/>
                </a:cubicBezTo>
                <a:lnTo>
                  <a:pt x="61" y="233"/>
                </a:lnTo>
                <a:close/>
                <a:moveTo>
                  <a:pt x="55" y="259"/>
                </a:moveTo>
                <a:cubicBezTo>
                  <a:pt x="77" y="268"/>
                  <a:pt x="77" y="268"/>
                  <a:pt x="77" y="268"/>
                </a:cubicBezTo>
                <a:cubicBezTo>
                  <a:pt x="50" y="279"/>
                  <a:pt x="50" y="279"/>
                  <a:pt x="50" y="279"/>
                </a:cubicBezTo>
                <a:lnTo>
                  <a:pt x="55" y="259"/>
                </a:lnTo>
                <a:close/>
                <a:moveTo>
                  <a:pt x="122" y="316"/>
                </a:moveTo>
                <a:cubicBezTo>
                  <a:pt x="87" y="300"/>
                  <a:pt x="87" y="300"/>
                  <a:pt x="87" y="300"/>
                </a:cubicBezTo>
                <a:cubicBezTo>
                  <a:pt x="116" y="287"/>
                  <a:pt x="116" y="287"/>
                  <a:pt x="116" y="287"/>
                </a:cubicBezTo>
                <a:cubicBezTo>
                  <a:pt x="122" y="316"/>
                  <a:pt x="122" y="316"/>
                  <a:pt x="122" y="316"/>
                </a:cubicBezTo>
                <a:close/>
                <a:moveTo>
                  <a:pt x="149" y="152"/>
                </a:moveTo>
                <a:cubicBezTo>
                  <a:pt x="107" y="152"/>
                  <a:pt x="107" y="152"/>
                  <a:pt x="107" y="152"/>
                </a:cubicBezTo>
                <a:cubicBezTo>
                  <a:pt x="107" y="129"/>
                  <a:pt x="107" y="129"/>
                  <a:pt x="107" y="129"/>
                </a:cubicBezTo>
                <a:lnTo>
                  <a:pt x="149" y="152"/>
                </a:lnTo>
                <a:close/>
                <a:moveTo>
                  <a:pt x="101" y="92"/>
                </a:moveTo>
                <a:cubicBezTo>
                  <a:pt x="94" y="85"/>
                  <a:pt x="94" y="85"/>
                  <a:pt x="94" y="85"/>
                </a:cubicBezTo>
                <a:cubicBezTo>
                  <a:pt x="101" y="85"/>
                  <a:pt x="101" y="85"/>
                  <a:pt x="101" y="85"/>
                </a:cubicBezTo>
                <a:lnTo>
                  <a:pt x="101" y="92"/>
                </a:lnTo>
                <a:close/>
                <a:moveTo>
                  <a:pt x="140" y="80"/>
                </a:moveTo>
                <a:cubicBezTo>
                  <a:pt x="107" y="80"/>
                  <a:pt x="107" y="80"/>
                  <a:pt x="107" y="80"/>
                </a:cubicBezTo>
                <a:cubicBezTo>
                  <a:pt x="107" y="61"/>
                  <a:pt x="107" y="61"/>
                  <a:pt x="107" y="61"/>
                </a:cubicBezTo>
                <a:lnTo>
                  <a:pt x="140" y="80"/>
                </a:lnTo>
                <a:close/>
                <a:moveTo>
                  <a:pt x="84" y="26"/>
                </a:moveTo>
                <a:cubicBezTo>
                  <a:pt x="101" y="53"/>
                  <a:pt x="101" y="53"/>
                  <a:pt x="101" y="53"/>
                </a:cubicBezTo>
                <a:cubicBezTo>
                  <a:pt x="101" y="55"/>
                  <a:pt x="101" y="55"/>
                  <a:pt x="101" y="55"/>
                </a:cubicBezTo>
                <a:cubicBezTo>
                  <a:pt x="101" y="55"/>
                  <a:pt x="101" y="55"/>
                  <a:pt x="101" y="55"/>
                </a:cubicBezTo>
                <a:cubicBezTo>
                  <a:pt x="66" y="55"/>
                  <a:pt x="66" y="55"/>
                  <a:pt x="66" y="55"/>
                </a:cubicBezTo>
                <a:cubicBezTo>
                  <a:pt x="66" y="55"/>
                  <a:pt x="66" y="55"/>
                  <a:pt x="66" y="54"/>
                </a:cubicBezTo>
                <a:cubicBezTo>
                  <a:pt x="66" y="54"/>
                  <a:pt x="66" y="54"/>
                  <a:pt x="66" y="54"/>
                </a:cubicBezTo>
                <a:cubicBezTo>
                  <a:pt x="66" y="53"/>
                  <a:pt x="66" y="53"/>
                  <a:pt x="66" y="53"/>
                </a:cubicBezTo>
                <a:lnTo>
                  <a:pt x="84" y="26"/>
                </a:lnTo>
                <a:close/>
                <a:moveTo>
                  <a:pt x="27" y="80"/>
                </a:moveTo>
                <a:cubicBezTo>
                  <a:pt x="60" y="61"/>
                  <a:pt x="60" y="61"/>
                  <a:pt x="60" y="61"/>
                </a:cubicBezTo>
                <a:cubicBezTo>
                  <a:pt x="60" y="80"/>
                  <a:pt x="60" y="80"/>
                  <a:pt x="60" y="80"/>
                </a:cubicBezTo>
                <a:lnTo>
                  <a:pt x="27" y="80"/>
                </a:lnTo>
                <a:close/>
                <a:moveTo>
                  <a:pt x="74" y="85"/>
                </a:moveTo>
                <a:cubicBezTo>
                  <a:pt x="66" y="93"/>
                  <a:pt x="66" y="93"/>
                  <a:pt x="66" y="93"/>
                </a:cubicBezTo>
                <a:cubicBezTo>
                  <a:pt x="66" y="85"/>
                  <a:pt x="66" y="85"/>
                  <a:pt x="66" y="85"/>
                </a:cubicBezTo>
                <a:lnTo>
                  <a:pt x="74" y="85"/>
                </a:lnTo>
                <a:close/>
                <a:moveTo>
                  <a:pt x="17" y="152"/>
                </a:moveTo>
                <a:cubicBezTo>
                  <a:pt x="60" y="129"/>
                  <a:pt x="60" y="129"/>
                  <a:pt x="60" y="129"/>
                </a:cubicBezTo>
                <a:cubicBezTo>
                  <a:pt x="60" y="152"/>
                  <a:pt x="60" y="152"/>
                  <a:pt x="60" y="152"/>
                </a:cubicBezTo>
                <a:lnTo>
                  <a:pt x="17" y="152"/>
                </a:lnTo>
                <a:close/>
                <a:moveTo>
                  <a:pt x="26" y="381"/>
                </a:moveTo>
                <a:cubicBezTo>
                  <a:pt x="14" y="381"/>
                  <a:pt x="14" y="381"/>
                  <a:pt x="14" y="381"/>
                </a:cubicBezTo>
                <a:cubicBezTo>
                  <a:pt x="40" y="322"/>
                  <a:pt x="40" y="322"/>
                  <a:pt x="40" y="322"/>
                </a:cubicBezTo>
                <a:cubicBezTo>
                  <a:pt x="68" y="322"/>
                  <a:pt x="68" y="322"/>
                  <a:pt x="68" y="322"/>
                </a:cubicBezTo>
                <a:lnTo>
                  <a:pt x="26" y="381"/>
                </a:lnTo>
                <a:close/>
                <a:moveTo>
                  <a:pt x="124" y="322"/>
                </a:moveTo>
                <a:cubicBezTo>
                  <a:pt x="150" y="381"/>
                  <a:pt x="150" y="381"/>
                  <a:pt x="150" y="381"/>
                </a:cubicBezTo>
                <a:cubicBezTo>
                  <a:pt x="137" y="381"/>
                  <a:pt x="137" y="381"/>
                  <a:pt x="137" y="381"/>
                </a:cubicBezTo>
                <a:cubicBezTo>
                  <a:pt x="96" y="322"/>
                  <a:pt x="96" y="322"/>
                  <a:pt x="96" y="322"/>
                </a:cubicBezTo>
                <a:lnTo>
                  <a:pt x="124" y="322"/>
                </a:lnTo>
                <a:close/>
                <a:moveTo>
                  <a:pt x="124" y="322"/>
                </a:moveTo>
                <a:cubicBezTo>
                  <a:pt x="124" y="322"/>
                  <a:pt x="124" y="322"/>
                  <a:pt x="124" y="322"/>
                </a:cubicBezTo>
              </a:path>
            </a:pathLst>
          </a:custGeom>
          <a:solidFill>
            <a:srgbClr val="14826D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任意多边形: 形状 27"/>
          <p:cNvSpPr/>
          <p:nvPr/>
        </p:nvSpPr>
        <p:spPr>
          <a:xfrm>
            <a:off x="8047928" y="2524125"/>
            <a:ext cx="2609850" cy="1447800"/>
          </a:xfrm>
          <a:custGeom>
            <a:avLst/>
            <a:gdLst>
              <a:gd name="connsiteX0" fmla="*/ 0 w 2609850"/>
              <a:gd name="connsiteY0" fmla="*/ 1447800 h 1447800"/>
              <a:gd name="connsiteX1" fmla="*/ 1381125 w 2609850"/>
              <a:gd name="connsiteY1" fmla="*/ 1028700 h 1447800"/>
              <a:gd name="connsiteX2" fmla="*/ 2609850 w 2609850"/>
              <a:gd name="connsiteY2" fmla="*/ 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09850" h="1447800">
                <a:moveTo>
                  <a:pt x="0" y="1447800"/>
                </a:moveTo>
                <a:cubicBezTo>
                  <a:pt x="473075" y="1358900"/>
                  <a:pt x="946150" y="1270000"/>
                  <a:pt x="1381125" y="1028700"/>
                </a:cubicBezTo>
                <a:cubicBezTo>
                  <a:pt x="1816100" y="787400"/>
                  <a:pt x="2212975" y="393700"/>
                  <a:pt x="2609850" y="0"/>
                </a:cubicBezTo>
              </a:path>
            </a:pathLst>
          </a:custGeom>
          <a:noFill/>
          <a:ln>
            <a:solidFill>
              <a:srgbClr val="1482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847028" y="4286250"/>
            <a:ext cx="181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能力之一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847029" y="4714042"/>
            <a:ext cx="2743200" cy="702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天地生人一人应有一人之业人生在世一日当尽一日之勤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178271" y="2756248"/>
            <a:ext cx="181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能力之二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2254346" y="3184040"/>
            <a:ext cx="2743200" cy="702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天地生人一人应有一人之业人生在世一日当尽一日之勤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9438578" y="4137033"/>
            <a:ext cx="181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能力之四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8514653" y="4564825"/>
            <a:ext cx="2743200" cy="702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天地生人一人应有一人之业人生在世一日当尽一日之勤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928740" y="1946090"/>
            <a:ext cx="181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能力之三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6928741" y="2373882"/>
            <a:ext cx="2743200" cy="702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天地生人一人应有一人之业人生在世一日当尽一日之勤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29098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 animBg="1"/>
      <p:bldP spid="24" grpId="0" animBg="1"/>
      <p:bldP spid="26" grpId="0" animBg="1"/>
      <p:bldP spid="27" grpId="0" animBg="1"/>
      <p:bldP spid="28" grpId="0" animBg="1"/>
      <p:bldP spid="30" grpId="0"/>
      <p:bldP spid="31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自由: 形状 5"/>
          <p:cNvSpPr/>
          <p:nvPr/>
        </p:nvSpPr>
        <p:spPr>
          <a:xfrm rot="16200000">
            <a:off x="5900020" y="567392"/>
            <a:ext cx="400110" cy="11498405"/>
          </a:xfrm>
          <a:custGeom>
            <a:avLst/>
            <a:gdLst>
              <a:gd name="connsiteX0" fmla="*/ 0 w 507351"/>
              <a:gd name="connsiteY0" fmla="*/ 7277986 h 11487771"/>
              <a:gd name="connsiteX1" fmla="*/ 0 w 507351"/>
              <a:gd name="connsiteY1" fmla="*/ 0 h 11487771"/>
              <a:gd name="connsiteX2" fmla="*/ 318977 w 507351"/>
              <a:gd name="connsiteY2" fmla="*/ 79744 h 11487771"/>
              <a:gd name="connsiteX3" fmla="*/ 318977 w 507351"/>
              <a:gd name="connsiteY3" fmla="*/ 6701867 h 11487771"/>
              <a:gd name="connsiteX4" fmla="*/ 507351 w 507351"/>
              <a:gd name="connsiteY4" fmla="*/ 7224115 h 11487771"/>
              <a:gd name="connsiteX5" fmla="*/ 507351 w 507351"/>
              <a:gd name="connsiteY5" fmla="*/ 11487771 h 11487771"/>
              <a:gd name="connsiteX6" fmla="*/ 1 w 507351"/>
              <a:gd name="connsiteY6" fmla="*/ 11487771 h 11487771"/>
              <a:gd name="connsiteX7" fmla="*/ 1 w 507351"/>
              <a:gd name="connsiteY7" fmla="*/ 7277986 h 11487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7351" h="11487771">
                <a:moveTo>
                  <a:pt x="0" y="7277986"/>
                </a:moveTo>
                <a:lnTo>
                  <a:pt x="0" y="0"/>
                </a:lnTo>
                <a:lnTo>
                  <a:pt x="318977" y="79744"/>
                </a:lnTo>
                <a:lnTo>
                  <a:pt x="318977" y="6701867"/>
                </a:lnTo>
                <a:lnTo>
                  <a:pt x="507351" y="7224115"/>
                </a:lnTo>
                <a:lnTo>
                  <a:pt x="507351" y="11487771"/>
                </a:lnTo>
                <a:lnTo>
                  <a:pt x="1" y="11487771"/>
                </a:lnTo>
                <a:lnTo>
                  <a:pt x="1" y="7277986"/>
                </a:lnTo>
                <a:close/>
              </a:path>
            </a:pathLst>
          </a:custGeom>
          <a:solidFill>
            <a:srgbClr val="1482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 flipH="1" flipV="1">
            <a:off x="379152" y="6390348"/>
            <a:ext cx="6649601" cy="1842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7973962" y="6116541"/>
            <a:ext cx="3875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职场演示公众号  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SEVEN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 rot="10800000">
            <a:off x="333375" y="318957"/>
            <a:ext cx="11515902" cy="400111"/>
            <a:chOff x="350872" y="2807634"/>
            <a:chExt cx="11498405" cy="400111"/>
          </a:xfrm>
          <a:solidFill>
            <a:srgbClr val="14826D"/>
          </a:solidFill>
        </p:grpSpPr>
        <p:sp>
          <p:nvSpPr>
            <p:cNvPr id="6" name="自由: 形状 12"/>
            <p:cNvSpPr/>
            <p:nvPr/>
          </p:nvSpPr>
          <p:spPr>
            <a:xfrm rot="16200000">
              <a:off x="5900020" y="-2741514"/>
              <a:ext cx="400110" cy="11498405"/>
            </a:xfrm>
            <a:custGeom>
              <a:avLst/>
              <a:gdLst>
                <a:gd name="connsiteX0" fmla="*/ 0 w 507351"/>
                <a:gd name="connsiteY0" fmla="*/ 7277986 h 11487771"/>
                <a:gd name="connsiteX1" fmla="*/ 0 w 507351"/>
                <a:gd name="connsiteY1" fmla="*/ 0 h 11487771"/>
                <a:gd name="connsiteX2" fmla="*/ 318977 w 507351"/>
                <a:gd name="connsiteY2" fmla="*/ 79744 h 11487771"/>
                <a:gd name="connsiteX3" fmla="*/ 318977 w 507351"/>
                <a:gd name="connsiteY3" fmla="*/ 6701867 h 11487771"/>
                <a:gd name="connsiteX4" fmla="*/ 507351 w 507351"/>
                <a:gd name="connsiteY4" fmla="*/ 7224115 h 11487771"/>
                <a:gd name="connsiteX5" fmla="*/ 507351 w 507351"/>
                <a:gd name="connsiteY5" fmla="*/ 11487771 h 11487771"/>
                <a:gd name="connsiteX6" fmla="*/ 1 w 507351"/>
                <a:gd name="connsiteY6" fmla="*/ 11487771 h 11487771"/>
                <a:gd name="connsiteX7" fmla="*/ 1 w 507351"/>
                <a:gd name="connsiteY7" fmla="*/ 7277986 h 1148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7351" h="11487771">
                  <a:moveTo>
                    <a:pt x="0" y="7277986"/>
                  </a:moveTo>
                  <a:lnTo>
                    <a:pt x="0" y="0"/>
                  </a:lnTo>
                  <a:lnTo>
                    <a:pt x="318977" y="79744"/>
                  </a:lnTo>
                  <a:lnTo>
                    <a:pt x="318977" y="6701867"/>
                  </a:lnTo>
                  <a:lnTo>
                    <a:pt x="507351" y="7224115"/>
                  </a:lnTo>
                  <a:lnTo>
                    <a:pt x="507351" y="11487771"/>
                  </a:lnTo>
                  <a:lnTo>
                    <a:pt x="1" y="11487771"/>
                  </a:lnTo>
                  <a:lnTo>
                    <a:pt x="1" y="727798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/>
            <p:nvPr/>
          </p:nvCxnSpPr>
          <p:spPr>
            <a:xfrm flipH="1" flipV="1">
              <a:off x="379152" y="3081442"/>
              <a:ext cx="6649601" cy="18429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 rot="10800000">
              <a:off x="7973962" y="2807635"/>
              <a:ext cx="3875315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岗位竞聘</a:t>
              </a:r>
              <a:r>
                <a:rPr lang="en-US" altLang="zh-CN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——</a:t>
              </a:r>
              <a:r>
                <a:rPr lang="zh-CN" altLang="en-US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岗位知识认知</a:t>
              </a:r>
            </a:p>
          </p:txBody>
        </p:sp>
      </p:grpSp>
      <p:sp>
        <p:nvSpPr>
          <p:cNvPr id="9" name="Sev04"/>
          <p:cNvSpPr/>
          <p:nvPr/>
        </p:nvSpPr>
        <p:spPr>
          <a:xfrm rot="18900000">
            <a:off x="9452146" y="1957897"/>
            <a:ext cx="1209747" cy="1209747"/>
          </a:xfrm>
          <a:prstGeom prst="rect">
            <a:avLst/>
          </a:prstGeom>
          <a:solidFill>
            <a:srgbClr val="00C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solidFill>
                <a:schemeClr val="accent4">
                  <a:lumMod val="50000"/>
                </a:schemeClr>
              </a:solidFill>
              <a:latin typeface="FontAwesome" pitchFamily="2" charset="0"/>
            </a:endParaRPr>
          </a:p>
        </p:txBody>
      </p:sp>
      <p:sp>
        <p:nvSpPr>
          <p:cNvPr id="10" name="Sev03"/>
          <p:cNvSpPr/>
          <p:nvPr/>
        </p:nvSpPr>
        <p:spPr>
          <a:xfrm rot="18900000">
            <a:off x="6711890" y="2139656"/>
            <a:ext cx="1209747" cy="1209747"/>
          </a:xfrm>
          <a:prstGeom prst="rect">
            <a:avLst/>
          </a:prstGeom>
          <a:solidFill>
            <a:srgbClr val="F09C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solidFill>
                <a:schemeClr val="accent3">
                  <a:lumMod val="50000"/>
                </a:schemeClr>
              </a:solidFill>
              <a:latin typeface="FontAwesome" pitchFamily="2" charset="0"/>
              <a:cs typeface="+mj-cs"/>
            </a:endParaRPr>
          </a:p>
        </p:txBody>
      </p:sp>
      <p:sp>
        <p:nvSpPr>
          <p:cNvPr id="11" name="Sev02"/>
          <p:cNvSpPr/>
          <p:nvPr/>
        </p:nvSpPr>
        <p:spPr>
          <a:xfrm rot="18900000">
            <a:off x="4114227" y="1958321"/>
            <a:ext cx="1209747" cy="1209747"/>
          </a:xfrm>
          <a:prstGeom prst="rect">
            <a:avLst/>
          </a:prstGeom>
          <a:solidFill>
            <a:srgbClr val="DB67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>
              <a:solidFill>
                <a:schemeClr val="accent2">
                  <a:lumMod val="50000"/>
                </a:schemeClr>
              </a:solidFill>
              <a:latin typeface="FontAwesome" pitchFamily="2" charset="0"/>
            </a:endParaRPr>
          </a:p>
        </p:txBody>
      </p:sp>
      <p:sp>
        <p:nvSpPr>
          <p:cNvPr id="12" name="Sev01"/>
          <p:cNvSpPr/>
          <p:nvPr/>
        </p:nvSpPr>
        <p:spPr>
          <a:xfrm rot="18900000">
            <a:off x="1350541" y="2139656"/>
            <a:ext cx="1209747" cy="1209747"/>
          </a:xfrm>
          <a:prstGeom prst="rect">
            <a:avLst/>
          </a:prstGeom>
          <a:solidFill>
            <a:srgbClr val="1482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solidFill>
                <a:schemeClr val="accent1">
                  <a:lumMod val="50000"/>
                </a:schemeClr>
              </a:solidFill>
              <a:latin typeface="FontAwesome" pitchFamily="2" charset="0"/>
            </a:endParaRPr>
          </a:p>
        </p:txBody>
      </p:sp>
      <p:sp>
        <p:nvSpPr>
          <p:cNvPr id="13" name="Sev01"/>
          <p:cNvSpPr/>
          <p:nvPr/>
        </p:nvSpPr>
        <p:spPr>
          <a:xfrm rot="18900000">
            <a:off x="1350541" y="1949588"/>
            <a:ext cx="1209747" cy="12097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1482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solidFill>
                <a:schemeClr val="accent1">
                  <a:lumMod val="50000"/>
                </a:schemeClr>
              </a:solidFill>
              <a:latin typeface="FontAwesome" pitchFamily="2" charset="0"/>
            </a:endParaRPr>
          </a:p>
        </p:txBody>
      </p:sp>
      <p:sp>
        <p:nvSpPr>
          <p:cNvPr id="14" name="Sev02"/>
          <p:cNvSpPr/>
          <p:nvPr/>
        </p:nvSpPr>
        <p:spPr>
          <a:xfrm rot="18900000">
            <a:off x="4114227" y="2120605"/>
            <a:ext cx="1209747" cy="12097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DB67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>
              <a:solidFill>
                <a:schemeClr val="accent2">
                  <a:lumMod val="50000"/>
                </a:schemeClr>
              </a:solidFill>
              <a:latin typeface="FontAwesome" pitchFamily="2" charset="0"/>
            </a:endParaRPr>
          </a:p>
        </p:txBody>
      </p:sp>
      <p:sp>
        <p:nvSpPr>
          <p:cNvPr id="15" name="Sev03"/>
          <p:cNvSpPr/>
          <p:nvPr/>
        </p:nvSpPr>
        <p:spPr>
          <a:xfrm rot="18900000">
            <a:off x="6711890" y="1949588"/>
            <a:ext cx="1209747" cy="12097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09C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solidFill>
                <a:schemeClr val="accent3">
                  <a:lumMod val="50000"/>
                </a:schemeClr>
              </a:solidFill>
              <a:latin typeface="FontAwesome" pitchFamily="2" charset="0"/>
              <a:cs typeface="+mj-cs"/>
            </a:endParaRPr>
          </a:p>
        </p:txBody>
      </p:sp>
      <p:sp>
        <p:nvSpPr>
          <p:cNvPr id="16" name="Sev04"/>
          <p:cNvSpPr/>
          <p:nvPr/>
        </p:nvSpPr>
        <p:spPr>
          <a:xfrm rot="18900000">
            <a:off x="9452146" y="2120181"/>
            <a:ext cx="1209747" cy="12097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C8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solidFill>
                <a:schemeClr val="accent4">
                  <a:lumMod val="50000"/>
                </a:schemeClr>
              </a:solidFill>
              <a:latin typeface="FontAwesome" pitchFamily="2" charset="0"/>
            </a:endParaRPr>
          </a:p>
        </p:txBody>
      </p:sp>
      <p:sp>
        <p:nvSpPr>
          <p:cNvPr id="17" name="Freeform 52"/>
          <p:cNvSpPr>
            <a:spLocks noEditPoints="1"/>
          </p:cNvSpPr>
          <p:nvPr/>
        </p:nvSpPr>
        <p:spPr bwMode="auto">
          <a:xfrm>
            <a:off x="9930199" y="2100165"/>
            <a:ext cx="260268" cy="280012"/>
          </a:xfrm>
          <a:custGeom>
            <a:avLst/>
            <a:gdLst/>
            <a:ahLst/>
            <a:cxnLst>
              <a:cxn ang="0">
                <a:pos x="67" y="67"/>
              </a:cxn>
              <a:cxn ang="0">
                <a:pos x="61" y="72"/>
              </a:cxn>
              <a:cxn ang="0">
                <a:pos x="5" y="72"/>
              </a:cxn>
              <a:cxn ang="0">
                <a:pos x="0" y="67"/>
              </a:cxn>
              <a:cxn ang="0">
                <a:pos x="0" y="16"/>
              </a:cxn>
              <a:cxn ang="0">
                <a:pos x="5" y="11"/>
              </a:cxn>
              <a:cxn ang="0">
                <a:pos x="10" y="11"/>
              </a:cxn>
              <a:cxn ang="0">
                <a:pos x="10" y="7"/>
              </a:cxn>
              <a:cxn ang="0">
                <a:pos x="16" y="0"/>
              </a:cxn>
              <a:cxn ang="0">
                <a:pos x="19" y="0"/>
              </a:cxn>
              <a:cxn ang="0">
                <a:pos x="25" y="7"/>
              </a:cxn>
              <a:cxn ang="0">
                <a:pos x="25" y="11"/>
              </a:cxn>
              <a:cxn ang="0">
                <a:pos x="41" y="11"/>
              </a:cxn>
              <a:cxn ang="0">
                <a:pos x="41" y="7"/>
              </a:cxn>
              <a:cxn ang="0">
                <a:pos x="47" y="0"/>
              </a:cxn>
              <a:cxn ang="0">
                <a:pos x="50" y="0"/>
              </a:cxn>
              <a:cxn ang="0">
                <a:pos x="56" y="7"/>
              </a:cxn>
              <a:cxn ang="0">
                <a:pos x="56" y="11"/>
              </a:cxn>
              <a:cxn ang="0">
                <a:pos x="61" y="11"/>
              </a:cxn>
              <a:cxn ang="0">
                <a:pos x="67" y="16"/>
              </a:cxn>
              <a:cxn ang="0">
                <a:pos x="67" y="67"/>
              </a:cxn>
              <a:cxn ang="0">
                <a:pos x="61" y="67"/>
              </a:cxn>
              <a:cxn ang="0">
                <a:pos x="61" y="26"/>
              </a:cxn>
              <a:cxn ang="0">
                <a:pos x="5" y="26"/>
              </a:cxn>
              <a:cxn ang="0">
                <a:pos x="5" y="67"/>
              </a:cxn>
              <a:cxn ang="0">
                <a:pos x="61" y="67"/>
              </a:cxn>
              <a:cxn ang="0">
                <a:pos x="20" y="7"/>
              </a:cxn>
              <a:cxn ang="0">
                <a:pos x="19" y="5"/>
              </a:cxn>
              <a:cxn ang="0">
                <a:pos x="16" y="5"/>
              </a:cxn>
              <a:cxn ang="0">
                <a:pos x="15" y="7"/>
              </a:cxn>
              <a:cxn ang="0">
                <a:pos x="15" y="18"/>
              </a:cxn>
              <a:cxn ang="0">
                <a:pos x="16" y="20"/>
              </a:cxn>
              <a:cxn ang="0">
                <a:pos x="19" y="20"/>
              </a:cxn>
              <a:cxn ang="0">
                <a:pos x="20" y="18"/>
              </a:cxn>
              <a:cxn ang="0">
                <a:pos x="20" y="7"/>
              </a:cxn>
              <a:cxn ang="0">
                <a:pos x="51" y="7"/>
              </a:cxn>
              <a:cxn ang="0">
                <a:pos x="50" y="5"/>
              </a:cxn>
              <a:cxn ang="0">
                <a:pos x="47" y="5"/>
              </a:cxn>
              <a:cxn ang="0">
                <a:pos x="46" y="7"/>
              </a:cxn>
              <a:cxn ang="0">
                <a:pos x="46" y="18"/>
              </a:cxn>
              <a:cxn ang="0">
                <a:pos x="47" y="20"/>
              </a:cxn>
              <a:cxn ang="0">
                <a:pos x="50" y="20"/>
              </a:cxn>
              <a:cxn ang="0">
                <a:pos x="51" y="18"/>
              </a:cxn>
              <a:cxn ang="0">
                <a:pos x="51" y="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rgbClr val="00C85A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42"/>
          <p:cNvSpPr>
            <a:spLocks noEditPoints="1"/>
          </p:cNvSpPr>
          <p:nvPr/>
        </p:nvSpPr>
        <p:spPr bwMode="auto">
          <a:xfrm>
            <a:off x="1793369" y="2059266"/>
            <a:ext cx="324090" cy="278964"/>
          </a:xfrm>
          <a:custGeom>
            <a:avLst/>
            <a:gdLst/>
            <a:ahLst/>
            <a:cxnLst>
              <a:cxn ang="0">
                <a:pos x="73" y="47"/>
              </a:cxn>
              <a:cxn ang="0">
                <a:pos x="67" y="53"/>
              </a:cxn>
              <a:cxn ang="0">
                <a:pos x="46" y="53"/>
              </a:cxn>
              <a:cxn ang="0">
                <a:pos x="48" y="60"/>
              </a:cxn>
              <a:cxn ang="0">
                <a:pos x="46" y="63"/>
              </a:cxn>
              <a:cxn ang="0">
                <a:pos x="26" y="63"/>
              </a:cxn>
              <a:cxn ang="0">
                <a:pos x="24" y="60"/>
              </a:cxn>
              <a:cxn ang="0">
                <a:pos x="26" y="53"/>
              </a:cxn>
              <a:cxn ang="0">
                <a:pos x="6" y="53"/>
              </a:cxn>
              <a:cxn ang="0">
                <a:pos x="0" y="47"/>
              </a:cxn>
              <a:cxn ang="0">
                <a:pos x="0" y="6"/>
              </a:cxn>
              <a:cxn ang="0">
                <a:pos x="6" y="0"/>
              </a:cxn>
              <a:cxn ang="0">
                <a:pos x="67" y="0"/>
              </a:cxn>
              <a:cxn ang="0">
                <a:pos x="73" y="6"/>
              </a:cxn>
              <a:cxn ang="0">
                <a:pos x="73" y="47"/>
              </a:cxn>
              <a:cxn ang="0">
                <a:pos x="68" y="6"/>
              </a:cxn>
              <a:cxn ang="0">
                <a:pos x="67" y="5"/>
              </a:cxn>
              <a:cxn ang="0">
                <a:pos x="6" y="5"/>
              </a:cxn>
              <a:cxn ang="0">
                <a:pos x="5" y="6"/>
              </a:cxn>
              <a:cxn ang="0">
                <a:pos x="5" y="37"/>
              </a:cxn>
              <a:cxn ang="0">
                <a:pos x="6" y="39"/>
              </a:cxn>
              <a:cxn ang="0">
                <a:pos x="67" y="39"/>
              </a:cxn>
              <a:cxn ang="0">
                <a:pos x="68" y="37"/>
              </a:cxn>
              <a:cxn ang="0">
                <a:pos x="68" y="6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rgbClr val="14826D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Freeform 178"/>
          <p:cNvSpPr>
            <a:spLocks noEditPoints="1"/>
          </p:cNvSpPr>
          <p:nvPr/>
        </p:nvSpPr>
        <p:spPr bwMode="auto">
          <a:xfrm>
            <a:off x="7167641" y="2014472"/>
            <a:ext cx="386135" cy="290824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9" y="0"/>
              </a:cxn>
              <a:cxn ang="0">
                <a:pos x="9" y="108"/>
              </a:cxn>
              <a:cxn ang="0">
                <a:pos x="158" y="108"/>
              </a:cxn>
              <a:cxn ang="0">
                <a:pos x="158" y="119"/>
              </a:cxn>
              <a:cxn ang="0">
                <a:pos x="50" y="99"/>
              </a:cxn>
              <a:cxn ang="0">
                <a:pos x="29" y="99"/>
              </a:cxn>
              <a:cxn ang="0">
                <a:pos x="29" y="60"/>
              </a:cxn>
              <a:cxn ang="0">
                <a:pos x="50" y="60"/>
              </a:cxn>
              <a:cxn ang="0">
                <a:pos x="50" y="99"/>
              </a:cxn>
              <a:cxn ang="0">
                <a:pos x="78" y="99"/>
              </a:cxn>
              <a:cxn ang="0">
                <a:pos x="59" y="99"/>
              </a:cxn>
              <a:cxn ang="0">
                <a:pos x="59" y="19"/>
              </a:cxn>
              <a:cxn ang="0">
                <a:pos x="78" y="19"/>
              </a:cxn>
              <a:cxn ang="0">
                <a:pos x="78" y="99"/>
              </a:cxn>
              <a:cxn ang="0">
                <a:pos x="109" y="99"/>
              </a:cxn>
              <a:cxn ang="0">
                <a:pos x="89" y="99"/>
              </a:cxn>
              <a:cxn ang="0">
                <a:pos x="89" y="39"/>
              </a:cxn>
              <a:cxn ang="0">
                <a:pos x="109" y="39"/>
              </a:cxn>
              <a:cxn ang="0">
                <a:pos x="109" y="99"/>
              </a:cxn>
              <a:cxn ang="0">
                <a:pos x="139" y="99"/>
              </a:cxn>
              <a:cxn ang="0">
                <a:pos x="119" y="99"/>
              </a:cxn>
              <a:cxn ang="0">
                <a:pos x="119" y="11"/>
              </a:cxn>
              <a:cxn ang="0">
                <a:pos x="139" y="11"/>
              </a:cxn>
              <a:cxn ang="0">
                <a:pos x="139" y="99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rgbClr val="F09C2A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86"/>
          <p:cNvSpPr>
            <a:spLocks noEditPoints="1"/>
          </p:cNvSpPr>
          <p:nvPr/>
        </p:nvSpPr>
        <p:spPr bwMode="auto">
          <a:xfrm>
            <a:off x="4616992" y="2040216"/>
            <a:ext cx="192423" cy="323757"/>
          </a:xfrm>
          <a:custGeom>
            <a:avLst/>
            <a:gdLst/>
            <a:ahLst/>
            <a:cxnLst>
              <a:cxn ang="0">
                <a:pos x="29" y="44"/>
              </a:cxn>
              <a:cxn ang="0">
                <a:pos x="24" y="49"/>
              </a:cxn>
              <a:cxn ang="0">
                <a:pos x="5" y="49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24" y="0"/>
              </a:cxn>
              <a:cxn ang="0">
                <a:pos x="29" y="5"/>
              </a:cxn>
              <a:cxn ang="0">
                <a:pos x="29" y="44"/>
              </a:cxn>
              <a:cxn ang="0">
                <a:pos x="25" y="11"/>
              </a:cxn>
              <a:cxn ang="0">
                <a:pos x="24" y="10"/>
              </a:cxn>
              <a:cxn ang="0">
                <a:pos x="5" y="10"/>
              </a:cxn>
              <a:cxn ang="0">
                <a:pos x="3" y="11"/>
              </a:cxn>
              <a:cxn ang="0">
                <a:pos x="3" y="38"/>
              </a:cxn>
              <a:cxn ang="0">
                <a:pos x="5" y="39"/>
              </a:cxn>
              <a:cxn ang="0">
                <a:pos x="24" y="39"/>
              </a:cxn>
              <a:cxn ang="0">
                <a:pos x="25" y="38"/>
              </a:cxn>
              <a:cxn ang="0">
                <a:pos x="25" y="11"/>
              </a:cxn>
              <a:cxn ang="0">
                <a:pos x="17" y="5"/>
              </a:cxn>
              <a:cxn ang="0">
                <a:pos x="11" y="5"/>
              </a:cxn>
              <a:cxn ang="0">
                <a:pos x="11" y="6"/>
              </a:cxn>
              <a:cxn ang="0">
                <a:pos x="11" y="6"/>
              </a:cxn>
              <a:cxn ang="0">
                <a:pos x="17" y="6"/>
              </a:cxn>
              <a:cxn ang="0">
                <a:pos x="18" y="6"/>
              </a:cxn>
              <a:cxn ang="0">
                <a:pos x="17" y="5"/>
              </a:cxn>
              <a:cxn ang="0">
                <a:pos x="14" y="41"/>
              </a:cxn>
              <a:cxn ang="0">
                <a:pos x="11" y="44"/>
              </a:cxn>
              <a:cxn ang="0">
                <a:pos x="14" y="47"/>
              </a:cxn>
              <a:cxn ang="0">
                <a:pos x="17" y="44"/>
              </a:cxn>
              <a:cxn ang="0">
                <a:pos x="14" y="41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rgbClr val="DB675B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文本框 25"/>
          <p:cNvSpPr txBox="1"/>
          <p:nvPr/>
        </p:nvSpPr>
        <p:spPr>
          <a:xfrm>
            <a:off x="1278258" y="2526796"/>
            <a:ext cx="1390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知识要求一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4017878" y="2534131"/>
            <a:ext cx="1390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知识要求二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6665383" y="2526796"/>
            <a:ext cx="1390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知识要求三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9361694" y="2526082"/>
            <a:ext cx="1390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知识要求四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707864" y="3825638"/>
            <a:ext cx="240776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这里是要求说明：某某比赛，某某竞赛等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3479927" y="3831751"/>
            <a:ext cx="240776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这里是要求说明：某某比赛，某某竞赛等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6156826" y="3840438"/>
            <a:ext cx="240776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这里是要求说明：某某比赛，某某竞赛等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8918069" y="3852435"/>
            <a:ext cx="240776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这里是要求说明：某某比赛，某某竞赛等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792943" y="5078321"/>
            <a:ext cx="10703731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天地生人一人应有一人之业，人生在世一日当尽一日之勤。业精于勤，荒于嬉。我要用玩世不恭的态度去过严肃的生活，爱工作，爱生活。这里是一些说明性文字</a:t>
            </a:r>
          </a:p>
        </p:txBody>
      </p:sp>
    </p:spTree>
    <p:extLst>
      <p:ext uri="{BB962C8B-B14F-4D97-AF65-F5344CB8AC3E}">
        <p14:creationId xmlns:p14="http://schemas.microsoft.com/office/powerpoint/2010/main" val="307117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0"/>
                            </p:stCondLst>
                            <p:childTnLst>
                              <p:par>
                                <p:cTn id="10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 tmFilter="0,0; .5, 1; 1, 1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33828" y="4267199"/>
            <a:ext cx="11524343" cy="2249715"/>
          </a:xfrm>
          <a:prstGeom prst="rect">
            <a:avLst/>
          </a:prstGeom>
          <a:gradFill>
            <a:gsLst>
              <a:gs pos="0">
                <a:srgbClr val="F2F2F2"/>
              </a:gs>
              <a:gs pos="100000">
                <a:srgbClr val="F2F2F2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967" y="4267198"/>
            <a:ext cx="11571968" cy="2249715"/>
          </a:xfrm>
          <a:prstGeom prst="rect">
            <a:avLst/>
          </a:prstGeom>
          <a:ln>
            <a:noFill/>
          </a:ln>
        </p:spPr>
      </p:pic>
      <p:grpSp>
        <p:nvGrpSpPr>
          <p:cNvPr id="4" name="组合 3"/>
          <p:cNvGrpSpPr/>
          <p:nvPr/>
        </p:nvGrpSpPr>
        <p:grpSpPr>
          <a:xfrm>
            <a:off x="4397778" y="2699655"/>
            <a:ext cx="3360768" cy="1567542"/>
            <a:chOff x="75845" y="2220686"/>
            <a:chExt cx="3360768" cy="1567542"/>
          </a:xfrm>
        </p:grpSpPr>
        <p:sp>
          <p:nvSpPr>
            <p:cNvPr id="21" name="椭圆 20"/>
            <p:cNvSpPr/>
            <p:nvPr/>
          </p:nvSpPr>
          <p:spPr>
            <a:xfrm>
              <a:off x="445293" y="2220686"/>
              <a:ext cx="2569030" cy="391886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4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471713" y="3396342"/>
              <a:ext cx="2569030" cy="391886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4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75845" y="2365829"/>
              <a:ext cx="3360768" cy="1233714"/>
            </a:xfrm>
            <a:prstGeom prst="rect">
              <a:avLst/>
            </a:prstGeom>
            <a:gradFill flip="none" rotWithShape="1">
              <a:gsLst>
                <a:gs pos="50000">
                  <a:srgbClr val="14826D">
                    <a:lumMod val="90000"/>
                    <a:lumOff val="10000"/>
                  </a:srgbClr>
                </a:gs>
                <a:gs pos="0">
                  <a:srgbClr val="14826D"/>
                </a:gs>
                <a:gs pos="100000">
                  <a:srgbClr val="14826D"/>
                </a:gs>
              </a:gsLst>
              <a:lin ang="108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能力水平</a:t>
              </a: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5085504" y="3682361"/>
            <a:ext cx="1932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</a:rPr>
              <a:t>Ability Level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638308" y="1015109"/>
            <a:ext cx="685328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000" b="1" dirty="0">
                <a:solidFill>
                  <a:srgbClr val="1482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第三部分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2638308" y="1876883"/>
            <a:ext cx="6853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1482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Part Three</a:t>
            </a:r>
            <a:endParaRPr lang="zh-CN" altLang="en-US" sz="2800" b="1" dirty="0">
              <a:solidFill>
                <a:srgbClr val="14826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12"/>
          <p:cNvSpPr>
            <a:spLocks noEditPoints="1"/>
          </p:cNvSpPr>
          <p:nvPr/>
        </p:nvSpPr>
        <p:spPr bwMode="auto">
          <a:xfrm>
            <a:off x="5896645" y="2867432"/>
            <a:ext cx="310192" cy="333210"/>
          </a:xfrm>
          <a:custGeom>
            <a:avLst/>
            <a:gdLst/>
            <a:ahLst/>
            <a:cxnLst>
              <a:cxn ang="0">
                <a:pos x="149" y="42"/>
              </a:cxn>
              <a:cxn ang="0">
                <a:pos x="102" y="40"/>
              </a:cxn>
              <a:cxn ang="0">
                <a:pos x="53" y="40"/>
              </a:cxn>
              <a:cxn ang="0">
                <a:pos x="6" y="42"/>
              </a:cxn>
              <a:cxn ang="0">
                <a:pos x="17" y="94"/>
              </a:cxn>
              <a:cxn ang="0">
                <a:pos x="24" y="132"/>
              </a:cxn>
              <a:cxn ang="0">
                <a:pos x="77" y="166"/>
              </a:cxn>
              <a:cxn ang="0">
                <a:pos x="131" y="132"/>
              </a:cxn>
              <a:cxn ang="0">
                <a:pos x="127" y="83"/>
              </a:cxn>
              <a:cxn ang="0">
                <a:pos x="145" y="44"/>
              </a:cxn>
              <a:cxn ang="0">
                <a:pos x="106" y="67"/>
              </a:cxn>
              <a:cxn ang="0">
                <a:pos x="131" y="40"/>
              </a:cxn>
              <a:cxn ang="0">
                <a:pos x="77" y="110"/>
              </a:cxn>
              <a:cxn ang="0">
                <a:pos x="54" y="96"/>
              </a:cxn>
              <a:cxn ang="0">
                <a:pos x="54" y="70"/>
              </a:cxn>
              <a:cxn ang="0">
                <a:pos x="77" y="56"/>
              </a:cxn>
              <a:cxn ang="0">
                <a:pos x="101" y="70"/>
              </a:cxn>
              <a:cxn ang="0">
                <a:pos x="101" y="96"/>
              </a:cxn>
              <a:cxn ang="0">
                <a:pos x="100" y="103"/>
              </a:cxn>
              <a:cxn ang="0">
                <a:pos x="83" y="113"/>
              </a:cxn>
              <a:cxn ang="0">
                <a:pos x="100" y="103"/>
              </a:cxn>
              <a:cxn ang="0">
                <a:pos x="57" y="119"/>
              </a:cxn>
              <a:cxn ang="0">
                <a:pos x="63" y="108"/>
              </a:cxn>
              <a:cxn ang="0">
                <a:pos x="49" y="93"/>
              </a:cxn>
              <a:cxn ang="0">
                <a:pos x="49" y="73"/>
              </a:cxn>
              <a:cxn ang="0">
                <a:pos x="49" y="93"/>
              </a:cxn>
              <a:cxn ang="0">
                <a:pos x="57" y="47"/>
              </a:cxn>
              <a:cxn ang="0">
                <a:pos x="63" y="58"/>
              </a:cxn>
              <a:cxn ang="0">
                <a:pos x="83" y="53"/>
              </a:cxn>
              <a:cxn ang="0">
                <a:pos x="100" y="63"/>
              </a:cxn>
              <a:cxn ang="0">
                <a:pos x="83" y="53"/>
              </a:cxn>
              <a:cxn ang="0">
                <a:pos x="119" y="83"/>
              </a:cxn>
              <a:cxn ang="0">
                <a:pos x="106" y="83"/>
              </a:cxn>
              <a:cxn ang="0">
                <a:pos x="77" y="6"/>
              </a:cxn>
              <a:cxn ang="0">
                <a:pos x="77" y="50"/>
              </a:cxn>
              <a:cxn ang="0">
                <a:pos x="77" y="6"/>
              </a:cxn>
              <a:cxn ang="0">
                <a:pos x="24" y="40"/>
              </a:cxn>
              <a:cxn ang="0">
                <a:pos x="49" y="67"/>
              </a:cxn>
              <a:cxn ang="0">
                <a:pos x="10" y="44"/>
              </a:cxn>
              <a:cxn ang="0">
                <a:pos x="24" y="126"/>
              </a:cxn>
              <a:cxn ang="0">
                <a:pos x="21" y="97"/>
              </a:cxn>
              <a:cxn ang="0">
                <a:pos x="49" y="99"/>
              </a:cxn>
              <a:cxn ang="0">
                <a:pos x="24" y="126"/>
              </a:cxn>
              <a:cxn ang="0">
                <a:pos x="58" y="124"/>
              </a:cxn>
              <a:cxn ang="0">
                <a:pos x="97" y="124"/>
              </a:cxn>
              <a:cxn ang="0">
                <a:pos x="145" y="122"/>
              </a:cxn>
              <a:cxn ang="0">
                <a:pos x="131" y="126"/>
              </a:cxn>
              <a:cxn ang="0">
                <a:pos x="106" y="99"/>
              </a:cxn>
              <a:cxn ang="0">
                <a:pos x="145" y="122"/>
              </a:cxn>
              <a:cxn ang="0">
                <a:pos x="64" y="83"/>
              </a:cxn>
              <a:cxn ang="0">
                <a:pos x="91" y="83"/>
              </a:cxn>
              <a:cxn ang="0">
                <a:pos x="77" y="91"/>
              </a:cxn>
              <a:cxn ang="0">
                <a:pos x="77" y="75"/>
              </a:cxn>
              <a:cxn ang="0">
                <a:pos x="77" y="91"/>
              </a:cxn>
              <a:cxn ang="0">
                <a:pos x="77" y="91"/>
              </a:cxn>
            </a:cxnLst>
            <a:rect l="0" t="0" r="r" b="b"/>
            <a:pathLst>
              <a:path w="155" h="166">
                <a:moveTo>
                  <a:pt x="127" y="83"/>
                </a:moveTo>
                <a:cubicBezTo>
                  <a:pt x="144" y="68"/>
                  <a:pt x="155" y="52"/>
                  <a:pt x="149" y="42"/>
                </a:cubicBezTo>
                <a:cubicBezTo>
                  <a:pt x="147" y="38"/>
                  <a:pt x="143" y="34"/>
                  <a:pt x="131" y="34"/>
                </a:cubicBezTo>
                <a:cubicBezTo>
                  <a:pt x="123" y="34"/>
                  <a:pt x="113" y="36"/>
                  <a:pt x="102" y="40"/>
                </a:cubicBezTo>
                <a:cubicBezTo>
                  <a:pt x="98" y="17"/>
                  <a:pt x="89" y="0"/>
                  <a:pt x="77" y="0"/>
                </a:cubicBezTo>
                <a:cubicBezTo>
                  <a:pt x="66" y="0"/>
                  <a:pt x="57" y="17"/>
                  <a:pt x="53" y="40"/>
                </a:cubicBezTo>
                <a:cubicBezTo>
                  <a:pt x="42" y="36"/>
                  <a:pt x="32" y="34"/>
                  <a:pt x="24" y="34"/>
                </a:cubicBezTo>
                <a:cubicBezTo>
                  <a:pt x="12" y="34"/>
                  <a:pt x="8" y="38"/>
                  <a:pt x="6" y="42"/>
                </a:cubicBezTo>
                <a:cubicBezTo>
                  <a:pt x="0" y="52"/>
                  <a:pt x="10" y="68"/>
                  <a:pt x="28" y="83"/>
                </a:cubicBezTo>
                <a:cubicBezTo>
                  <a:pt x="24" y="87"/>
                  <a:pt x="20" y="90"/>
                  <a:pt x="17" y="94"/>
                </a:cubicBezTo>
                <a:cubicBezTo>
                  <a:pt x="6" y="106"/>
                  <a:pt x="2" y="117"/>
                  <a:pt x="6" y="124"/>
                </a:cubicBezTo>
                <a:cubicBezTo>
                  <a:pt x="8" y="128"/>
                  <a:pt x="12" y="132"/>
                  <a:pt x="24" y="132"/>
                </a:cubicBezTo>
                <a:cubicBezTo>
                  <a:pt x="32" y="132"/>
                  <a:pt x="42" y="130"/>
                  <a:pt x="53" y="126"/>
                </a:cubicBezTo>
                <a:cubicBezTo>
                  <a:pt x="57" y="149"/>
                  <a:pt x="66" y="166"/>
                  <a:pt x="77" y="166"/>
                </a:cubicBezTo>
                <a:cubicBezTo>
                  <a:pt x="89" y="166"/>
                  <a:pt x="98" y="149"/>
                  <a:pt x="102" y="126"/>
                </a:cubicBezTo>
                <a:cubicBezTo>
                  <a:pt x="113" y="130"/>
                  <a:pt x="123" y="132"/>
                  <a:pt x="131" y="132"/>
                </a:cubicBezTo>
                <a:cubicBezTo>
                  <a:pt x="143" y="132"/>
                  <a:pt x="147" y="128"/>
                  <a:pt x="149" y="124"/>
                </a:cubicBezTo>
                <a:cubicBezTo>
                  <a:pt x="155" y="114"/>
                  <a:pt x="144" y="98"/>
                  <a:pt x="127" y="83"/>
                </a:cubicBezTo>
                <a:close/>
                <a:moveTo>
                  <a:pt x="131" y="40"/>
                </a:moveTo>
                <a:cubicBezTo>
                  <a:pt x="136" y="40"/>
                  <a:pt x="142" y="40"/>
                  <a:pt x="145" y="44"/>
                </a:cubicBezTo>
                <a:cubicBezTo>
                  <a:pt x="148" y="51"/>
                  <a:pt x="140" y="64"/>
                  <a:pt x="123" y="80"/>
                </a:cubicBezTo>
                <a:cubicBezTo>
                  <a:pt x="118" y="75"/>
                  <a:pt x="112" y="71"/>
                  <a:pt x="106" y="67"/>
                </a:cubicBezTo>
                <a:cubicBezTo>
                  <a:pt x="105" y="59"/>
                  <a:pt x="104" y="52"/>
                  <a:pt x="103" y="45"/>
                </a:cubicBezTo>
                <a:cubicBezTo>
                  <a:pt x="114" y="42"/>
                  <a:pt x="124" y="40"/>
                  <a:pt x="131" y="40"/>
                </a:cubicBezTo>
                <a:close/>
                <a:moveTo>
                  <a:pt x="89" y="103"/>
                </a:moveTo>
                <a:cubicBezTo>
                  <a:pt x="85" y="106"/>
                  <a:pt x="81" y="108"/>
                  <a:pt x="77" y="110"/>
                </a:cubicBezTo>
                <a:cubicBezTo>
                  <a:pt x="74" y="108"/>
                  <a:pt x="70" y="106"/>
                  <a:pt x="66" y="103"/>
                </a:cubicBezTo>
                <a:cubicBezTo>
                  <a:pt x="62" y="101"/>
                  <a:pt x="58" y="99"/>
                  <a:pt x="54" y="96"/>
                </a:cubicBezTo>
                <a:cubicBezTo>
                  <a:pt x="54" y="92"/>
                  <a:pt x="54" y="88"/>
                  <a:pt x="54" y="83"/>
                </a:cubicBezTo>
                <a:cubicBezTo>
                  <a:pt x="54" y="78"/>
                  <a:pt x="54" y="74"/>
                  <a:pt x="54" y="70"/>
                </a:cubicBezTo>
                <a:cubicBezTo>
                  <a:pt x="58" y="67"/>
                  <a:pt x="62" y="65"/>
                  <a:pt x="66" y="63"/>
                </a:cubicBezTo>
                <a:cubicBezTo>
                  <a:pt x="70" y="60"/>
                  <a:pt x="74" y="58"/>
                  <a:pt x="77" y="56"/>
                </a:cubicBezTo>
                <a:cubicBezTo>
                  <a:pt x="81" y="58"/>
                  <a:pt x="85" y="60"/>
                  <a:pt x="89" y="63"/>
                </a:cubicBezTo>
                <a:cubicBezTo>
                  <a:pt x="93" y="65"/>
                  <a:pt x="97" y="67"/>
                  <a:pt x="101" y="70"/>
                </a:cubicBezTo>
                <a:cubicBezTo>
                  <a:pt x="101" y="74"/>
                  <a:pt x="101" y="78"/>
                  <a:pt x="101" y="83"/>
                </a:cubicBezTo>
                <a:cubicBezTo>
                  <a:pt x="101" y="88"/>
                  <a:pt x="101" y="92"/>
                  <a:pt x="101" y="96"/>
                </a:cubicBezTo>
                <a:cubicBezTo>
                  <a:pt x="97" y="99"/>
                  <a:pt x="93" y="101"/>
                  <a:pt x="89" y="103"/>
                </a:cubicBezTo>
                <a:close/>
                <a:moveTo>
                  <a:pt x="100" y="103"/>
                </a:moveTo>
                <a:cubicBezTo>
                  <a:pt x="100" y="109"/>
                  <a:pt x="99" y="114"/>
                  <a:pt x="98" y="119"/>
                </a:cubicBezTo>
                <a:cubicBezTo>
                  <a:pt x="93" y="117"/>
                  <a:pt x="88" y="115"/>
                  <a:pt x="83" y="113"/>
                </a:cubicBezTo>
                <a:cubicBezTo>
                  <a:pt x="86" y="111"/>
                  <a:pt x="89" y="110"/>
                  <a:pt x="92" y="108"/>
                </a:cubicBezTo>
                <a:cubicBezTo>
                  <a:pt x="95" y="106"/>
                  <a:pt x="97" y="105"/>
                  <a:pt x="100" y="103"/>
                </a:cubicBezTo>
                <a:close/>
                <a:moveTo>
                  <a:pt x="72" y="113"/>
                </a:moveTo>
                <a:cubicBezTo>
                  <a:pt x="66" y="115"/>
                  <a:pt x="61" y="117"/>
                  <a:pt x="57" y="119"/>
                </a:cubicBezTo>
                <a:cubicBezTo>
                  <a:pt x="56" y="114"/>
                  <a:pt x="55" y="109"/>
                  <a:pt x="55" y="103"/>
                </a:cubicBezTo>
                <a:cubicBezTo>
                  <a:pt x="57" y="105"/>
                  <a:pt x="60" y="106"/>
                  <a:pt x="63" y="108"/>
                </a:cubicBezTo>
                <a:cubicBezTo>
                  <a:pt x="66" y="110"/>
                  <a:pt x="69" y="111"/>
                  <a:pt x="72" y="113"/>
                </a:cubicBezTo>
                <a:close/>
                <a:moveTo>
                  <a:pt x="49" y="93"/>
                </a:moveTo>
                <a:cubicBezTo>
                  <a:pt x="44" y="89"/>
                  <a:pt x="40" y="86"/>
                  <a:pt x="36" y="83"/>
                </a:cubicBezTo>
                <a:cubicBezTo>
                  <a:pt x="40" y="80"/>
                  <a:pt x="44" y="76"/>
                  <a:pt x="49" y="73"/>
                </a:cubicBezTo>
                <a:cubicBezTo>
                  <a:pt x="49" y="77"/>
                  <a:pt x="49" y="80"/>
                  <a:pt x="49" y="83"/>
                </a:cubicBezTo>
                <a:cubicBezTo>
                  <a:pt x="49" y="86"/>
                  <a:pt x="49" y="90"/>
                  <a:pt x="49" y="93"/>
                </a:cubicBezTo>
                <a:close/>
                <a:moveTo>
                  <a:pt x="55" y="63"/>
                </a:moveTo>
                <a:cubicBezTo>
                  <a:pt x="55" y="57"/>
                  <a:pt x="56" y="52"/>
                  <a:pt x="57" y="47"/>
                </a:cubicBezTo>
                <a:cubicBezTo>
                  <a:pt x="61" y="49"/>
                  <a:pt x="66" y="51"/>
                  <a:pt x="72" y="53"/>
                </a:cubicBezTo>
                <a:cubicBezTo>
                  <a:pt x="69" y="55"/>
                  <a:pt x="66" y="56"/>
                  <a:pt x="63" y="58"/>
                </a:cubicBezTo>
                <a:cubicBezTo>
                  <a:pt x="60" y="60"/>
                  <a:pt x="57" y="61"/>
                  <a:pt x="55" y="63"/>
                </a:cubicBezTo>
                <a:close/>
                <a:moveTo>
                  <a:pt x="83" y="53"/>
                </a:moveTo>
                <a:cubicBezTo>
                  <a:pt x="88" y="51"/>
                  <a:pt x="93" y="49"/>
                  <a:pt x="98" y="47"/>
                </a:cubicBezTo>
                <a:cubicBezTo>
                  <a:pt x="99" y="52"/>
                  <a:pt x="100" y="57"/>
                  <a:pt x="100" y="63"/>
                </a:cubicBezTo>
                <a:cubicBezTo>
                  <a:pt x="98" y="61"/>
                  <a:pt x="95" y="60"/>
                  <a:pt x="92" y="58"/>
                </a:cubicBezTo>
                <a:cubicBezTo>
                  <a:pt x="89" y="56"/>
                  <a:pt x="86" y="55"/>
                  <a:pt x="83" y="53"/>
                </a:cubicBezTo>
                <a:close/>
                <a:moveTo>
                  <a:pt x="106" y="73"/>
                </a:moveTo>
                <a:cubicBezTo>
                  <a:pt x="111" y="77"/>
                  <a:pt x="115" y="80"/>
                  <a:pt x="119" y="83"/>
                </a:cubicBezTo>
                <a:cubicBezTo>
                  <a:pt x="115" y="86"/>
                  <a:pt x="111" y="89"/>
                  <a:pt x="106" y="93"/>
                </a:cubicBezTo>
                <a:cubicBezTo>
                  <a:pt x="106" y="90"/>
                  <a:pt x="106" y="86"/>
                  <a:pt x="106" y="83"/>
                </a:cubicBezTo>
                <a:cubicBezTo>
                  <a:pt x="106" y="80"/>
                  <a:pt x="106" y="77"/>
                  <a:pt x="106" y="73"/>
                </a:cubicBezTo>
                <a:close/>
                <a:moveTo>
                  <a:pt x="77" y="6"/>
                </a:moveTo>
                <a:cubicBezTo>
                  <a:pt x="85" y="6"/>
                  <a:pt x="93" y="19"/>
                  <a:pt x="97" y="42"/>
                </a:cubicBezTo>
                <a:cubicBezTo>
                  <a:pt x="91" y="44"/>
                  <a:pt x="84" y="47"/>
                  <a:pt x="77" y="50"/>
                </a:cubicBezTo>
                <a:cubicBezTo>
                  <a:pt x="71" y="47"/>
                  <a:pt x="64" y="44"/>
                  <a:pt x="58" y="42"/>
                </a:cubicBezTo>
                <a:cubicBezTo>
                  <a:pt x="62" y="19"/>
                  <a:pt x="70" y="6"/>
                  <a:pt x="77" y="6"/>
                </a:cubicBezTo>
                <a:close/>
                <a:moveTo>
                  <a:pt x="10" y="44"/>
                </a:moveTo>
                <a:cubicBezTo>
                  <a:pt x="13" y="40"/>
                  <a:pt x="19" y="40"/>
                  <a:pt x="24" y="40"/>
                </a:cubicBezTo>
                <a:cubicBezTo>
                  <a:pt x="31" y="40"/>
                  <a:pt x="41" y="42"/>
                  <a:pt x="52" y="45"/>
                </a:cubicBezTo>
                <a:cubicBezTo>
                  <a:pt x="50" y="52"/>
                  <a:pt x="50" y="59"/>
                  <a:pt x="49" y="67"/>
                </a:cubicBezTo>
                <a:cubicBezTo>
                  <a:pt x="43" y="71"/>
                  <a:pt x="37" y="75"/>
                  <a:pt x="32" y="80"/>
                </a:cubicBezTo>
                <a:cubicBezTo>
                  <a:pt x="15" y="64"/>
                  <a:pt x="7" y="51"/>
                  <a:pt x="10" y="44"/>
                </a:cubicBezTo>
                <a:close/>
                <a:moveTo>
                  <a:pt x="24" y="126"/>
                </a:moveTo>
                <a:cubicBezTo>
                  <a:pt x="24" y="126"/>
                  <a:pt x="24" y="126"/>
                  <a:pt x="24" y="126"/>
                </a:cubicBezTo>
                <a:cubicBezTo>
                  <a:pt x="19" y="126"/>
                  <a:pt x="13" y="126"/>
                  <a:pt x="10" y="122"/>
                </a:cubicBezTo>
                <a:cubicBezTo>
                  <a:pt x="8" y="117"/>
                  <a:pt x="12" y="108"/>
                  <a:pt x="21" y="97"/>
                </a:cubicBezTo>
                <a:cubicBezTo>
                  <a:pt x="24" y="94"/>
                  <a:pt x="28" y="90"/>
                  <a:pt x="32" y="86"/>
                </a:cubicBezTo>
                <a:cubicBezTo>
                  <a:pt x="37" y="91"/>
                  <a:pt x="43" y="95"/>
                  <a:pt x="49" y="99"/>
                </a:cubicBezTo>
                <a:cubicBezTo>
                  <a:pt x="50" y="107"/>
                  <a:pt x="50" y="114"/>
                  <a:pt x="52" y="121"/>
                </a:cubicBezTo>
                <a:cubicBezTo>
                  <a:pt x="41" y="124"/>
                  <a:pt x="31" y="126"/>
                  <a:pt x="24" y="126"/>
                </a:cubicBezTo>
                <a:close/>
                <a:moveTo>
                  <a:pt x="77" y="161"/>
                </a:moveTo>
                <a:cubicBezTo>
                  <a:pt x="70" y="161"/>
                  <a:pt x="62" y="147"/>
                  <a:pt x="58" y="124"/>
                </a:cubicBezTo>
                <a:cubicBezTo>
                  <a:pt x="64" y="122"/>
                  <a:pt x="71" y="119"/>
                  <a:pt x="77" y="116"/>
                </a:cubicBezTo>
                <a:cubicBezTo>
                  <a:pt x="84" y="119"/>
                  <a:pt x="91" y="122"/>
                  <a:pt x="97" y="124"/>
                </a:cubicBezTo>
                <a:cubicBezTo>
                  <a:pt x="93" y="147"/>
                  <a:pt x="85" y="161"/>
                  <a:pt x="77" y="161"/>
                </a:cubicBezTo>
                <a:close/>
                <a:moveTo>
                  <a:pt x="145" y="122"/>
                </a:moveTo>
                <a:cubicBezTo>
                  <a:pt x="142" y="126"/>
                  <a:pt x="136" y="126"/>
                  <a:pt x="131" y="126"/>
                </a:cubicBezTo>
                <a:cubicBezTo>
                  <a:pt x="131" y="126"/>
                  <a:pt x="131" y="126"/>
                  <a:pt x="131" y="126"/>
                </a:cubicBezTo>
                <a:cubicBezTo>
                  <a:pt x="124" y="126"/>
                  <a:pt x="114" y="124"/>
                  <a:pt x="103" y="121"/>
                </a:cubicBezTo>
                <a:cubicBezTo>
                  <a:pt x="104" y="114"/>
                  <a:pt x="105" y="107"/>
                  <a:pt x="106" y="99"/>
                </a:cubicBezTo>
                <a:cubicBezTo>
                  <a:pt x="112" y="95"/>
                  <a:pt x="118" y="91"/>
                  <a:pt x="123" y="87"/>
                </a:cubicBezTo>
                <a:cubicBezTo>
                  <a:pt x="140" y="102"/>
                  <a:pt x="148" y="115"/>
                  <a:pt x="145" y="122"/>
                </a:cubicBezTo>
                <a:close/>
                <a:moveTo>
                  <a:pt x="77" y="70"/>
                </a:moveTo>
                <a:cubicBezTo>
                  <a:pt x="70" y="70"/>
                  <a:pt x="64" y="76"/>
                  <a:pt x="64" y="83"/>
                </a:cubicBezTo>
                <a:cubicBezTo>
                  <a:pt x="64" y="90"/>
                  <a:pt x="70" y="96"/>
                  <a:pt x="77" y="96"/>
                </a:cubicBezTo>
                <a:cubicBezTo>
                  <a:pt x="85" y="96"/>
                  <a:pt x="91" y="90"/>
                  <a:pt x="91" y="83"/>
                </a:cubicBezTo>
                <a:cubicBezTo>
                  <a:pt x="91" y="76"/>
                  <a:pt x="85" y="70"/>
                  <a:pt x="77" y="70"/>
                </a:cubicBezTo>
                <a:close/>
                <a:moveTo>
                  <a:pt x="77" y="91"/>
                </a:moveTo>
                <a:cubicBezTo>
                  <a:pt x="73" y="91"/>
                  <a:pt x="70" y="87"/>
                  <a:pt x="70" y="83"/>
                </a:cubicBezTo>
                <a:cubicBezTo>
                  <a:pt x="70" y="79"/>
                  <a:pt x="73" y="75"/>
                  <a:pt x="77" y="75"/>
                </a:cubicBezTo>
                <a:cubicBezTo>
                  <a:pt x="82" y="75"/>
                  <a:pt x="85" y="79"/>
                  <a:pt x="85" y="83"/>
                </a:cubicBezTo>
                <a:cubicBezTo>
                  <a:pt x="85" y="87"/>
                  <a:pt x="82" y="91"/>
                  <a:pt x="77" y="91"/>
                </a:cubicBezTo>
                <a:close/>
                <a:moveTo>
                  <a:pt x="77" y="91"/>
                </a:moveTo>
                <a:cubicBezTo>
                  <a:pt x="77" y="91"/>
                  <a:pt x="77" y="91"/>
                  <a:pt x="77" y="91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19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8" grpId="0" build="allAtOnce"/>
      <p:bldP spid="29" grpId="0" build="allAtOnce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自由: 形状 5"/>
          <p:cNvSpPr/>
          <p:nvPr/>
        </p:nvSpPr>
        <p:spPr>
          <a:xfrm rot="16200000">
            <a:off x="5900020" y="576917"/>
            <a:ext cx="400110" cy="11498405"/>
          </a:xfrm>
          <a:custGeom>
            <a:avLst/>
            <a:gdLst>
              <a:gd name="connsiteX0" fmla="*/ 0 w 507351"/>
              <a:gd name="connsiteY0" fmla="*/ 7277986 h 11487771"/>
              <a:gd name="connsiteX1" fmla="*/ 0 w 507351"/>
              <a:gd name="connsiteY1" fmla="*/ 0 h 11487771"/>
              <a:gd name="connsiteX2" fmla="*/ 318977 w 507351"/>
              <a:gd name="connsiteY2" fmla="*/ 79744 h 11487771"/>
              <a:gd name="connsiteX3" fmla="*/ 318977 w 507351"/>
              <a:gd name="connsiteY3" fmla="*/ 6701867 h 11487771"/>
              <a:gd name="connsiteX4" fmla="*/ 507351 w 507351"/>
              <a:gd name="connsiteY4" fmla="*/ 7224115 h 11487771"/>
              <a:gd name="connsiteX5" fmla="*/ 507351 w 507351"/>
              <a:gd name="connsiteY5" fmla="*/ 11487771 h 11487771"/>
              <a:gd name="connsiteX6" fmla="*/ 1 w 507351"/>
              <a:gd name="connsiteY6" fmla="*/ 11487771 h 11487771"/>
              <a:gd name="connsiteX7" fmla="*/ 1 w 507351"/>
              <a:gd name="connsiteY7" fmla="*/ 7277986 h 11487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7351" h="11487771">
                <a:moveTo>
                  <a:pt x="0" y="7277986"/>
                </a:moveTo>
                <a:lnTo>
                  <a:pt x="0" y="0"/>
                </a:lnTo>
                <a:lnTo>
                  <a:pt x="318977" y="79744"/>
                </a:lnTo>
                <a:lnTo>
                  <a:pt x="318977" y="6701867"/>
                </a:lnTo>
                <a:lnTo>
                  <a:pt x="507351" y="7224115"/>
                </a:lnTo>
                <a:lnTo>
                  <a:pt x="507351" y="11487771"/>
                </a:lnTo>
                <a:lnTo>
                  <a:pt x="1" y="11487771"/>
                </a:lnTo>
                <a:lnTo>
                  <a:pt x="1" y="7277986"/>
                </a:lnTo>
                <a:close/>
              </a:path>
            </a:pathLst>
          </a:custGeom>
          <a:solidFill>
            <a:srgbClr val="1482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 flipH="1" flipV="1">
            <a:off x="5103413" y="6099828"/>
            <a:ext cx="6649601" cy="1842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7973962" y="6126066"/>
            <a:ext cx="3875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职场演示公众号  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SEVEN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 rot="10800000">
            <a:off x="350872" y="318958"/>
            <a:ext cx="11498405" cy="400111"/>
            <a:chOff x="350872" y="2807634"/>
            <a:chExt cx="11498405" cy="400111"/>
          </a:xfrm>
          <a:solidFill>
            <a:srgbClr val="14826D"/>
          </a:solidFill>
        </p:grpSpPr>
        <p:sp>
          <p:nvSpPr>
            <p:cNvPr id="6" name="自由: 形状 12"/>
            <p:cNvSpPr/>
            <p:nvPr/>
          </p:nvSpPr>
          <p:spPr>
            <a:xfrm rot="16200000">
              <a:off x="5900020" y="-2741514"/>
              <a:ext cx="400110" cy="11498405"/>
            </a:xfrm>
            <a:custGeom>
              <a:avLst/>
              <a:gdLst>
                <a:gd name="connsiteX0" fmla="*/ 0 w 507351"/>
                <a:gd name="connsiteY0" fmla="*/ 7277986 h 11487771"/>
                <a:gd name="connsiteX1" fmla="*/ 0 w 507351"/>
                <a:gd name="connsiteY1" fmla="*/ 0 h 11487771"/>
                <a:gd name="connsiteX2" fmla="*/ 318977 w 507351"/>
                <a:gd name="connsiteY2" fmla="*/ 79744 h 11487771"/>
                <a:gd name="connsiteX3" fmla="*/ 318977 w 507351"/>
                <a:gd name="connsiteY3" fmla="*/ 6701867 h 11487771"/>
                <a:gd name="connsiteX4" fmla="*/ 507351 w 507351"/>
                <a:gd name="connsiteY4" fmla="*/ 7224115 h 11487771"/>
                <a:gd name="connsiteX5" fmla="*/ 507351 w 507351"/>
                <a:gd name="connsiteY5" fmla="*/ 11487771 h 11487771"/>
                <a:gd name="connsiteX6" fmla="*/ 1 w 507351"/>
                <a:gd name="connsiteY6" fmla="*/ 11487771 h 11487771"/>
                <a:gd name="connsiteX7" fmla="*/ 1 w 507351"/>
                <a:gd name="connsiteY7" fmla="*/ 7277986 h 1148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7351" h="11487771">
                  <a:moveTo>
                    <a:pt x="0" y="7277986"/>
                  </a:moveTo>
                  <a:lnTo>
                    <a:pt x="0" y="0"/>
                  </a:lnTo>
                  <a:lnTo>
                    <a:pt x="318977" y="79744"/>
                  </a:lnTo>
                  <a:lnTo>
                    <a:pt x="318977" y="6701867"/>
                  </a:lnTo>
                  <a:lnTo>
                    <a:pt x="507351" y="7224115"/>
                  </a:lnTo>
                  <a:lnTo>
                    <a:pt x="507351" y="11487771"/>
                  </a:lnTo>
                  <a:lnTo>
                    <a:pt x="1" y="11487771"/>
                  </a:lnTo>
                  <a:lnTo>
                    <a:pt x="1" y="727798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/>
            <p:nvPr/>
          </p:nvCxnSpPr>
          <p:spPr>
            <a:xfrm flipH="1" flipV="1">
              <a:off x="379152" y="3081442"/>
              <a:ext cx="6649601" cy="18429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 rot="10800000">
              <a:off x="7694824" y="2807635"/>
              <a:ext cx="4154453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岗位竞聘</a:t>
              </a:r>
              <a:r>
                <a:rPr lang="en-US" altLang="zh-CN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——</a:t>
              </a:r>
              <a:r>
                <a:rPr lang="zh-CN" altLang="en-US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个人核心竞争力</a:t>
              </a:r>
            </a:p>
          </p:txBody>
        </p:sp>
      </p:grpSp>
      <p:sp>
        <p:nvSpPr>
          <p:cNvPr id="595" name="椭圆 594"/>
          <p:cNvSpPr/>
          <p:nvPr/>
        </p:nvSpPr>
        <p:spPr>
          <a:xfrm>
            <a:off x="9145314" y="2675569"/>
            <a:ext cx="1265644" cy="1265644"/>
          </a:xfrm>
          <a:prstGeom prst="ellipse">
            <a:avLst/>
          </a:prstGeom>
          <a:solidFill>
            <a:srgbClr val="DB67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2" name="直接连接符 91"/>
          <p:cNvCxnSpPr/>
          <p:nvPr/>
        </p:nvCxnSpPr>
        <p:spPr>
          <a:xfrm rot="16200000">
            <a:off x="8993069" y="3235664"/>
            <a:ext cx="0" cy="142554"/>
          </a:xfrm>
          <a:prstGeom prst="line">
            <a:avLst/>
          </a:prstGeom>
          <a:ln w="38100">
            <a:solidFill>
              <a:srgbClr val="F1A3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接连接符 92"/>
          <p:cNvCxnSpPr/>
          <p:nvPr/>
        </p:nvCxnSpPr>
        <p:spPr>
          <a:xfrm rot="16920000">
            <a:off x="9010542" y="3069422"/>
            <a:ext cx="0" cy="142554"/>
          </a:xfrm>
          <a:prstGeom prst="line">
            <a:avLst/>
          </a:prstGeom>
          <a:ln w="38100">
            <a:solidFill>
              <a:srgbClr val="F1A3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连接符 93"/>
          <p:cNvCxnSpPr/>
          <p:nvPr/>
        </p:nvCxnSpPr>
        <p:spPr>
          <a:xfrm rot="17640000">
            <a:off x="9062197" y="2910445"/>
            <a:ext cx="0" cy="142554"/>
          </a:xfrm>
          <a:prstGeom prst="line">
            <a:avLst/>
          </a:prstGeom>
          <a:ln w="38100">
            <a:solidFill>
              <a:srgbClr val="F1A3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 rot="18360000">
            <a:off x="9145775" y="2765682"/>
            <a:ext cx="0" cy="142554"/>
          </a:xfrm>
          <a:prstGeom prst="line">
            <a:avLst/>
          </a:prstGeom>
          <a:ln w="38100">
            <a:solidFill>
              <a:srgbClr val="F1A3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连接符 95"/>
          <p:cNvCxnSpPr/>
          <p:nvPr/>
        </p:nvCxnSpPr>
        <p:spPr>
          <a:xfrm rot="19080000">
            <a:off x="9257626" y="2641459"/>
            <a:ext cx="0" cy="142554"/>
          </a:xfrm>
          <a:prstGeom prst="line">
            <a:avLst/>
          </a:prstGeom>
          <a:ln w="38100">
            <a:solidFill>
              <a:srgbClr val="F1A3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连接符 96"/>
          <p:cNvCxnSpPr/>
          <p:nvPr/>
        </p:nvCxnSpPr>
        <p:spPr>
          <a:xfrm rot="19800000">
            <a:off x="9392860" y="2543207"/>
            <a:ext cx="0" cy="142554"/>
          </a:xfrm>
          <a:prstGeom prst="line">
            <a:avLst/>
          </a:prstGeom>
          <a:ln w="38100">
            <a:solidFill>
              <a:srgbClr val="F1A3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 rot="20520000">
            <a:off x="9545566" y="2475217"/>
            <a:ext cx="0" cy="142554"/>
          </a:xfrm>
          <a:prstGeom prst="line">
            <a:avLst/>
          </a:prstGeom>
          <a:ln w="38100">
            <a:solidFill>
              <a:srgbClr val="F1A3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接连接符 98"/>
          <p:cNvCxnSpPr/>
          <p:nvPr/>
        </p:nvCxnSpPr>
        <p:spPr>
          <a:xfrm rot="21240000">
            <a:off x="9709071" y="2440463"/>
            <a:ext cx="0" cy="142554"/>
          </a:xfrm>
          <a:prstGeom prst="line">
            <a:avLst/>
          </a:prstGeom>
          <a:ln w="38100">
            <a:solidFill>
              <a:srgbClr val="F1A3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接连接符 99"/>
          <p:cNvCxnSpPr/>
          <p:nvPr/>
        </p:nvCxnSpPr>
        <p:spPr>
          <a:xfrm rot="360000">
            <a:off x="9876229" y="2440463"/>
            <a:ext cx="0" cy="142554"/>
          </a:xfrm>
          <a:prstGeom prst="line">
            <a:avLst/>
          </a:prstGeom>
          <a:ln w="38100">
            <a:solidFill>
              <a:srgbClr val="F1A3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 rot="1080000">
            <a:off x="10039735" y="2475217"/>
            <a:ext cx="0" cy="142554"/>
          </a:xfrm>
          <a:prstGeom prst="line">
            <a:avLst/>
          </a:prstGeom>
          <a:ln w="38100">
            <a:solidFill>
              <a:srgbClr val="F1A3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 rot="1800000">
            <a:off x="10192441" y="2543207"/>
            <a:ext cx="0" cy="142554"/>
          </a:xfrm>
          <a:prstGeom prst="line">
            <a:avLst/>
          </a:prstGeom>
          <a:ln w="38100">
            <a:solidFill>
              <a:srgbClr val="F1A3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接连接符 102"/>
          <p:cNvCxnSpPr/>
          <p:nvPr/>
        </p:nvCxnSpPr>
        <p:spPr>
          <a:xfrm rot="2520000">
            <a:off x="10327675" y="2641459"/>
            <a:ext cx="0" cy="142554"/>
          </a:xfrm>
          <a:prstGeom prst="line">
            <a:avLst/>
          </a:prstGeom>
          <a:ln w="38100">
            <a:solidFill>
              <a:srgbClr val="F1A3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直接连接符 103"/>
          <p:cNvCxnSpPr/>
          <p:nvPr/>
        </p:nvCxnSpPr>
        <p:spPr>
          <a:xfrm rot="3240000">
            <a:off x="10439525" y="2765682"/>
            <a:ext cx="0" cy="142554"/>
          </a:xfrm>
          <a:prstGeom prst="line">
            <a:avLst/>
          </a:prstGeom>
          <a:ln w="38100">
            <a:solidFill>
              <a:srgbClr val="F1A3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直接连接符 104"/>
          <p:cNvCxnSpPr/>
          <p:nvPr/>
        </p:nvCxnSpPr>
        <p:spPr>
          <a:xfrm rot="3960000">
            <a:off x="10523104" y="2910445"/>
            <a:ext cx="0" cy="142554"/>
          </a:xfrm>
          <a:prstGeom prst="line">
            <a:avLst/>
          </a:prstGeom>
          <a:ln w="38100">
            <a:solidFill>
              <a:srgbClr val="F1A3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直接连接符 105"/>
          <p:cNvCxnSpPr/>
          <p:nvPr/>
        </p:nvCxnSpPr>
        <p:spPr>
          <a:xfrm rot="4680000">
            <a:off x="10574758" y="3069422"/>
            <a:ext cx="0" cy="142554"/>
          </a:xfrm>
          <a:prstGeom prst="line">
            <a:avLst/>
          </a:prstGeom>
          <a:ln w="38100">
            <a:solidFill>
              <a:srgbClr val="F1A3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直接连接符 106"/>
          <p:cNvCxnSpPr/>
          <p:nvPr/>
        </p:nvCxnSpPr>
        <p:spPr>
          <a:xfrm rot="5400000">
            <a:off x="10592231" y="3235664"/>
            <a:ext cx="0" cy="142554"/>
          </a:xfrm>
          <a:prstGeom prst="line">
            <a:avLst/>
          </a:prstGeom>
          <a:ln w="38100">
            <a:solidFill>
              <a:srgbClr val="F1A3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直接连接符 107"/>
          <p:cNvCxnSpPr/>
          <p:nvPr/>
        </p:nvCxnSpPr>
        <p:spPr>
          <a:xfrm rot="6120000">
            <a:off x="10574758" y="3401906"/>
            <a:ext cx="0" cy="142554"/>
          </a:xfrm>
          <a:prstGeom prst="line">
            <a:avLst/>
          </a:prstGeom>
          <a:ln w="38100">
            <a:solidFill>
              <a:srgbClr val="F1A3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接连接符 108"/>
          <p:cNvCxnSpPr/>
          <p:nvPr/>
        </p:nvCxnSpPr>
        <p:spPr>
          <a:xfrm rot="6840000">
            <a:off x="10523104" y="3560883"/>
            <a:ext cx="0" cy="142554"/>
          </a:xfrm>
          <a:prstGeom prst="line">
            <a:avLst/>
          </a:prstGeom>
          <a:ln w="38100">
            <a:solidFill>
              <a:srgbClr val="F1A3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直接连接符 109"/>
          <p:cNvCxnSpPr/>
          <p:nvPr/>
        </p:nvCxnSpPr>
        <p:spPr>
          <a:xfrm rot="7560000">
            <a:off x="10439525" y="3705646"/>
            <a:ext cx="0" cy="142554"/>
          </a:xfrm>
          <a:prstGeom prst="line">
            <a:avLst/>
          </a:prstGeom>
          <a:ln w="38100">
            <a:solidFill>
              <a:srgbClr val="F1A3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直接连接符 110"/>
          <p:cNvCxnSpPr/>
          <p:nvPr/>
        </p:nvCxnSpPr>
        <p:spPr>
          <a:xfrm rot="8280000">
            <a:off x="10327675" y="3829869"/>
            <a:ext cx="0" cy="142554"/>
          </a:xfrm>
          <a:prstGeom prst="line">
            <a:avLst/>
          </a:prstGeom>
          <a:ln w="38100">
            <a:solidFill>
              <a:srgbClr val="F1A3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直接连接符 111"/>
          <p:cNvCxnSpPr/>
          <p:nvPr/>
        </p:nvCxnSpPr>
        <p:spPr>
          <a:xfrm rot="9000000">
            <a:off x="10192441" y="3928121"/>
            <a:ext cx="0" cy="142554"/>
          </a:xfrm>
          <a:prstGeom prst="line">
            <a:avLst/>
          </a:prstGeom>
          <a:ln w="38100">
            <a:solidFill>
              <a:srgbClr val="F1A3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直接连接符 112"/>
          <p:cNvCxnSpPr/>
          <p:nvPr/>
        </p:nvCxnSpPr>
        <p:spPr>
          <a:xfrm rot="9720000">
            <a:off x="10039735" y="3996111"/>
            <a:ext cx="0" cy="142554"/>
          </a:xfrm>
          <a:prstGeom prst="line">
            <a:avLst/>
          </a:prstGeom>
          <a:ln w="38100">
            <a:solidFill>
              <a:srgbClr val="F1A3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直接连接符 113"/>
          <p:cNvCxnSpPr/>
          <p:nvPr/>
        </p:nvCxnSpPr>
        <p:spPr>
          <a:xfrm rot="10440000">
            <a:off x="9876229" y="4030865"/>
            <a:ext cx="0" cy="142554"/>
          </a:xfrm>
          <a:prstGeom prst="line">
            <a:avLst/>
          </a:prstGeom>
          <a:ln w="38100">
            <a:solidFill>
              <a:srgbClr val="F1A3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直接连接符 114"/>
          <p:cNvCxnSpPr/>
          <p:nvPr/>
        </p:nvCxnSpPr>
        <p:spPr>
          <a:xfrm rot="11160000">
            <a:off x="9709071" y="4030865"/>
            <a:ext cx="0" cy="142554"/>
          </a:xfrm>
          <a:prstGeom prst="line">
            <a:avLst/>
          </a:prstGeom>
          <a:ln w="38100">
            <a:solidFill>
              <a:srgbClr val="F1A3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直接连接符 115"/>
          <p:cNvCxnSpPr/>
          <p:nvPr/>
        </p:nvCxnSpPr>
        <p:spPr>
          <a:xfrm rot="11880000">
            <a:off x="9545566" y="3996111"/>
            <a:ext cx="0" cy="142554"/>
          </a:xfrm>
          <a:prstGeom prst="line">
            <a:avLst/>
          </a:prstGeom>
          <a:ln w="38100">
            <a:solidFill>
              <a:srgbClr val="F1A3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直接连接符 116"/>
          <p:cNvCxnSpPr/>
          <p:nvPr/>
        </p:nvCxnSpPr>
        <p:spPr>
          <a:xfrm rot="12600000">
            <a:off x="9392860" y="3928121"/>
            <a:ext cx="0" cy="142554"/>
          </a:xfrm>
          <a:prstGeom prst="line">
            <a:avLst/>
          </a:prstGeom>
          <a:ln w="38100">
            <a:solidFill>
              <a:srgbClr val="F1A3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直接连接符 117"/>
          <p:cNvCxnSpPr/>
          <p:nvPr/>
        </p:nvCxnSpPr>
        <p:spPr>
          <a:xfrm rot="13320000">
            <a:off x="9257626" y="3829869"/>
            <a:ext cx="0" cy="142554"/>
          </a:xfrm>
          <a:prstGeom prst="line">
            <a:avLst/>
          </a:prstGeom>
          <a:ln w="38100">
            <a:solidFill>
              <a:srgbClr val="F1A3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直接连接符 118"/>
          <p:cNvCxnSpPr/>
          <p:nvPr/>
        </p:nvCxnSpPr>
        <p:spPr>
          <a:xfrm rot="14040000">
            <a:off x="9145775" y="3705646"/>
            <a:ext cx="0" cy="142554"/>
          </a:xfrm>
          <a:prstGeom prst="line">
            <a:avLst/>
          </a:prstGeom>
          <a:ln w="38100">
            <a:solidFill>
              <a:srgbClr val="F1A3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直接连接符 119"/>
          <p:cNvCxnSpPr/>
          <p:nvPr/>
        </p:nvCxnSpPr>
        <p:spPr>
          <a:xfrm rot="14760000">
            <a:off x="9062197" y="3560883"/>
            <a:ext cx="0" cy="142554"/>
          </a:xfrm>
          <a:prstGeom prst="line">
            <a:avLst/>
          </a:prstGeom>
          <a:ln w="38100">
            <a:solidFill>
              <a:srgbClr val="F1A3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直接连接符 120"/>
          <p:cNvCxnSpPr/>
          <p:nvPr/>
        </p:nvCxnSpPr>
        <p:spPr>
          <a:xfrm rot="15480000">
            <a:off x="9010542" y="3401906"/>
            <a:ext cx="0" cy="142554"/>
          </a:xfrm>
          <a:prstGeom prst="line">
            <a:avLst/>
          </a:prstGeom>
          <a:ln w="38100">
            <a:solidFill>
              <a:srgbClr val="F1A3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Freeform 22"/>
          <p:cNvSpPr>
            <a:spLocks noEditPoints="1"/>
          </p:cNvSpPr>
          <p:nvPr/>
        </p:nvSpPr>
        <p:spPr bwMode="auto">
          <a:xfrm>
            <a:off x="756158" y="1728410"/>
            <a:ext cx="606727" cy="528304"/>
          </a:xfrm>
          <a:custGeom>
            <a:avLst/>
            <a:gdLst/>
            <a:ahLst/>
            <a:cxnLst>
              <a:cxn ang="0">
                <a:pos x="68" y="24"/>
              </a:cxn>
              <a:cxn ang="0">
                <a:pos x="64" y="29"/>
              </a:cxn>
              <a:cxn ang="0">
                <a:pos x="64" y="43"/>
              </a:cxn>
              <a:cxn ang="0">
                <a:pos x="59" y="48"/>
              </a:cxn>
              <a:cxn ang="0">
                <a:pos x="28" y="34"/>
              </a:cxn>
              <a:cxn ang="0">
                <a:pos x="25" y="44"/>
              </a:cxn>
              <a:cxn ang="0">
                <a:pos x="30" y="54"/>
              </a:cxn>
              <a:cxn ang="0">
                <a:pos x="14" y="56"/>
              </a:cxn>
              <a:cxn ang="0">
                <a:pos x="11" y="34"/>
              </a:cxn>
              <a:cxn ang="0">
                <a:pos x="7" y="34"/>
              </a:cxn>
              <a:cxn ang="0">
                <a:pos x="0" y="27"/>
              </a:cxn>
              <a:cxn ang="0">
                <a:pos x="0" y="20"/>
              </a:cxn>
              <a:cxn ang="0">
                <a:pos x="7" y="14"/>
              </a:cxn>
              <a:cxn ang="0">
                <a:pos x="25" y="14"/>
              </a:cxn>
              <a:cxn ang="0">
                <a:pos x="59" y="0"/>
              </a:cxn>
              <a:cxn ang="0">
                <a:pos x="64" y="4"/>
              </a:cxn>
              <a:cxn ang="0">
                <a:pos x="64" y="19"/>
              </a:cxn>
              <a:cxn ang="0">
                <a:pos x="68" y="24"/>
              </a:cxn>
              <a:cxn ang="0">
                <a:pos x="59" y="6"/>
              </a:cxn>
              <a:cxn ang="0">
                <a:pos x="30" y="19"/>
              </a:cxn>
              <a:cxn ang="0">
                <a:pos x="30" y="29"/>
              </a:cxn>
              <a:cxn ang="0">
                <a:pos x="59" y="42"/>
              </a:cxn>
              <a:cxn ang="0">
                <a:pos x="59" y="6"/>
              </a:cxn>
            </a:cxnLst>
            <a:rect l="0" t="0" r="r" b="b"/>
            <a:pathLst>
              <a:path w="68" h="59">
                <a:moveTo>
                  <a:pt x="68" y="24"/>
                </a:moveTo>
                <a:cubicBezTo>
                  <a:pt x="68" y="27"/>
                  <a:pt x="66" y="29"/>
                  <a:pt x="64" y="29"/>
                </a:cubicBezTo>
                <a:cubicBezTo>
                  <a:pt x="64" y="43"/>
                  <a:pt x="64" y="43"/>
                  <a:pt x="64" y="43"/>
                </a:cubicBezTo>
                <a:cubicBezTo>
                  <a:pt x="64" y="46"/>
                  <a:pt x="61" y="48"/>
                  <a:pt x="59" y="48"/>
                </a:cubicBezTo>
                <a:cubicBezTo>
                  <a:pt x="52" y="43"/>
                  <a:pt x="41" y="35"/>
                  <a:pt x="28" y="34"/>
                </a:cubicBezTo>
                <a:cubicBezTo>
                  <a:pt x="23" y="35"/>
                  <a:pt x="22" y="41"/>
                  <a:pt x="25" y="44"/>
                </a:cubicBezTo>
                <a:cubicBezTo>
                  <a:pt x="22" y="48"/>
                  <a:pt x="26" y="51"/>
                  <a:pt x="30" y="54"/>
                </a:cubicBezTo>
                <a:cubicBezTo>
                  <a:pt x="27" y="59"/>
                  <a:pt x="17" y="59"/>
                  <a:pt x="14" y="56"/>
                </a:cubicBezTo>
                <a:cubicBezTo>
                  <a:pt x="12" y="49"/>
                  <a:pt x="8" y="42"/>
                  <a:pt x="11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3" y="34"/>
                  <a:pt x="0" y="31"/>
                  <a:pt x="0" y="27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7"/>
                  <a:pt x="3" y="14"/>
                  <a:pt x="7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39" y="14"/>
                  <a:pt x="51" y="6"/>
                  <a:pt x="59" y="0"/>
                </a:cubicBezTo>
                <a:cubicBezTo>
                  <a:pt x="61" y="0"/>
                  <a:pt x="64" y="2"/>
                  <a:pt x="64" y="4"/>
                </a:cubicBezTo>
                <a:cubicBezTo>
                  <a:pt x="64" y="19"/>
                  <a:pt x="64" y="19"/>
                  <a:pt x="64" y="19"/>
                </a:cubicBezTo>
                <a:cubicBezTo>
                  <a:pt x="66" y="19"/>
                  <a:pt x="68" y="21"/>
                  <a:pt x="68" y="24"/>
                </a:cubicBezTo>
                <a:close/>
                <a:moveTo>
                  <a:pt x="59" y="6"/>
                </a:moveTo>
                <a:cubicBezTo>
                  <a:pt x="49" y="13"/>
                  <a:pt x="39" y="18"/>
                  <a:pt x="30" y="19"/>
                </a:cubicBezTo>
                <a:cubicBezTo>
                  <a:pt x="30" y="29"/>
                  <a:pt x="30" y="29"/>
                  <a:pt x="30" y="29"/>
                </a:cubicBezTo>
                <a:cubicBezTo>
                  <a:pt x="39" y="30"/>
                  <a:pt x="49" y="34"/>
                  <a:pt x="59" y="42"/>
                </a:cubicBezTo>
                <a:lnTo>
                  <a:pt x="59" y="6"/>
                </a:lnTo>
                <a:close/>
              </a:path>
            </a:pathLst>
          </a:custGeom>
          <a:solidFill>
            <a:srgbClr val="14826D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Freeform 89"/>
          <p:cNvSpPr>
            <a:spLocks noEditPoints="1"/>
          </p:cNvSpPr>
          <p:nvPr/>
        </p:nvSpPr>
        <p:spPr bwMode="auto">
          <a:xfrm>
            <a:off x="756157" y="2785137"/>
            <a:ext cx="606727" cy="606727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5" y="55"/>
              </a:cxn>
              <a:cxn ang="0">
                <a:pos x="23" y="67"/>
              </a:cxn>
              <a:cxn ang="0">
                <a:pos x="22" y="68"/>
              </a:cxn>
              <a:cxn ang="0">
                <a:pos x="21" y="68"/>
              </a:cxn>
              <a:cxn ang="0">
                <a:pos x="19" y="65"/>
              </a:cxn>
              <a:cxn ang="0">
                <a:pos x="19" y="48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7" y="0"/>
              </a:cxn>
              <a:cxn ang="0">
                <a:pos x="68" y="3"/>
              </a:cxn>
              <a:cxn ang="0">
                <a:pos x="62" y="7"/>
              </a:cxn>
              <a:cxn ang="0">
                <a:pos x="8" y="38"/>
              </a:cxn>
              <a:cxn ang="0">
                <a:pos x="20" y="43"/>
              </a:cxn>
              <a:cxn ang="0">
                <a:pos x="53" y="19"/>
              </a:cxn>
              <a:cxn ang="0">
                <a:pos x="35" y="49"/>
              </a:cxn>
              <a:cxn ang="0">
                <a:pos x="54" y="57"/>
              </a:cxn>
              <a:cxn ang="0">
                <a:pos x="62" y="7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5" y="55"/>
                  <a:pt x="35" y="55"/>
                  <a:pt x="35" y="55"/>
                </a:cubicBezTo>
                <a:cubicBezTo>
                  <a:pt x="23" y="67"/>
                  <a:pt x="23" y="67"/>
                  <a:pt x="23" y="67"/>
                </a:cubicBezTo>
                <a:cubicBezTo>
                  <a:pt x="23" y="67"/>
                  <a:pt x="22" y="68"/>
                  <a:pt x="22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0" y="67"/>
                  <a:pt x="19" y="66"/>
                  <a:pt x="19" y="65"/>
                </a:cubicBezTo>
                <a:cubicBezTo>
                  <a:pt x="19" y="48"/>
                  <a:pt x="19" y="48"/>
                  <a:pt x="19" y="48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  <a:moveTo>
                  <a:pt x="62" y="7"/>
                </a:moveTo>
                <a:cubicBezTo>
                  <a:pt x="8" y="38"/>
                  <a:pt x="8" y="38"/>
                  <a:pt x="8" y="38"/>
                </a:cubicBezTo>
                <a:cubicBezTo>
                  <a:pt x="20" y="43"/>
                  <a:pt x="20" y="43"/>
                  <a:pt x="20" y="43"/>
                </a:cubicBezTo>
                <a:cubicBezTo>
                  <a:pt x="53" y="19"/>
                  <a:pt x="53" y="19"/>
                  <a:pt x="53" y="19"/>
                </a:cubicBezTo>
                <a:cubicBezTo>
                  <a:pt x="35" y="49"/>
                  <a:pt x="35" y="49"/>
                  <a:pt x="35" y="49"/>
                </a:cubicBezTo>
                <a:cubicBezTo>
                  <a:pt x="54" y="57"/>
                  <a:pt x="54" y="57"/>
                  <a:pt x="54" y="57"/>
                </a:cubicBezTo>
                <a:lnTo>
                  <a:pt x="62" y="7"/>
                </a:lnTo>
                <a:close/>
              </a:path>
            </a:pathLst>
          </a:custGeom>
          <a:solidFill>
            <a:srgbClr val="DB675B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" name="Freeform 226"/>
          <p:cNvSpPr>
            <a:spLocks noEditPoints="1"/>
          </p:cNvSpPr>
          <p:nvPr/>
        </p:nvSpPr>
        <p:spPr bwMode="auto">
          <a:xfrm>
            <a:off x="756156" y="3920287"/>
            <a:ext cx="606727" cy="406638"/>
          </a:xfrm>
          <a:custGeom>
            <a:avLst/>
            <a:gdLst/>
            <a:ahLst/>
            <a:cxnLst>
              <a:cxn ang="0">
                <a:pos x="86" y="15"/>
              </a:cxn>
              <a:cxn ang="0">
                <a:pos x="44" y="29"/>
              </a:cxn>
              <a:cxn ang="0">
                <a:pos x="43" y="29"/>
              </a:cxn>
              <a:cxn ang="0">
                <a:pos x="43" y="29"/>
              </a:cxn>
              <a:cxn ang="0">
                <a:pos x="18" y="21"/>
              </a:cxn>
              <a:cxn ang="0">
                <a:pos x="14" y="32"/>
              </a:cxn>
              <a:cxn ang="0">
                <a:pos x="17" y="36"/>
              </a:cxn>
              <a:cxn ang="0">
                <a:pos x="15" y="40"/>
              </a:cxn>
              <a:cxn ang="0">
                <a:pos x="17" y="56"/>
              </a:cxn>
              <a:cxn ang="0">
                <a:pos x="16" y="57"/>
              </a:cxn>
              <a:cxn ang="0">
                <a:pos x="16" y="58"/>
              </a:cxn>
              <a:cxn ang="0">
                <a:pos x="8" y="58"/>
              </a:cxn>
              <a:cxn ang="0">
                <a:pos x="7" y="57"/>
              </a:cxn>
              <a:cxn ang="0">
                <a:pos x="7" y="56"/>
              </a:cxn>
              <a:cxn ang="0">
                <a:pos x="9" y="40"/>
              </a:cxn>
              <a:cxn ang="0">
                <a:pos x="7" y="36"/>
              </a:cxn>
              <a:cxn ang="0">
                <a:pos x="10" y="32"/>
              </a:cxn>
              <a:cxn ang="0">
                <a:pos x="13" y="19"/>
              </a:cxn>
              <a:cxn ang="0">
                <a:pos x="1" y="15"/>
              </a:cxn>
              <a:cxn ang="0">
                <a:pos x="0" y="14"/>
              </a:cxn>
              <a:cxn ang="0">
                <a:pos x="1" y="13"/>
              </a:cxn>
              <a:cxn ang="0">
                <a:pos x="43" y="0"/>
              </a:cxn>
              <a:cxn ang="0">
                <a:pos x="43" y="0"/>
              </a:cxn>
              <a:cxn ang="0">
                <a:pos x="44" y="0"/>
              </a:cxn>
              <a:cxn ang="0">
                <a:pos x="86" y="13"/>
              </a:cxn>
              <a:cxn ang="0">
                <a:pos x="87" y="14"/>
              </a:cxn>
              <a:cxn ang="0">
                <a:pos x="86" y="15"/>
              </a:cxn>
              <a:cxn ang="0">
                <a:pos x="68" y="38"/>
              </a:cxn>
              <a:cxn ang="0">
                <a:pos x="43" y="48"/>
              </a:cxn>
              <a:cxn ang="0">
                <a:pos x="19" y="38"/>
              </a:cxn>
              <a:cxn ang="0">
                <a:pos x="20" y="26"/>
              </a:cxn>
              <a:cxn ang="0">
                <a:pos x="42" y="33"/>
              </a:cxn>
              <a:cxn ang="0">
                <a:pos x="43" y="34"/>
              </a:cxn>
              <a:cxn ang="0">
                <a:pos x="45" y="33"/>
              </a:cxn>
              <a:cxn ang="0">
                <a:pos x="67" y="26"/>
              </a:cxn>
              <a:cxn ang="0">
                <a:pos x="68" y="38"/>
              </a:cxn>
            </a:cxnLst>
            <a:rect l="0" t="0" r="r" b="b"/>
            <a:pathLst>
              <a:path w="87" h="58">
                <a:moveTo>
                  <a:pt x="86" y="15"/>
                </a:moveTo>
                <a:cubicBezTo>
                  <a:pt x="44" y="29"/>
                  <a:pt x="44" y="29"/>
                  <a:pt x="44" y="29"/>
                </a:cubicBezTo>
                <a:cubicBezTo>
                  <a:pt x="44" y="29"/>
                  <a:pt x="44" y="29"/>
                  <a:pt x="43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18" y="21"/>
                  <a:pt x="18" y="21"/>
                  <a:pt x="18" y="21"/>
                </a:cubicBezTo>
                <a:cubicBezTo>
                  <a:pt x="16" y="23"/>
                  <a:pt x="15" y="27"/>
                  <a:pt x="14" y="32"/>
                </a:cubicBezTo>
                <a:cubicBezTo>
                  <a:pt x="16" y="33"/>
                  <a:pt x="17" y="34"/>
                  <a:pt x="17" y="36"/>
                </a:cubicBezTo>
                <a:cubicBezTo>
                  <a:pt x="17" y="38"/>
                  <a:pt x="16" y="39"/>
                  <a:pt x="15" y="40"/>
                </a:cubicBezTo>
                <a:cubicBezTo>
                  <a:pt x="17" y="56"/>
                  <a:pt x="17" y="56"/>
                  <a:pt x="17" y="56"/>
                </a:cubicBezTo>
                <a:cubicBezTo>
                  <a:pt x="17" y="57"/>
                  <a:pt x="17" y="57"/>
                  <a:pt x="16" y="57"/>
                </a:cubicBezTo>
                <a:cubicBezTo>
                  <a:pt x="16" y="58"/>
                  <a:pt x="16" y="58"/>
                  <a:pt x="16" y="58"/>
                </a:cubicBezTo>
                <a:cubicBezTo>
                  <a:pt x="8" y="58"/>
                  <a:pt x="8" y="58"/>
                  <a:pt x="8" y="58"/>
                </a:cubicBezTo>
                <a:cubicBezTo>
                  <a:pt x="8" y="58"/>
                  <a:pt x="8" y="58"/>
                  <a:pt x="7" y="57"/>
                </a:cubicBezTo>
                <a:cubicBezTo>
                  <a:pt x="7" y="57"/>
                  <a:pt x="7" y="57"/>
                  <a:pt x="7" y="56"/>
                </a:cubicBezTo>
                <a:cubicBezTo>
                  <a:pt x="9" y="40"/>
                  <a:pt x="9" y="40"/>
                  <a:pt x="9" y="40"/>
                </a:cubicBezTo>
                <a:cubicBezTo>
                  <a:pt x="8" y="39"/>
                  <a:pt x="7" y="38"/>
                  <a:pt x="7" y="36"/>
                </a:cubicBezTo>
                <a:cubicBezTo>
                  <a:pt x="7" y="34"/>
                  <a:pt x="8" y="33"/>
                  <a:pt x="10" y="32"/>
                </a:cubicBezTo>
                <a:cubicBezTo>
                  <a:pt x="10" y="27"/>
                  <a:pt x="11" y="23"/>
                  <a:pt x="13" y="19"/>
                </a:cubicBezTo>
                <a:cubicBezTo>
                  <a:pt x="1" y="15"/>
                  <a:pt x="1" y="15"/>
                  <a:pt x="1" y="15"/>
                </a:cubicBezTo>
                <a:cubicBezTo>
                  <a:pt x="0" y="15"/>
                  <a:pt x="0" y="15"/>
                  <a:pt x="0" y="14"/>
                </a:cubicBezTo>
                <a:cubicBezTo>
                  <a:pt x="0" y="14"/>
                  <a:pt x="0" y="13"/>
                  <a:pt x="1" y="13"/>
                </a:cubicBezTo>
                <a:cubicBezTo>
                  <a:pt x="43" y="0"/>
                  <a:pt x="43" y="0"/>
                  <a:pt x="43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86" y="13"/>
                  <a:pt x="86" y="13"/>
                  <a:pt x="86" y="13"/>
                </a:cubicBezTo>
                <a:cubicBezTo>
                  <a:pt x="87" y="13"/>
                  <a:pt x="87" y="14"/>
                  <a:pt x="87" y="14"/>
                </a:cubicBezTo>
                <a:cubicBezTo>
                  <a:pt x="87" y="15"/>
                  <a:pt x="87" y="15"/>
                  <a:pt x="86" y="15"/>
                </a:cubicBezTo>
                <a:close/>
                <a:moveTo>
                  <a:pt x="68" y="38"/>
                </a:moveTo>
                <a:cubicBezTo>
                  <a:pt x="68" y="44"/>
                  <a:pt x="57" y="48"/>
                  <a:pt x="43" y="48"/>
                </a:cubicBezTo>
                <a:cubicBezTo>
                  <a:pt x="30" y="48"/>
                  <a:pt x="19" y="44"/>
                  <a:pt x="19" y="38"/>
                </a:cubicBezTo>
                <a:cubicBezTo>
                  <a:pt x="20" y="26"/>
                  <a:pt x="20" y="26"/>
                  <a:pt x="20" y="26"/>
                </a:cubicBezTo>
                <a:cubicBezTo>
                  <a:pt x="42" y="33"/>
                  <a:pt x="42" y="33"/>
                  <a:pt x="42" y="33"/>
                </a:cubicBezTo>
                <a:cubicBezTo>
                  <a:pt x="42" y="33"/>
                  <a:pt x="43" y="34"/>
                  <a:pt x="43" y="34"/>
                </a:cubicBezTo>
                <a:cubicBezTo>
                  <a:pt x="44" y="34"/>
                  <a:pt x="45" y="33"/>
                  <a:pt x="45" y="33"/>
                </a:cubicBezTo>
                <a:cubicBezTo>
                  <a:pt x="67" y="26"/>
                  <a:pt x="67" y="26"/>
                  <a:pt x="67" y="26"/>
                </a:cubicBezTo>
                <a:lnTo>
                  <a:pt x="68" y="38"/>
                </a:lnTo>
                <a:close/>
              </a:path>
            </a:pathLst>
          </a:custGeom>
          <a:solidFill>
            <a:srgbClr val="F09C2A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" name="Freeform 6"/>
          <p:cNvSpPr>
            <a:spLocks noEditPoints="1"/>
          </p:cNvSpPr>
          <p:nvPr/>
        </p:nvSpPr>
        <p:spPr bwMode="auto">
          <a:xfrm>
            <a:off x="756156" y="4851416"/>
            <a:ext cx="606727" cy="598472"/>
          </a:xfrm>
          <a:custGeom>
            <a:avLst/>
            <a:gdLst/>
            <a:ahLst/>
            <a:cxnLst>
              <a:cxn ang="0">
                <a:pos x="68" y="58"/>
              </a:cxn>
              <a:cxn ang="0">
                <a:pos x="67" y="59"/>
              </a:cxn>
              <a:cxn ang="0">
                <a:pos x="67" y="59"/>
              </a:cxn>
              <a:cxn ang="0">
                <a:pos x="66" y="59"/>
              </a:cxn>
              <a:cxn ang="0">
                <a:pos x="62" y="55"/>
              </a:cxn>
              <a:cxn ang="0">
                <a:pos x="34" y="67"/>
              </a:cxn>
              <a:cxn ang="0">
                <a:pos x="5" y="55"/>
              </a:cxn>
              <a:cxn ang="0">
                <a:pos x="2" y="59"/>
              </a:cxn>
              <a:cxn ang="0">
                <a:pos x="1" y="59"/>
              </a:cxn>
              <a:cxn ang="0">
                <a:pos x="1" y="59"/>
              </a:cxn>
              <a:cxn ang="0">
                <a:pos x="0" y="58"/>
              </a:cxn>
              <a:cxn ang="0">
                <a:pos x="0" y="45"/>
              </a:cxn>
              <a:cxn ang="0">
                <a:pos x="1" y="43"/>
              </a:cxn>
              <a:cxn ang="0">
                <a:pos x="14" y="43"/>
              </a:cxn>
              <a:cxn ang="0">
                <a:pos x="15" y="44"/>
              </a:cxn>
              <a:cxn ang="0">
                <a:pos x="15" y="46"/>
              </a:cxn>
              <a:cxn ang="0">
                <a:pos x="11" y="49"/>
              </a:cxn>
              <a:cxn ang="0">
                <a:pos x="29" y="58"/>
              </a:cxn>
              <a:cxn ang="0">
                <a:pos x="29" y="34"/>
              </a:cxn>
              <a:cxn ang="0">
                <a:pos x="22" y="34"/>
              </a:cxn>
              <a:cxn ang="0">
                <a:pos x="19" y="31"/>
              </a:cxn>
              <a:cxn ang="0">
                <a:pos x="19" y="26"/>
              </a:cxn>
              <a:cxn ang="0">
                <a:pos x="22" y="24"/>
              </a:cxn>
              <a:cxn ang="0">
                <a:pos x="29" y="24"/>
              </a:cxn>
              <a:cxn ang="0">
                <a:pos x="29" y="18"/>
              </a:cxn>
              <a:cxn ang="0">
                <a:pos x="24" y="9"/>
              </a:cxn>
              <a:cxn ang="0">
                <a:pos x="34" y="0"/>
              </a:cxn>
              <a:cxn ang="0">
                <a:pos x="43" y="9"/>
              </a:cxn>
              <a:cxn ang="0">
                <a:pos x="39" y="18"/>
              </a:cxn>
              <a:cxn ang="0">
                <a:pos x="39" y="24"/>
              </a:cxn>
              <a:cxn ang="0">
                <a:pos x="46" y="24"/>
              </a:cxn>
              <a:cxn ang="0">
                <a:pos x="48" y="26"/>
              </a:cxn>
              <a:cxn ang="0">
                <a:pos x="48" y="31"/>
              </a:cxn>
              <a:cxn ang="0">
                <a:pos x="46" y="34"/>
              </a:cxn>
              <a:cxn ang="0">
                <a:pos x="39" y="34"/>
              </a:cxn>
              <a:cxn ang="0">
                <a:pos x="39" y="58"/>
              </a:cxn>
              <a:cxn ang="0">
                <a:pos x="56" y="49"/>
              </a:cxn>
              <a:cxn ang="0">
                <a:pos x="52" y="46"/>
              </a:cxn>
              <a:cxn ang="0">
                <a:pos x="52" y="44"/>
              </a:cxn>
              <a:cxn ang="0">
                <a:pos x="53" y="43"/>
              </a:cxn>
              <a:cxn ang="0">
                <a:pos x="67" y="43"/>
              </a:cxn>
              <a:cxn ang="0">
                <a:pos x="68" y="45"/>
              </a:cxn>
              <a:cxn ang="0">
                <a:pos x="68" y="58"/>
              </a:cxn>
              <a:cxn ang="0">
                <a:pos x="34" y="7"/>
              </a:cxn>
              <a:cxn ang="0">
                <a:pos x="31" y="9"/>
              </a:cxn>
              <a:cxn ang="0">
                <a:pos x="34" y="12"/>
              </a:cxn>
              <a:cxn ang="0">
                <a:pos x="36" y="9"/>
              </a:cxn>
              <a:cxn ang="0">
                <a:pos x="34" y="7"/>
              </a:cxn>
            </a:cxnLst>
            <a:rect l="0" t="0" r="r" b="b"/>
            <a:pathLst>
              <a:path w="68" h="67">
                <a:moveTo>
                  <a:pt x="68" y="58"/>
                </a:moveTo>
                <a:cubicBezTo>
                  <a:pt x="68" y="58"/>
                  <a:pt x="67" y="59"/>
                  <a:pt x="67" y="59"/>
                </a:cubicBezTo>
                <a:cubicBezTo>
                  <a:pt x="67" y="59"/>
                  <a:pt x="67" y="59"/>
                  <a:pt x="67" y="59"/>
                </a:cubicBezTo>
                <a:cubicBezTo>
                  <a:pt x="66" y="59"/>
                  <a:pt x="66" y="59"/>
                  <a:pt x="66" y="59"/>
                </a:cubicBezTo>
                <a:cubicBezTo>
                  <a:pt x="62" y="55"/>
                  <a:pt x="62" y="55"/>
                  <a:pt x="62" y="55"/>
                </a:cubicBezTo>
                <a:cubicBezTo>
                  <a:pt x="56" y="63"/>
                  <a:pt x="46" y="67"/>
                  <a:pt x="34" y="67"/>
                </a:cubicBezTo>
                <a:cubicBezTo>
                  <a:pt x="22" y="67"/>
                  <a:pt x="11" y="63"/>
                  <a:pt x="5" y="55"/>
                </a:cubicBezTo>
                <a:cubicBezTo>
                  <a:pt x="2" y="59"/>
                  <a:pt x="2" y="59"/>
                  <a:pt x="2" y="59"/>
                </a:cubicBezTo>
                <a:cubicBezTo>
                  <a:pt x="2" y="59"/>
                  <a:pt x="1" y="59"/>
                  <a:pt x="1" y="59"/>
                </a:cubicBezTo>
                <a:cubicBezTo>
                  <a:pt x="1" y="59"/>
                  <a:pt x="1" y="59"/>
                  <a:pt x="1" y="59"/>
                </a:cubicBezTo>
                <a:cubicBezTo>
                  <a:pt x="0" y="59"/>
                  <a:pt x="0" y="58"/>
                  <a:pt x="0" y="58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44"/>
                  <a:pt x="0" y="43"/>
                  <a:pt x="1" y="43"/>
                </a:cubicBezTo>
                <a:cubicBezTo>
                  <a:pt x="14" y="43"/>
                  <a:pt x="14" y="43"/>
                  <a:pt x="14" y="43"/>
                </a:cubicBezTo>
                <a:cubicBezTo>
                  <a:pt x="15" y="43"/>
                  <a:pt x="15" y="44"/>
                  <a:pt x="15" y="44"/>
                </a:cubicBezTo>
                <a:cubicBezTo>
                  <a:pt x="16" y="45"/>
                  <a:pt x="16" y="45"/>
                  <a:pt x="15" y="46"/>
                </a:cubicBezTo>
                <a:cubicBezTo>
                  <a:pt x="11" y="49"/>
                  <a:pt x="11" y="49"/>
                  <a:pt x="11" y="49"/>
                </a:cubicBezTo>
                <a:cubicBezTo>
                  <a:pt x="15" y="54"/>
                  <a:pt x="21" y="57"/>
                  <a:pt x="29" y="58"/>
                </a:cubicBezTo>
                <a:cubicBezTo>
                  <a:pt x="29" y="34"/>
                  <a:pt x="29" y="34"/>
                  <a:pt x="29" y="34"/>
                </a:cubicBezTo>
                <a:cubicBezTo>
                  <a:pt x="22" y="34"/>
                  <a:pt x="22" y="34"/>
                  <a:pt x="22" y="34"/>
                </a:cubicBezTo>
                <a:cubicBezTo>
                  <a:pt x="20" y="34"/>
                  <a:pt x="19" y="33"/>
                  <a:pt x="19" y="31"/>
                </a:cubicBezTo>
                <a:cubicBezTo>
                  <a:pt x="19" y="26"/>
                  <a:pt x="19" y="26"/>
                  <a:pt x="19" y="26"/>
                </a:cubicBezTo>
                <a:cubicBezTo>
                  <a:pt x="19" y="25"/>
                  <a:pt x="20" y="24"/>
                  <a:pt x="22" y="24"/>
                </a:cubicBezTo>
                <a:cubicBezTo>
                  <a:pt x="29" y="24"/>
                  <a:pt x="29" y="24"/>
                  <a:pt x="29" y="24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6"/>
                  <a:pt x="24" y="13"/>
                  <a:pt x="24" y="9"/>
                </a:cubicBezTo>
                <a:cubicBezTo>
                  <a:pt x="24" y="4"/>
                  <a:pt x="28" y="0"/>
                  <a:pt x="34" y="0"/>
                </a:cubicBezTo>
                <a:cubicBezTo>
                  <a:pt x="39" y="0"/>
                  <a:pt x="43" y="4"/>
                  <a:pt x="43" y="9"/>
                </a:cubicBezTo>
                <a:cubicBezTo>
                  <a:pt x="43" y="13"/>
                  <a:pt x="42" y="16"/>
                  <a:pt x="39" y="18"/>
                </a:cubicBezTo>
                <a:cubicBezTo>
                  <a:pt x="39" y="24"/>
                  <a:pt x="39" y="24"/>
                  <a:pt x="39" y="24"/>
                </a:cubicBezTo>
                <a:cubicBezTo>
                  <a:pt x="46" y="24"/>
                  <a:pt x="46" y="24"/>
                  <a:pt x="46" y="24"/>
                </a:cubicBezTo>
                <a:cubicBezTo>
                  <a:pt x="47" y="24"/>
                  <a:pt x="48" y="25"/>
                  <a:pt x="48" y="26"/>
                </a:cubicBezTo>
                <a:cubicBezTo>
                  <a:pt x="48" y="31"/>
                  <a:pt x="48" y="31"/>
                  <a:pt x="48" y="31"/>
                </a:cubicBezTo>
                <a:cubicBezTo>
                  <a:pt x="48" y="33"/>
                  <a:pt x="47" y="34"/>
                  <a:pt x="46" y="34"/>
                </a:cubicBezTo>
                <a:cubicBezTo>
                  <a:pt x="39" y="34"/>
                  <a:pt x="39" y="34"/>
                  <a:pt x="39" y="34"/>
                </a:cubicBezTo>
                <a:cubicBezTo>
                  <a:pt x="39" y="58"/>
                  <a:pt x="39" y="58"/>
                  <a:pt x="39" y="58"/>
                </a:cubicBezTo>
                <a:cubicBezTo>
                  <a:pt x="46" y="57"/>
                  <a:pt x="53" y="54"/>
                  <a:pt x="56" y="49"/>
                </a:cubicBezTo>
                <a:cubicBezTo>
                  <a:pt x="52" y="46"/>
                  <a:pt x="52" y="46"/>
                  <a:pt x="52" y="46"/>
                </a:cubicBezTo>
                <a:cubicBezTo>
                  <a:pt x="52" y="45"/>
                  <a:pt x="52" y="45"/>
                  <a:pt x="52" y="44"/>
                </a:cubicBezTo>
                <a:cubicBezTo>
                  <a:pt x="52" y="44"/>
                  <a:pt x="53" y="43"/>
                  <a:pt x="53" y="43"/>
                </a:cubicBezTo>
                <a:cubicBezTo>
                  <a:pt x="67" y="43"/>
                  <a:pt x="67" y="43"/>
                  <a:pt x="67" y="43"/>
                </a:cubicBezTo>
                <a:cubicBezTo>
                  <a:pt x="67" y="43"/>
                  <a:pt x="68" y="44"/>
                  <a:pt x="68" y="45"/>
                </a:cubicBezTo>
                <a:lnTo>
                  <a:pt x="68" y="58"/>
                </a:lnTo>
                <a:close/>
                <a:moveTo>
                  <a:pt x="34" y="7"/>
                </a:moveTo>
                <a:cubicBezTo>
                  <a:pt x="32" y="7"/>
                  <a:pt x="31" y="8"/>
                  <a:pt x="31" y="9"/>
                </a:cubicBezTo>
                <a:cubicBezTo>
                  <a:pt x="31" y="11"/>
                  <a:pt x="32" y="12"/>
                  <a:pt x="34" y="12"/>
                </a:cubicBezTo>
                <a:cubicBezTo>
                  <a:pt x="35" y="12"/>
                  <a:pt x="36" y="11"/>
                  <a:pt x="36" y="9"/>
                </a:cubicBezTo>
                <a:cubicBezTo>
                  <a:pt x="36" y="8"/>
                  <a:pt x="35" y="7"/>
                  <a:pt x="34" y="7"/>
                </a:cubicBezTo>
                <a:close/>
              </a:path>
            </a:pathLst>
          </a:custGeom>
          <a:solidFill>
            <a:srgbClr val="00C85A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168" name="组合 1167"/>
          <p:cNvGrpSpPr/>
          <p:nvPr/>
        </p:nvGrpSpPr>
        <p:grpSpPr>
          <a:xfrm>
            <a:off x="7550150" y="4546600"/>
            <a:ext cx="4270375" cy="1571625"/>
            <a:chOff x="7550150" y="4546600"/>
            <a:chExt cx="4270375" cy="1571625"/>
          </a:xfrm>
        </p:grpSpPr>
        <p:sp>
          <p:nvSpPr>
            <p:cNvPr id="123" name="AutoShape 3"/>
            <p:cNvSpPr>
              <a:spLocks noChangeAspect="1" noChangeArrowheads="1" noTextEdit="1"/>
            </p:cNvSpPr>
            <p:nvPr/>
          </p:nvSpPr>
          <p:spPr bwMode="auto">
            <a:xfrm>
              <a:off x="7550150" y="4546600"/>
              <a:ext cx="4270375" cy="1568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576" name="Group 205"/>
            <p:cNvGrpSpPr>
              <a:grpSpLocks/>
            </p:cNvGrpSpPr>
            <p:nvPr/>
          </p:nvGrpSpPr>
          <p:grpSpPr bwMode="auto">
            <a:xfrm>
              <a:off x="7853363" y="4546600"/>
              <a:ext cx="3963988" cy="1571625"/>
              <a:chOff x="4947" y="2864"/>
              <a:chExt cx="2497" cy="990"/>
            </a:xfrm>
          </p:grpSpPr>
          <p:sp>
            <p:nvSpPr>
              <p:cNvPr id="960" name="Rectangle 5"/>
              <p:cNvSpPr>
                <a:spLocks noChangeArrowheads="1"/>
              </p:cNvSpPr>
              <p:nvPr/>
            </p:nvSpPr>
            <p:spPr bwMode="auto">
              <a:xfrm>
                <a:off x="7212" y="3824"/>
                <a:ext cx="22" cy="19"/>
              </a:xfrm>
              <a:prstGeom prst="rect">
                <a:avLst/>
              </a:prstGeom>
              <a:solidFill>
                <a:srgbClr val="FBD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1" name="Rectangle 6"/>
              <p:cNvSpPr>
                <a:spLocks noChangeArrowheads="1"/>
              </p:cNvSpPr>
              <p:nvPr/>
            </p:nvSpPr>
            <p:spPr bwMode="auto">
              <a:xfrm>
                <a:off x="7212" y="3824"/>
                <a:ext cx="12" cy="19"/>
              </a:xfrm>
              <a:prstGeom prst="rect">
                <a:avLst/>
              </a:prstGeom>
              <a:solidFill>
                <a:srgbClr val="FBDA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2" name="Rectangle 7"/>
              <p:cNvSpPr>
                <a:spLocks noChangeArrowheads="1"/>
              </p:cNvSpPr>
              <p:nvPr/>
            </p:nvSpPr>
            <p:spPr bwMode="auto">
              <a:xfrm>
                <a:off x="7248" y="3806"/>
                <a:ext cx="24" cy="37"/>
              </a:xfrm>
              <a:prstGeom prst="rect">
                <a:avLst/>
              </a:prstGeom>
              <a:solidFill>
                <a:srgbClr val="B4EB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3" name="Rectangle 8"/>
              <p:cNvSpPr>
                <a:spLocks noChangeArrowheads="1"/>
              </p:cNvSpPr>
              <p:nvPr/>
            </p:nvSpPr>
            <p:spPr bwMode="auto">
              <a:xfrm>
                <a:off x="7248" y="3806"/>
                <a:ext cx="12" cy="37"/>
              </a:xfrm>
              <a:prstGeom prst="rect">
                <a:avLst/>
              </a:prstGeom>
              <a:solidFill>
                <a:srgbClr val="D2F3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4" name="Rectangle 9"/>
              <p:cNvSpPr>
                <a:spLocks noChangeArrowheads="1"/>
              </p:cNvSpPr>
              <p:nvPr/>
            </p:nvSpPr>
            <p:spPr bwMode="auto">
              <a:xfrm>
                <a:off x="7286" y="3778"/>
                <a:ext cx="22" cy="65"/>
              </a:xfrm>
              <a:prstGeom prst="rect">
                <a:avLst/>
              </a:prstGeom>
              <a:solidFill>
                <a:srgbClr val="5366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5" name="Rectangle 10"/>
              <p:cNvSpPr>
                <a:spLocks noChangeArrowheads="1"/>
              </p:cNvSpPr>
              <p:nvPr/>
            </p:nvSpPr>
            <p:spPr bwMode="auto">
              <a:xfrm>
                <a:off x="7286" y="3778"/>
                <a:ext cx="12" cy="65"/>
              </a:xfrm>
              <a:prstGeom prst="rect">
                <a:avLst/>
              </a:prstGeom>
              <a:solidFill>
                <a:srgbClr val="7585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6" name="Rectangle 11"/>
              <p:cNvSpPr>
                <a:spLocks noChangeArrowheads="1"/>
              </p:cNvSpPr>
              <p:nvPr/>
            </p:nvSpPr>
            <p:spPr bwMode="auto">
              <a:xfrm>
                <a:off x="7322" y="3738"/>
                <a:ext cx="24" cy="105"/>
              </a:xfrm>
              <a:prstGeom prst="rect">
                <a:avLst/>
              </a:prstGeom>
              <a:solidFill>
                <a:srgbClr val="B4EB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7" name="Rectangle 12"/>
              <p:cNvSpPr>
                <a:spLocks noChangeArrowheads="1"/>
              </p:cNvSpPr>
              <p:nvPr/>
            </p:nvSpPr>
            <p:spPr bwMode="auto">
              <a:xfrm>
                <a:off x="7322" y="3738"/>
                <a:ext cx="12" cy="105"/>
              </a:xfrm>
              <a:prstGeom prst="rect">
                <a:avLst/>
              </a:prstGeom>
              <a:solidFill>
                <a:srgbClr val="D2F3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8" name="Rectangle 13"/>
              <p:cNvSpPr>
                <a:spLocks noChangeArrowheads="1"/>
              </p:cNvSpPr>
              <p:nvPr/>
            </p:nvSpPr>
            <p:spPr bwMode="auto">
              <a:xfrm>
                <a:off x="7360" y="3699"/>
                <a:ext cx="22" cy="144"/>
              </a:xfrm>
              <a:prstGeom prst="rect">
                <a:avLst/>
              </a:prstGeom>
              <a:solidFill>
                <a:srgbClr val="FBD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9" name="Rectangle 14"/>
              <p:cNvSpPr>
                <a:spLocks noChangeArrowheads="1"/>
              </p:cNvSpPr>
              <p:nvPr/>
            </p:nvSpPr>
            <p:spPr bwMode="auto">
              <a:xfrm>
                <a:off x="7360" y="3699"/>
                <a:ext cx="10" cy="144"/>
              </a:xfrm>
              <a:prstGeom prst="rect">
                <a:avLst/>
              </a:prstGeom>
              <a:solidFill>
                <a:srgbClr val="FBDA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0" name="Rectangle 15"/>
              <p:cNvSpPr>
                <a:spLocks noChangeArrowheads="1"/>
              </p:cNvSpPr>
              <p:nvPr/>
            </p:nvSpPr>
            <p:spPr bwMode="auto">
              <a:xfrm>
                <a:off x="7396" y="3671"/>
                <a:ext cx="24" cy="172"/>
              </a:xfrm>
              <a:prstGeom prst="rect">
                <a:avLst/>
              </a:prstGeom>
              <a:solidFill>
                <a:srgbClr val="B4EB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1" name="Rectangle 16"/>
              <p:cNvSpPr>
                <a:spLocks noChangeArrowheads="1"/>
              </p:cNvSpPr>
              <p:nvPr/>
            </p:nvSpPr>
            <p:spPr bwMode="auto">
              <a:xfrm>
                <a:off x="7396" y="3671"/>
                <a:ext cx="12" cy="172"/>
              </a:xfrm>
              <a:prstGeom prst="rect">
                <a:avLst/>
              </a:prstGeom>
              <a:solidFill>
                <a:srgbClr val="E1F7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2" name="Freeform 17"/>
              <p:cNvSpPr>
                <a:spLocks/>
              </p:cNvSpPr>
              <p:nvPr/>
            </p:nvSpPr>
            <p:spPr bwMode="auto">
              <a:xfrm>
                <a:off x="7184" y="3652"/>
                <a:ext cx="226" cy="202"/>
              </a:xfrm>
              <a:custGeom>
                <a:avLst/>
                <a:gdLst>
                  <a:gd name="T0" fmla="*/ 6 w 226"/>
                  <a:gd name="T1" fmla="*/ 202 h 202"/>
                  <a:gd name="T2" fmla="*/ 0 w 226"/>
                  <a:gd name="T3" fmla="*/ 195 h 202"/>
                  <a:gd name="T4" fmla="*/ 221 w 226"/>
                  <a:gd name="T5" fmla="*/ 0 h 202"/>
                  <a:gd name="T6" fmla="*/ 226 w 226"/>
                  <a:gd name="T7" fmla="*/ 5 h 202"/>
                  <a:gd name="T8" fmla="*/ 6 w 226"/>
                  <a:gd name="T9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6" h="202">
                    <a:moveTo>
                      <a:pt x="6" y="202"/>
                    </a:moveTo>
                    <a:lnTo>
                      <a:pt x="0" y="195"/>
                    </a:lnTo>
                    <a:lnTo>
                      <a:pt x="221" y="0"/>
                    </a:lnTo>
                    <a:lnTo>
                      <a:pt x="226" y="5"/>
                    </a:lnTo>
                    <a:lnTo>
                      <a:pt x="6" y="202"/>
                    </a:lnTo>
                    <a:close/>
                  </a:path>
                </a:pathLst>
              </a:custGeom>
              <a:solidFill>
                <a:srgbClr val="E063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3" name="Rectangle 18"/>
              <p:cNvSpPr>
                <a:spLocks noChangeArrowheads="1"/>
              </p:cNvSpPr>
              <p:nvPr/>
            </p:nvSpPr>
            <p:spPr bwMode="auto">
              <a:xfrm>
                <a:off x="7184" y="3685"/>
                <a:ext cx="9" cy="162"/>
              </a:xfrm>
              <a:prstGeom prst="rect">
                <a:avLst/>
              </a:prstGeom>
              <a:solidFill>
                <a:srgbClr val="414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4" name="Rectangle 19"/>
              <p:cNvSpPr>
                <a:spLocks noChangeArrowheads="1"/>
              </p:cNvSpPr>
              <p:nvPr/>
            </p:nvSpPr>
            <p:spPr bwMode="auto">
              <a:xfrm>
                <a:off x="7172" y="3847"/>
                <a:ext cx="272" cy="7"/>
              </a:xfrm>
              <a:prstGeom prst="rect">
                <a:avLst/>
              </a:prstGeom>
              <a:solidFill>
                <a:srgbClr val="414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5" name="Freeform 20"/>
              <p:cNvSpPr>
                <a:spLocks/>
              </p:cNvSpPr>
              <p:nvPr/>
            </p:nvSpPr>
            <p:spPr bwMode="auto">
              <a:xfrm>
                <a:off x="7388" y="3647"/>
                <a:ext cx="27" cy="27"/>
              </a:xfrm>
              <a:custGeom>
                <a:avLst/>
                <a:gdLst>
                  <a:gd name="T0" fmla="*/ 27 w 27"/>
                  <a:gd name="T1" fmla="*/ 27 h 27"/>
                  <a:gd name="T2" fmla="*/ 20 w 27"/>
                  <a:gd name="T3" fmla="*/ 27 h 27"/>
                  <a:gd name="T4" fmla="*/ 20 w 27"/>
                  <a:gd name="T5" fmla="*/ 8 h 27"/>
                  <a:gd name="T6" fmla="*/ 0 w 27"/>
                  <a:gd name="T7" fmla="*/ 8 h 27"/>
                  <a:gd name="T8" fmla="*/ 0 w 27"/>
                  <a:gd name="T9" fmla="*/ 0 h 27"/>
                  <a:gd name="T10" fmla="*/ 27 w 27"/>
                  <a:gd name="T11" fmla="*/ 0 h 27"/>
                  <a:gd name="T12" fmla="*/ 27 w 27"/>
                  <a:gd name="T13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27">
                    <a:moveTo>
                      <a:pt x="27" y="27"/>
                    </a:moveTo>
                    <a:lnTo>
                      <a:pt x="20" y="27"/>
                    </a:lnTo>
                    <a:lnTo>
                      <a:pt x="2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27" y="0"/>
                    </a:lnTo>
                    <a:lnTo>
                      <a:pt x="27" y="27"/>
                    </a:lnTo>
                    <a:close/>
                  </a:path>
                </a:pathLst>
              </a:custGeom>
              <a:solidFill>
                <a:srgbClr val="E063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6" name="Freeform 21"/>
              <p:cNvSpPr>
                <a:spLocks/>
              </p:cNvSpPr>
              <p:nvPr/>
            </p:nvSpPr>
            <p:spPr bwMode="auto">
              <a:xfrm>
                <a:off x="5054" y="3526"/>
                <a:ext cx="213" cy="74"/>
              </a:xfrm>
              <a:custGeom>
                <a:avLst/>
                <a:gdLst>
                  <a:gd name="T0" fmla="*/ 124 w 124"/>
                  <a:gd name="T1" fmla="*/ 43 h 43"/>
                  <a:gd name="T2" fmla="*/ 111 w 124"/>
                  <a:gd name="T3" fmla="*/ 43 h 43"/>
                  <a:gd name="T4" fmla="*/ 81 w 124"/>
                  <a:gd name="T5" fmla="*/ 13 h 43"/>
                  <a:gd name="T6" fmla="*/ 43 w 124"/>
                  <a:gd name="T7" fmla="*/ 13 h 43"/>
                  <a:gd name="T8" fmla="*/ 13 w 124"/>
                  <a:gd name="T9" fmla="*/ 43 h 43"/>
                  <a:gd name="T10" fmla="*/ 0 w 124"/>
                  <a:gd name="T11" fmla="*/ 43 h 43"/>
                  <a:gd name="T12" fmla="*/ 43 w 124"/>
                  <a:gd name="T13" fmla="*/ 0 h 43"/>
                  <a:gd name="T14" fmla="*/ 81 w 124"/>
                  <a:gd name="T15" fmla="*/ 0 h 43"/>
                  <a:gd name="T16" fmla="*/ 124 w 124"/>
                  <a:gd name="T17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4" h="43">
                    <a:moveTo>
                      <a:pt x="124" y="43"/>
                    </a:moveTo>
                    <a:cubicBezTo>
                      <a:pt x="111" y="43"/>
                      <a:pt x="111" y="43"/>
                      <a:pt x="111" y="43"/>
                    </a:cubicBezTo>
                    <a:cubicBezTo>
                      <a:pt x="111" y="26"/>
                      <a:pt x="98" y="13"/>
                      <a:pt x="81" y="13"/>
                    </a:cubicBezTo>
                    <a:cubicBezTo>
                      <a:pt x="43" y="13"/>
                      <a:pt x="43" y="13"/>
                      <a:pt x="43" y="13"/>
                    </a:cubicBezTo>
                    <a:cubicBezTo>
                      <a:pt x="26" y="13"/>
                      <a:pt x="13" y="26"/>
                      <a:pt x="13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19"/>
                      <a:pt x="19" y="0"/>
                      <a:pt x="43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105" y="0"/>
                      <a:pt x="124" y="19"/>
                      <a:pt x="124" y="43"/>
                    </a:cubicBezTo>
                  </a:path>
                </a:pathLst>
              </a:custGeom>
              <a:solidFill>
                <a:srgbClr val="4850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7" name="Rectangle 22"/>
              <p:cNvSpPr>
                <a:spLocks noChangeArrowheads="1"/>
              </p:cNvSpPr>
              <p:nvPr/>
            </p:nvSpPr>
            <p:spPr bwMode="auto">
              <a:xfrm>
                <a:off x="4947" y="3581"/>
                <a:ext cx="423" cy="266"/>
              </a:xfrm>
              <a:prstGeom prst="rect">
                <a:avLst/>
              </a:prstGeom>
              <a:solidFill>
                <a:srgbClr val="5366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8" name="Rectangle 23"/>
              <p:cNvSpPr>
                <a:spLocks noChangeArrowheads="1"/>
              </p:cNvSpPr>
              <p:nvPr/>
            </p:nvSpPr>
            <p:spPr bwMode="auto">
              <a:xfrm>
                <a:off x="4947" y="3581"/>
                <a:ext cx="423" cy="2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9" name="Freeform 24"/>
              <p:cNvSpPr>
                <a:spLocks noEditPoints="1"/>
              </p:cNvSpPr>
              <p:nvPr/>
            </p:nvSpPr>
            <p:spPr bwMode="auto">
              <a:xfrm>
                <a:off x="4949" y="3669"/>
                <a:ext cx="298" cy="38"/>
              </a:xfrm>
              <a:custGeom>
                <a:avLst/>
                <a:gdLst>
                  <a:gd name="T0" fmla="*/ 25 w 173"/>
                  <a:gd name="T1" fmla="*/ 18 h 22"/>
                  <a:gd name="T2" fmla="*/ 22 w 173"/>
                  <a:gd name="T3" fmla="*/ 18 h 22"/>
                  <a:gd name="T4" fmla="*/ 22 w 173"/>
                  <a:gd name="T5" fmla="*/ 22 h 22"/>
                  <a:gd name="T6" fmla="*/ 25 w 173"/>
                  <a:gd name="T7" fmla="*/ 22 h 22"/>
                  <a:gd name="T8" fmla="*/ 25 w 173"/>
                  <a:gd name="T9" fmla="*/ 18 h 22"/>
                  <a:gd name="T10" fmla="*/ 33 w 173"/>
                  <a:gd name="T11" fmla="*/ 18 h 22"/>
                  <a:gd name="T12" fmla="*/ 28 w 173"/>
                  <a:gd name="T13" fmla="*/ 18 h 22"/>
                  <a:gd name="T14" fmla="*/ 28 w 173"/>
                  <a:gd name="T15" fmla="*/ 22 h 22"/>
                  <a:gd name="T16" fmla="*/ 33 w 173"/>
                  <a:gd name="T17" fmla="*/ 22 h 22"/>
                  <a:gd name="T18" fmla="*/ 33 w 173"/>
                  <a:gd name="T19" fmla="*/ 18 h 22"/>
                  <a:gd name="T20" fmla="*/ 173 w 173"/>
                  <a:gd name="T21" fmla="*/ 18 h 22"/>
                  <a:gd name="T22" fmla="*/ 61 w 173"/>
                  <a:gd name="T23" fmla="*/ 18 h 22"/>
                  <a:gd name="T24" fmla="*/ 61 w 173"/>
                  <a:gd name="T25" fmla="*/ 22 h 22"/>
                  <a:gd name="T26" fmla="*/ 173 w 173"/>
                  <a:gd name="T27" fmla="*/ 22 h 22"/>
                  <a:gd name="T28" fmla="*/ 173 w 173"/>
                  <a:gd name="T29" fmla="*/ 20 h 22"/>
                  <a:gd name="T30" fmla="*/ 173 w 173"/>
                  <a:gd name="T31" fmla="*/ 18 h 22"/>
                  <a:gd name="T32" fmla="*/ 0 w 173"/>
                  <a:gd name="T33" fmla="*/ 0 h 22"/>
                  <a:gd name="T34" fmla="*/ 0 w 173"/>
                  <a:gd name="T35" fmla="*/ 22 h 22"/>
                  <a:gd name="T36" fmla="*/ 12 w 173"/>
                  <a:gd name="T37" fmla="*/ 22 h 22"/>
                  <a:gd name="T38" fmla="*/ 14 w 173"/>
                  <a:gd name="T39" fmla="*/ 22 h 22"/>
                  <a:gd name="T40" fmla="*/ 19 w 173"/>
                  <a:gd name="T41" fmla="*/ 22 h 22"/>
                  <a:gd name="T42" fmla="*/ 19 w 173"/>
                  <a:gd name="T43" fmla="*/ 18 h 22"/>
                  <a:gd name="T44" fmla="*/ 0 w 173"/>
                  <a:gd name="T45" fmla="*/ 18 h 22"/>
                  <a:gd name="T46" fmla="*/ 0 w 173"/>
                  <a:gd name="T47" fmla="*/ 0 h 22"/>
                  <a:gd name="T48" fmla="*/ 0 w 173"/>
                  <a:gd name="T4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73" h="22">
                    <a:moveTo>
                      <a:pt x="25" y="18"/>
                    </a:moveTo>
                    <a:cubicBezTo>
                      <a:pt x="22" y="18"/>
                      <a:pt x="22" y="18"/>
                      <a:pt x="22" y="18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18"/>
                      <a:pt x="25" y="18"/>
                      <a:pt x="25" y="18"/>
                    </a:cubicBezTo>
                    <a:moveTo>
                      <a:pt x="33" y="18"/>
                    </a:moveTo>
                    <a:cubicBezTo>
                      <a:pt x="28" y="18"/>
                      <a:pt x="28" y="18"/>
                      <a:pt x="28" y="18"/>
                    </a:cubicBezTo>
                    <a:cubicBezTo>
                      <a:pt x="28" y="22"/>
                      <a:pt x="28" y="22"/>
                      <a:pt x="28" y="22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3" y="18"/>
                      <a:pt x="33" y="18"/>
                      <a:pt x="33" y="18"/>
                    </a:cubicBezTo>
                    <a:moveTo>
                      <a:pt x="173" y="18"/>
                    </a:moveTo>
                    <a:cubicBezTo>
                      <a:pt x="61" y="18"/>
                      <a:pt x="61" y="18"/>
                      <a:pt x="61" y="18"/>
                    </a:cubicBezTo>
                    <a:cubicBezTo>
                      <a:pt x="61" y="22"/>
                      <a:pt x="61" y="22"/>
                      <a:pt x="61" y="22"/>
                    </a:cubicBezTo>
                    <a:cubicBezTo>
                      <a:pt x="173" y="22"/>
                      <a:pt x="173" y="22"/>
                      <a:pt x="173" y="22"/>
                    </a:cubicBezTo>
                    <a:cubicBezTo>
                      <a:pt x="173" y="20"/>
                      <a:pt x="173" y="20"/>
                      <a:pt x="173" y="20"/>
                    </a:cubicBezTo>
                    <a:cubicBezTo>
                      <a:pt x="173" y="18"/>
                      <a:pt x="173" y="18"/>
                      <a:pt x="173" y="18"/>
                    </a:cubicBezTo>
                    <a:moveTo>
                      <a:pt x="0" y="0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3" y="22"/>
                      <a:pt x="13" y="22"/>
                      <a:pt x="14" y="22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49586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0" name="Rectangle 25"/>
              <p:cNvSpPr>
                <a:spLocks noChangeArrowheads="1"/>
              </p:cNvSpPr>
              <p:nvPr/>
            </p:nvSpPr>
            <p:spPr bwMode="auto">
              <a:xfrm>
                <a:off x="4949" y="3580"/>
                <a:ext cx="423" cy="120"/>
              </a:xfrm>
              <a:prstGeom prst="rect">
                <a:avLst/>
              </a:prstGeom>
              <a:solidFill>
                <a:srgbClr val="5366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1" name="Rectangle 26"/>
              <p:cNvSpPr>
                <a:spLocks noChangeArrowheads="1"/>
              </p:cNvSpPr>
              <p:nvPr/>
            </p:nvSpPr>
            <p:spPr bwMode="auto">
              <a:xfrm>
                <a:off x="4949" y="3580"/>
                <a:ext cx="423" cy="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2" name="Rectangle 27"/>
              <p:cNvSpPr>
                <a:spLocks noChangeArrowheads="1"/>
              </p:cNvSpPr>
              <p:nvPr/>
            </p:nvSpPr>
            <p:spPr bwMode="auto">
              <a:xfrm>
                <a:off x="5006" y="3685"/>
                <a:ext cx="48" cy="31"/>
              </a:xfrm>
              <a:prstGeom prst="rect">
                <a:avLst/>
              </a:prstGeom>
              <a:solidFill>
                <a:srgbClr val="FAE5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3" name="Rectangle 28"/>
              <p:cNvSpPr>
                <a:spLocks noChangeArrowheads="1"/>
              </p:cNvSpPr>
              <p:nvPr/>
            </p:nvSpPr>
            <p:spPr bwMode="auto">
              <a:xfrm>
                <a:off x="5006" y="3685"/>
                <a:ext cx="48" cy="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4" name="Rectangle 29"/>
              <p:cNvSpPr>
                <a:spLocks noChangeArrowheads="1"/>
              </p:cNvSpPr>
              <p:nvPr/>
            </p:nvSpPr>
            <p:spPr bwMode="auto">
              <a:xfrm>
                <a:off x="5006" y="3700"/>
                <a:ext cx="48" cy="16"/>
              </a:xfrm>
              <a:prstGeom prst="rect">
                <a:avLst/>
              </a:prstGeom>
              <a:solidFill>
                <a:srgbClr val="FBD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5" name="Rectangle 30"/>
              <p:cNvSpPr>
                <a:spLocks noChangeArrowheads="1"/>
              </p:cNvSpPr>
              <p:nvPr/>
            </p:nvSpPr>
            <p:spPr bwMode="auto">
              <a:xfrm>
                <a:off x="5006" y="3700"/>
                <a:ext cx="48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6" name="Rectangle 31"/>
              <p:cNvSpPr>
                <a:spLocks noChangeArrowheads="1"/>
              </p:cNvSpPr>
              <p:nvPr/>
            </p:nvSpPr>
            <p:spPr bwMode="auto">
              <a:xfrm>
                <a:off x="5267" y="3685"/>
                <a:ext cx="48" cy="31"/>
              </a:xfrm>
              <a:prstGeom prst="rect">
                <a:avLst/>
              </a:prstGeom>
              <a:solidFill>
                <a:srgbClr val="FAE5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7" name="Rectangle 32"/>
              <p:cNvSpPr>
                <a:spLocks noChangeArrowheads="1"/>
              </p:cNvSpPr>
              <p:nvPr/>
            </p:nvSpPr>
            <p:spPr bwMode="auto">
              <a:xfrm>
                <a:off x="5267" y="3685"/>
                <a:ext cx="48" cy="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8" name="Rectangle 33"/>
              <p:cNvSpPr>
                <a:spLocks noChangeArrowheads="1"/>
              </p:cNvSpPr>
              <p:nvPr/>
            </p:nvSpPr>
            <p:spPr bwMode="auto">
              <a:xfrm>
                <a:off x="5267" y="3700"/>
                <a:ext cx="48" cy="16"/>
              </a:xfrm>
              <a:prstGeom prst="rect">
                <a:avLst/>
              </a:prstGeom>
              <a:solidFill>
                <a:srgbClr val="FBD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9" name="Rectangle 34"/>
              <p:cNvSpPr>
                <a:spLocks noChangeArrowheads="1"/>
              </p:cNvSpPr>
              <p:nvPr/>
            </p:nvSpPr>
            <p:spPr bwMode="auto">
              <a:xfrm>
                <a:off x="5267" y="3700"/>
                <a:ext cx="48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0" name="Freeform 35"/>
              <p:cNvSpPr>
                <a:spLocks/>
              </p:cNvSpPr>
              <p:nvPr/>
            </p:nvSpPr>
            <p:spPr bwMode="auto">
              <a:xfrm>
                <a:off x="5783" y="3776"/>
                <a:ext cx="613" cy="69"/>
              </a:xfrm>
              <a:custGeom>
                <a:avLst/>
                <a:gdLst>
                  <a:gd name="T0" fmla="*/ 340 w 356"/>
                  <a:gd name="T1" fmla="*/ 40 h 40"/>
                  <a:gd name="T2" fmla="*/ 16 w 356"/>
                  <a:gd name="T3" fmla="*/ 40 h 40"/>
                  <a:gd name="T4" fmla="*/ 0 w 356"/>
                  <a:gd name="T5" fmla="*/ 24 h 40"/>
                  <a:gd name="T6" fmla="*/ 0 w 356"/>
                  <a:gd name="T7" fmla="*/ 17 h 40"/>
                  <a:gd name="T8" fmla="*/ 16 w 356"/>
                  <a:gd name="T9" fmla="*/ 0 h 40"/>
                  <a:gd name="T10" fmla="*/ 340 w 356"/>
                  <a:gd name="T11" fmla="*/ 0 h 40"/>
                  <a:gd name="T12" fmla="*/ 356 w 356"/>
                  <a:gd name="T13" fmla="*/ 17 h 40"/>
                  <a:gd name="T14" fmla="*/ 356 w 356"/>
                  <a:gd name="T15" fmla="*/ 24 h 40"/>
                  <a:gd name="T16" fmla="*/ 340 w 356"/>
                  <a:gd name="T17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6" h="40">
                    <a:moveTo>
                      <a:pt x="340" y="40"/>
                    </a:moveTo>
                    <a:cubicBezTo>
                      <a:pt x="16" y="40"/>
                      <a:pt x="16" y="40"/>
                      <a:pt x="16" y="40"/>
                    </a:cubicBezTo>
                    <a:cubicBezTo>
                      <a:pt x="7" y="40"/>
                      <a:pt x="0" y="33"/>
                      <a:pt x="0" y="24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8"/>
                      <a:pt x="7" y="0"/>
                      <a:pt x="16" y="0"/>
                    </a:cubicBezTo>
                    <a:cubicBezTo>
                      <a:pt x="340" y="0"/>
                      <a:pt x="340" y="0"/>
                      <a:pt x="340" y="0"/>
                    </a:cubicBezTo>
                    <a:cubicBezTo>
                      <a:pt x="349" y="0"/>
                      <a:pt x="356" y="8"/>
                      <a:pt x="356" y="17"/>
                    </a:cubicBezTo>
                    <a:cubicBezTo>
                      <a:pt x="356" y="24"/>
                      <a:pt x="356" y="24"/>
                      <a:pt x="356" y="24"/>
                    </a:cubicBezTo>
                    <a:cubicBezTo>
                      <a:pt x="356" y="33"/>
                      <a:pt x="349" y="40"/>
                      <a:pt x="340" y="40"/>
                    </a:cubicBezTo>
                  </a:path>
                </a:pathLst>
              </a:cu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1" name="Oval 36"/>
              <p:cNvSpPr>
                <a:spLocks noChangeArrowheads="1"/>
              </p:cNvSpPr>
              <p:nvPr/>
            </p:nvSpPr>
            <p:spPr bwMode="auto">
              <a:xfrm>
                <a:off x="5770" y="3550"/>
                <a:ext cx="187" cy="18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2" name="Oval 37"/>
              <p:cNvSpPr>
                <a:spLocks noChangeArrowheads="1"/>
              </p:cNvSpPr>
              <p:nvPr/>
            </p:nvSpPr>
            <p:spPr bwMode="auto">
              <a:xfrm>
                <a:off x="5878" y="3654"/>
                <a:ext cx="124" cy="122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3" name="Oval 38"/>
              <p:cNvSpPr>
                <a:spLocks noChangeArrowheads="1"/>
              </p:cNvSpPr>
              <p:nvPr/>
            </p:nvSpPr>
            <p:spPr bwMode="auto">
              <a:xfrm>
                <a:off x="5956" y="3640"/>
                <a:ext cx="127" cy="128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4" name="Oval 39"/>
              <p:cNvSpPr>
                <a:spLocks noChangeArrowheads="1"/>
              </p:cNvSpPr>
              <p:nvPr/>
            </p:nvSpPr>
            <p:spPr bwMode="auto">
              <a:xfrm>
                <a:off x="6178" y="3655"/>
                <a:ext cx="98" cy="99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5" name="Oval 40"/>
              <p:cNvSpPr>
                <a:spLocks noChangeArrowheads="1"/>
              </p:cNvSpPr>
              <p:nvPr/>
            </p:nvSpPr>
            <p:spPr bwMode="auto">
              <a:xfrm>
                <a:off x="6214" y="3642"/>
                <a:ext cx="100" cy="98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6" name="Oval 41"/>
              <p:cNvSpPr>
                <a:spLocks noChangeArrowheads="1"/>
              </p:cNvSpPr>
              <p:nvPr/>
            </p:nvSpPr>
            <p:spPr bwMode="auto">
              <a:xfrm>
                <a:off x="6260" y="3545"/>
                <a:ext cx="145" cy="14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7" name="Oval 42"/>
              <p:cNvSpPr>
                <a:spLocks noChangeArrowheads="1"/>
              </p:cNvSpPr>
              <p:nvPr/>
            </p:nvSpPr>
            <p:spPr bwMode="auto">
              <a:xfrm>
                <a:off x="6353" y="3504"/>
                <a:ext cx="97" cy="9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8" name="Oval 43"/>
              <p:cNvSpPr>
                <a:spLocks noChangeArrowheads="1"/>
              </p:cNvSpPr>
              <p:nvPr/>
            </p:nvSpPr>
            <p:spPr bwMode="auto">
              <a:xfrm>
                <a:off x="6308" y="3621"/>
                <a:ext cx="166" cy="16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9" name="Freeform 44"/>
              <p:cNvSpPr>
                <a:spLocks/>
              </p:cNvSpPr>
              <p:nvPr/>
            </p:nvSpPr>
            <p:spPr bwMode="auto">
              <a:xfrm>
                <a:off x="5978" y="3433"/>
                <a:ext cx="287" cy="304"/>
              </a:xfrm>
              <a:custGeom>
                <a:avLst/>
                <a:gdLst>
                  <a:gd name="T0" fmla="*/ 149 w 167"/>
                  <a:gd name="T1" fmla="*/ 150 h 176"/>
                  <a:gd name="T2" fmla="*/ 20 w 167"/>
                  <a:gd name="T3" fmla="*/ 145 h 176"/>
                  <a:gd name="T4" fmla="*/ 61 w 167"/>
                  <a:gd name="T5" fmla="*/ 0 h 176"/>
                  <a:gd name="T6" fmla="*/ 104 w 167"/>
                  <a:gd name="T7" fmla="*/ 0 h 176"/>
                  <a:gd name="T8" fmla="*/ 149 w 167"/>
                  <a:gd name="T9" fmla="*/ 15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176">
                    <a:moveTo>
                      <a:pt x="149" y="150"/>
                    </a:moveTo>
                    <a:cubicBezTo>
                      <a:pt x="167" y="176"/>
                      <a:pt x="0" y="167"/>
                      <a:pt x="20" y="145"/>
                    </a:cubicBezTo>
                    <a:cubicBezTo>
                      <a:pt x="46" y="115"/>
                      <a:pt x="61" y="0"/>
                      <a:pt x="61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04" y="0"/>
                      <a:pt x="123" y="113"/>
                      <a:pt x="149" y="150"/>
                    </a:cubicBezTo>
                  </a:path>
                </a:pathLst>
              </a:cu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0" name="Oval 45"/>
              <p:cNvSpPr>
                <a:spLocks noChangeArrowheads="1"/>
              </p:cNvSpPr>
              <p:nvPr/>
            </p:nvSpPr>
            <p:spPr bwMode="auto">
              <a:xfrm>
                <a:off x="5692" y="3445"/>
                <a:ext cx="183" cy="183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1" name="Oval 46"/>
              <p:cNvSpPr>
                <a:spLocks noChangeArrowheads="1"/>
              </p:cNvSpPr>
              <p:nvPr/>
            </p:nvSpPr>
            <p:spPr bwMode="auto">
              <a:xfrm>
                <a:off x="5921" y="3716"/>
                <a:ext cx="131" cy="129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2" name="Oval 47"/>
              <p:cNvSpPr>
                <a:spLocks noChangeArrowheads="1"/>
              </p:cNvSpPr>
              <p:nvPr/>
            </p:nvSpPr>
            <p:spPr bwMode="auto">
              <a:xfrm>
                <a:off x="6023" y="3621"/>
                <a:ext cx="189" cy="188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3" name="Oval 48"/>
              <p:cNvSpPr>
                <a:spLocks noChangeArrowheads="1"/>
              </p:cNvSpPr>
              <p:nvPr/>
            </p:nvSpPr>
            <p:spPr bwMode="auto">
              <a:xfrm>
                <a:off x="6007" y="3750"/>
                <a:ext cx="73" cy="73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4" name="Oval 49"/>
              <p:cNvSpPr>
                <a:spLocks noChangeArrowheads="1"/>
              </p:cNvSpPr>
              <p:nvPr/>
            </p:nvSpPr>
            <p:spPr bwMode="auto">
              <a:xfrm>
                <a:off x="6360" y="3526"/>
                <a:ext cx="148" cy="148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5" name="Oval 50"/>
              <p:cNvSpPr>
                <a:spLocks noChangeArrowheads="1"/>
              </p:cNvSpPr>
              <p:nvPr/>
            </p:nvSpPr>
            <p:spPr bwMode="auto">
              <a:xfrm>
                <a:off x="5642" y="3650"/>
                <a:ext cx="136" cy="13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6" name="Oval 51"/>
              <p:cNvSpPr>
                <a:spLocks noChangeArrowheads="1"/>
              </p:cNvSpPr>
              <p:nvPr/>
            </p:nvSpPr>
            <p:spPr bwMode="auto">
              <a:xfrm>
                <a:off x="5906" y="3564"/>
                <a:ext cx="51" cy="5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7" name="Oval 52"/>
              <p:cNvSpPr>
                <a:spLocks noChangeArrowheads="1"/>
              </p:cNvSpPr>
              <p:nvPr/>
            </p:nvSpPr>
            <p:spPr bwMode="auto">
              <a:xfrm>
                <a:off x="5847" y="3497"/>
                <a:ext cx="98" cy="98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8" name="Oval 53"/>
              <p:cNvSpPr>
                <a:spLocks noChangeArrowheads="1"/>
              </p:cNvSpPr>
              <p:nvPr/>
            </p:nvSpPr>
            <p:spPr bwMode="auto">
              <a:xfrm>
                <a:off x="5637" y="3516"/>
                <a:ext cx="196" cy="19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9" name="Oval 54"/>
              <p:cNvSpPr>
                <a:spLocks noChangeArrowheads="1"/>
              </p:cNvSpPr>
              <p:nvPr/>
            </p:nvSpPr>
            <p:spPr bwMode="auto">
              <a:xfrm>
                <a:off x="6186" y="3628"/>
                <a:ext cx="57" cy="57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0" name="Oval 55"/>
              <p:cNvSpPr>
                <a:spLocks noChangeArrowheads="1"/>
              </p:cNvSpPr>
              <p:nvPr/>
            </p:nvSpPr>
            <p:spPr bwMode="auto">
              <a:xfrm>
                <a:off x="5999" y="3605"/>
                <a:ext cx="68" cy="69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1" name="Oval 56"/>
              <p:cNvSpPr>
                <a:spLocks noChangeArrowheads="1"/>
              </p:cNvSpPr>
              <p:nvPr/>
            </p:nvSpPr>
            <p:spPr bwMode="auto">
              <a:xfrm>
                <a:off x="5928" y="3630"/>
                <a:ext cx="55" cy="55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2" name="Freeform 57"/>
              <p:cNvSpPr>
                <a:spLocks/>
              </p:cNvSpPr>
              <p:nvPr/>
            </p:nvSpPr>
            <p:spPr bwMode="auto">
              <a:xfrm>
                <a:off x="6124" y="3433"/>
                <a:ext cx="71" cy="195"/>
              </a:xfrm>
              <a:custGeom>
                <a:avLst/>
                <a:gdLst>
                  <a:gd name="T0" fmla="*/ 41 w 41"/>
                  <a:gd name="T1" fmla="*/ 113 h 113"/>
                  <a:gd name="T2" fmla="*/ 40 w 41"/>
                  <a:gd name="T3" fmla="*/ 113 h 113"/>
                  <a:gd name="T4" fmla="*/ 0 w 41"/>
                  <a:gd name="T5" fmla="*/ 0 h 113"/>
                  <a:gd name="T6" fmla="*/ 15 w 41"/>
                  <a:gd name="T7" fmla="*/ 0 h 113"/>
                  <a:gd name="T8" fmla="*/ 41 w 41"/>
                  <a:gd name="T9" fmla="*/ 113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113">
                    <a:moveTo>
                      <a:pt x="41" y="113"/>
                    </a:moveTo>
                    <a:cubicBezTo>
                      <a:pt x="40" y="113"/>
                      <a:pt x="40" y="113"/>
                      <a:pt x="40" y="11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30" y="77"/>
                      <a:pt x="41" y="113"/>
                    </a:cubicBezTo>
                    <a:close/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3" name="Freeform 58"/>
              <p:cNvSpPr>
                <a:spLocks/>
              </p:cNvSpPr>
              <p:nvPr/>
            </p:nvSpPr>
            <p:spPr bwMode="auto">
              <a:xfrm>
                <a:off x="6049" y="3433"/>
                <a:ext cx="70" cy="174"/>
              </a:xfrm>
              <a:custGeom>
                <a:avLst/>
                <a:gdLst>
                  <a:gd name="T0" fmla="*/ 0 w 41"/>
                  <a:gd name="T1" fmla="*/ 101 h 101"/>
                  <a:gd name="T2" fmla="*/ 1 w 41"/>
                  <a:gd name="T3" fmla="*/ 101 h 101"/>
                  <a:gd name="T4" fmla="*/ 41 w 41"/>
                  <a:gd name="T5" fmla="*/ 0 h 101"/>
                  <a:gd name="T6" fmla="*/ 26 w 41"/>
                  <a:gd name="T7" fmla="*/ 0 h 101"/>
                  <a:gd name="T8" fmla="*/ 0 w 41"/>
                  <a:gd name="T9" fmla="*/ 101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101">
                    <a:moveTo>
                      <a:pt x="0" y="101"/>
                    </a:moveTo>
                    <a:cubicBezTo>
                      <a:pt x="1" y="101"/>
                      <a:pt x="1" y="101"/>
                      <a:pt x="1" y="101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11" y="69"/>
                      <a:pt x="0" y="101"/>
                    </a:cubicBezTo>
                    <a:close/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4" name="Oval 59"/>
              <p:cNvSpPr>
                <a:spLocks noChangeArrowheads="1"/>
              </p:cNvSpPr>
              <p:nvPr/>
            </p:nvSpPr>
            <p:spPr bwMode="auto">
              <a:xfrm>
                <a:off x="5839" y="3659"/>
                <a:ext cx="165" cy="16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5" name="Oval 60"/>
              <p:cNvSpPr>
                <a:spLocks noChangeArrowheads="1"/>
              </p:cNvSpPr>
              <p:nvPr/>
            </p:nvSpPr>
            <p:spPr bwMode="auto">
              <a:xfrm>
                <a:off x="5751" y="3683"/>
                <a:ext cx="163" cy="162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6" name="Oval 61"/>
              <p:cNvSpPr>
                <a:spLocks noChangeArrowheads="1"/>
              </p:cNvSpPr>
              <p:nvPr/>
            </p:nvSpPr>
            <p:spPr bwMode="auto">
              <a:xfrm>
                <a:off x="5709" y="3564"/>
                <a:ext cx="186" cy="186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7" name="Oval 62"/>
              <p:cNvSpPr>
                <a:spLocks noChangeArrowheads="1"/>
              </p:cNvSpPr>
              <p:nvPr/>
            </p:nvSpPr>
            <p:spPr bwMode="auto">
              <a:xfrm>
                <a:off x="6405" y="3621"/>
                <a:ext cx="179" cy="179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8" name="Freeform 63"/>
              <p:cNvSpPr>
                <a:spLocks/>
              </p:cNvSpPr>
              <p:nvPr/>
            </p:nvSpPr>
            <p:spPr bwMode="auto">
              <a:xfrm>
                <a:off x="6107" y="3699"/>
                <a:ext cx="239" cy="146"/>
              </a:xfrm>
              <a:custGeom>
                <a:avLst/>
                <a:gdLst>
                  <a:gd name="T0" fmla="*/ 102 w 139"/>
                  <a:gd name="T1" fmla="*/ 0 h 85"/>
                  <a:gd name="T2" fmla="*/ 84 w 139"/>
                  <a:gd name="T3" fmla="*/ 5 h 85"/>
                  <a:gd name="T4" fmla="*/ 66 w 139"/>
                  <a:gd name="T5" fmla="*/ 0 h 85"/>
                  <a:gd name="T6" fmla="*/ 31 w 139"/>
                  <a:gd name="T7" fmla="*/ 31 h 85"/>
                  <a:gd name="T8" fmla="*/ 28 w 139"/>
                  <a:gd name="T9" fmla="*/ 30 h 85"/>
                  <a:gd name="T10" fmla="*/ 0 w 139"/>
                  <a:gd name="T11" fmla="*/ 58 h 85"/>
                  <a:gd name="T12" fmla="*/ 28 w 139"/>
                  <a:gd name="T13" fmla="*/ 85 h 85"/>
                  <a:gd name="T14" fmla="*/ 52 w 139"/>
                  <a:gd name="T15" fmla="*/ 69 h 85"/>
                  <a:gd name="T16" fmla="*/ 66 w 139"/>
                  <a:gd name="T17" fmla="*/ 72 h 85"/>
                  <a:gd name="T18" fmla="*/ 84 w 139"/>
                  <a:gd name="T19" fmla="*/ 67 h 85"/>
                  <a:gd name="T20" fmla="*/ 102 w 139"/>
                  <a:gd name="T21" fmla="*/ 72 h 85"/>
                  <a:gd name="T22" fmla="*/ 139 w 139"/>
                  <a:gd name="T23" fmla="*/ 36 h 85"/>
                  <a:gd name="T24" fmla="*/ 102 w 139"/>
                  <a:gd name="T25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9" h="85">
                    <a:moveTo>
                      <a:pt x="102" y="0"/>
                    </a:moveTo>
                    <a:cubicBezTo>
                      <a:pt x="96" y="0"/>
                      <a:pt x="90" y="2"/>
                      <a:pt x="84" y="5"/>
                    </a:cubicBezTo>
                    <a:cubicBezTo>
                      <a:pt x="79" y="2"/>
                      <a:pt x="73" y="0"/>
                      <a:pt x="66" y="0"/>
                    </a:cubicBezTo>
                    <a:cubicBezTo>
                      <a:pt x="48" y="0"/>
                      <a:pt x="33" y="13"/>
                      <a:pt x="31" y="31"/>
                    </a:cubicBezTo>
                    <a:cubicBezTo>
                      <a:pt x="30" y="31"/>
                      <a:pt x="29" y="30"/>
                      <a:pt x="28" y="30"/>
                    </a:cubicBezTo>
                    <a:cubicBezTo>
                      <a:pt x="12" y="30"/>
                      <a:pt x="0" y="43"/>
                      <a:pt x="0" y="58"/>
                    </a:cubicBezTo>
                    <a:cubicBezTo>
                      <a:pt x="0" y="73"/>
                      <a:pt x="12" y="85"/>
                      <a:pt x="28" y="85"/>
                    </a:cubicBezTo>
                    <a:cubicBezTo>
                      <a:pt x="39" y="85"/>
                      <a:pt x="48" y="79"/>
                      <a:pt x="52" y="69"/>
                    </a:cubicBezTo>
                    <a:cubicBezTo>
                      <a:pt x="57" y="71"/>
                      <a:pt x="61" y="72"/>
                      <a:pt x="66" y="72"/>
                    </a:cubicBezTo>
                    <a:cubicBezTo>
                      <a:pt x="73" y="72"/>
                      <a:pt x="79" y="70"/>
                      <a:pt x="84" y="67"/>
                    </a:cubicBezTo>
                    <a:cubicBezTo>
                      <a:pt x="90" y="70"/>
                      <a:pt x="96" y="72"/>
                      <a:pt x="102" y="72"/>
                    </a:cubicBezTo>
                    <a:cubicBezTo>
                      <a:pt x="122" y="72"/>
                      <a:pt x="139" y="56"/>
                      <a:pt x="139" y="36"/>
                    </a:cubicBezTo>
                    <a:cubicBezTo>
                      <a:pt x="139" y="16"/>
                      <a:pt x="122" y="0"/>
                      <a:pt x="102" y="0"/>
                    </a:cubicBezTo>
                  </a:path>
                </a:pathLst>
              </a:cu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9" name="Oval 64"/>
              <p:cNvSpPr>
                <a:spLocks noChangeArrowheads="1"/>
              </p:cNvSpPr>
              <p:nvPr/>
            </p:nvSpPr>
            <p:spPr bwMode="auto">
              <a:xfrm>
                <a:off x="6245" y="3614"/>
                <a:ext cx="155" cy="15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0" name="Oval 65"/>
              <p:cNvSpPr>
                <a:spLocks noChangeArrowheads="1"/>
              </p:cNvSpPr>
              <p:nvPr/>
            </p:nvSpPr>
            <p:spPr bwMode="auto">
              <a:xfrm>
                <a:off x="6369" y="3504"/>
                <a:ext cx="211" cy="212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1" name="Oval 66"/>
              <p:cNvSpPr>
                <a:spLocks noChangeArrowheads="1"/>
              </p:cNvSpPr>
              <p:nvPr/>
            </p:nvSpPr>
            <p:spPr bwMode="auto">
              <a:xfrm>
                <a:off x="6300" y="3637"/>
                <a:ext cx="210" cy="212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2" name="Oval 67"/>
              <p:cNvSpPr>
                <a:spLocks noChangeArrowheads="1"/>
              </p:cNvSpPr>
              <p:nvPr/>
            </p:nvSpPr>
            <p:spPr bwMode="auto">
              <a:xfrm>
                <a:off x="6441" y="3447"/>
                <a:ext cx="134" cy="134"/>
              </a:xfrm>
              <a:prstGeom prst="ellipse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3" name="Freeform 68"/>
              <p:cNvSpPr>
                <a:spLocks/>
              </p:cNvSpPr>
              <p:nvPr/>
            </p:nvSpPr>
            <p:spPr bwMode="auto">
              <a:xfrm>
                <a:off x="5925" y="3128"/>
                <a:ext cx="136" cy="296"/>
              </a:xfrm>
              <a:custGeom>
                <a:avLst/>
                <a:gdLst>
                  <a:gd name="T0" fmla="*/ 0 w 79"/>
                  <a:gd name="T1" fmla="*/ 172 h 172"/>
                  <a:gd name="T2" fmla="*/ 79 w 79"/>
                  <a:gd name="T3" fmla="*/ 172 h 172"/>
                  <a:gd name="T4" fmla="*/ 79 w 79"/>
                  <a:gd name="T5" fmla="*/ 0 h 172"/>
                  <a:gd name="T6" fmla="*/ 50 w 79"/>
                  <a:gd name="T7" fmla="*/ 40 h 172"/>
                  <a:gd name="T8" fmla="*/ 22 w 79"/>
                  <a:gd name="T9" fmla="*/ 71 h 172"/>
                  <a:gd name="T10" fmla="*/ 0 w 79"/>
                  <a:gd name="T11" fmla="*/ 121 h 172"/>
                  <a:gd name="T12" fmla="*/ 0 w 79"/>
                  <a:gd name="T13" fmla="*/ 172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" h="172">
                    <a:moveTo>
                      <a:pt x="0" y="172"/>
                    </a:moveTo>
                    <a:cubicBezTo>
                      <a:pt x="79" y="172"/>
                      <a:pt x="79" y="172"/>
                      <a:pt x="79" y="172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50" y="40"/>
                      <a:pt x="50" y="40"/>
                      <a:pt x="50" y="40"/>
                    </a:cubicBezTo>
                    <a:cubicBezTo>
                      <a:pt x="42" y="51"/>
                      <a:pt x="32" y="61"/>
                      <a:pt x="22" y="71"/>
                    </a:cubicBezTo>
                    <a:cubicBezTo>
                      <a:pt x="8" y="84"/>
                      <a:pt x="0" y="102"/>
                      <a:pt x="0" y="121"/>
                    </a:cubicBezTo>
                    <a:lnTo>
                      <a:pt x="0" y="172"/>
                    </a:lnTo>
                    <a:close/>
                  </a:path>
                </a:pathLst>
              </a:custGeom>
              <a:solidFill>
                <a:srgbClr val="5366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4" name="Freeform 69"/>
              <p:cNvSpPr>
                <a:spLocks/>
              </p:cNvSpPr>
              <p:nvPr/>
            </p:nvSpPr>
            <p:spPr bwMode="auto">
              <a:xfrm>
                <a:off x="6018" y="3128"/>
                <a:ext cx="43" cy="296"/>
              </a:xfrm>
              <a:custGeom>
                <a:avLst/>
                <a:gdLst>
                  <a:gd name="T0" fmla="*/ 0 w 43"/>
                  <a:gd name="T1" fmla="*/ 59 h 296"/>
                  <a:gd name="T2" fmla="*/ 0 w 43"/>
                  <a:gd name="T3" fmla="*/ 296 h 296"/>
                  <a:gd name="T4" fmla="*/ 43 w 43"/>
                  <a:gd name="T5" fmla="*/ 296 h 296"/>
                  <a:gd name="T6" fmla="*/ 43 w 43"/>
                  <a:gd name="T7" fmla="*/ 0 h 296"/>
                  <a:gd name="T8" fmla="*/ 0 w 43"/>
                  <a:gd name="T9" fmla="*/ 59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296">
                    <a:moveTo>
                      <a:pt x="0" y="59"/>
                    </a:moveTo>
                    <a:lnTo>
                      <a:pt x="0" y="296"/>
                    </a:lnTo>
                    <a:lnTo>
                      <a:pt x="43" y="296"/>
                    </a:lnTo>
                    <a:lnTo>
                      <a:pt x="43" y="0"/>
                    </a:lnTo>
                    <a:lnTo>
                      <a:pt x="0" y="59"/>
                    </a:lnTo>
                    <a:close/>
                  </a:path>
                </a:pathLst>
              </a:custGeom>
              <a:solidFill>
                <a:srgbClr val="3E4D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5" name="Freeform 70"/>
              <p:cNvSpPr>
                <a:spLocks/>
              </p:cNvSpPr>
              <p:nvPr/>
            </p:nvSpPr>
            <p:spPr bwMode="auto">
              <a:xfrm>
                <a:off x="6186" y="3128"/>
                <a:ext cx="136" cy="296"/>
              </a:xfrm>
              <a:custGeom>
                <a:avLst/>
                <a:gdLst>
                  <a:gd name="T0" fmla="*/ 79 w 79"/>
                  <a:gd name="T1" fmla="*/ 172 h 172"/>
                  <a:gd name="T2" fmla="*/ 0 w 79"/>
                  <a:gd name="T3" fmla="*/ 172 h 172"/>
                  <a:gd name="T4" fmla="*/ 0 w 79"/>
                  <a:gd name="T5" fmla="*/ 0 h 172"/>
                  <a:gd name="T6" fmla="*/ 29 w 79"/>
                  <a:gd name="T7" fmla="*/ 40 h 172"/>
                  <a:gd name="T8" fmla="*/ 58 w 79"/>
                  <a:gd name="T9" fmla="*/ 71 h 172"/>
                  <a:gd name="T10" fmla="*/ 79 w 79"/>
                  <a:gd name="T11" fmla="*/ 121 h 172"/>
                  <a:gd name="T12" fmla="*/ 79 w 79"/>
                  <a:gd name="T13" fmla="*/ 172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" h="172">
                    <a:moveTo>
                      <a:pt x="79" y="172"/>
                    </a:moveTo>
                    <a:cubicBezTo>
                      <a:pt x="0" y="172"/>
                      <a:pt x="0" y="172"/>
                      <a:pt x="0" y="17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38" y="51"/>
                      <a:pt x="47" y="61"/>
                      <a:pt x="58" y="71"/>
                    </a:cubicBezTo>
                    <a:cubicBezTo>
                      <a:pt x="71" y="84"/>
                      <a:pt x="79" y="102"/>
                      <a:pt x="79" y="121"/>
                    </a:cubicBezTo>
                    <a:lnTo>
                      <a:pt x="79" y="172"/>
                    </a:lnTo>
                    <a:close/>
                  </a:path>
                </a:pathLst>
              </a:custGeom>
              <a:solidFill>
                <a:srgbClr val="5366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6" name="Freeform 71"/>
              <p:cNvSpPr>
                <a:spLocks/>
              </p:cNvSpPr>
              <p:nvPr/>
            </p:nvSpPr>
            <p:spPr bwMode="auto">
              <a:xfrm>
                <a:off x="6184" y="3128"/>
                <a:ext cx="44" cy="296"/>
              </a:xfrm>
              <a:custGeom>
                <a:avLst/>
                <a:gdLst>
                  <a:gd name="T0" fmla="*/ 44 w 44"/>
                  <a:gd name="T1" fmla="*/ 59 h 296"/>
                  <a:gd name="T2" fmla="*/ 44 w 44"/>
                  <a:gd name="T3" fmla="*/ 296 h 296"/>
                  <a:gd name="T4" fmla="*/ 0 w 44"/>
                  <a:gd name="T5" fmla="*/ 296 h 296"/>
                  <a:gd name="T6" fmla="*/ 0 w 44"/>
                  <a:gd name="T7" fmla="*/ 0 h 296"/>
                  <a:gd name="T8" fmla="*/ 44 w 44"/>
                  <a:gd name="T9" fmla="*/ 59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296">
                    <a:moveTo>
                      <a:pt x="44" y="59"/>
                    </a:moveTo>
                    <a:lnTo>
                      <a:pt x="44" y="296"/>
                    </a:lnTo>
                    <a:lnTo>
                      <a:pt x="0" y="296"/>
                    </a:lnTo>
                    <a:lnTo>
                      <a:pt x="0" y="0"/>
                    </a:lnTo>
                    <a:lnTo>
                      <a:pt x="44" y="59"/>
                    </a:lnTo>
                    <a:close/>
                  </a:path>
                </a:pathLst>
              </a:custGeom>
              <a:solidFill>
                <a:srgbClr val="3E4D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7" name="Freeform 72"/>
              <p:cNvSpPr>
                <a:spLocks/>
              </p:cNvSpPr>
              <p:nvPr/>
            </p:nvSpPr>
            <p:spPr bwMode="auto">
              <a:xfrm>
                <a:off x="6054" y="2864"/>
                <a:ext cx="137" cy="560"/>
              </a:xfrm>
              <a:custGeom>
                <a:avLst/>
                <a:gdLst>
                  <a:gd name="T0" fmla="*/ 44 w 80"/>
                  <a:gd name="T1" fmla="*/ 3 h 325"/>
                  <a:gd name="T2" fmla="*/ 44 w 80"/>
                  <a:gd name="T3" fmla="*/ 3 h 325"/>
                  <a:gd name="T4" fmla="*/ 36 w 80"/>
                  <a:gd name="T5" fmla="*/ 3 h 325"/>
                  <a:gd name="T6" fmla="*/ 0 w 80"/>
                  <a:gd name="T7" fmla="*/ 105 h 325"/>
                  <a:gd name="T8" fmla="*/ 0 w 80"/>
                  <a:gd name="T9" fmla="*/ 325 h 325"/>
                  <a:gd name="T10" fmla="*/ 80 w 80"/>
                  <a:gd name="T11" fmla="*/ 325 h 325"/>
                  <a:gd name="T12" fmla="*/ 80 w 80"/>
                  <a:gd name="T13" fmla="*/ 105 h 325"/>
                  <a:gd name="T14" fmla="*/ 44 w 80"/>
                  <a:gd name="T15" fmla="*/ 3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0" h="325">
                    <a:moveTo>
                      <a:pt x="44" y="3"/>
                    </a:moveTo>
                    <a:cubicBezTo>
                      <a:pt x="44" y="3"/>
                      <a:pt x="44" y="3"/>
                      <a:pt x="44" y="3"/>
                    </a:cubicBezTo>
                    <a:cubicBezTo>
                      <a:pt x="42" y="0"/>
                      <a:pt x="38" y="0"/>
                      <a:pt x="36" y="3"/>
                    </a:cubicBezTo>
                    <a:cubicBezTo>
                      <a:pt x="13" y="32"/>
                      <a:pt x="0" y="68"/>
                      <a:pt x="0" y="105"/>
                    </a:cubicBezTo>
                    <a:cubicBezTo>
                      <a:pt x="0" y="325"/>
                      <a:pt x="0" y="325"/>
                      <a:pt x="0" y="325"/>
                    </a:cubicBezTo>
                    <a:cubicBezTo>
                      <a:pt x="80" y="325"/>
                      <a:pt x="80" y="325"/>
                      <a:pt x="80" y="325"/>
                    </a:cubicBezTo>
                    <a:cubicBezTo>
                      <a:pt x="80" y="105"/>
                      <a:pt x="80" y="105"/>
                      <a:pt x="80" y="105"/>
                    </a:cubicBezTo>
                    <a:cubicBezTo>
                      <a:pt x="80" y="68"/>
                      <a:pt x="67" y="32"/>
                      <a:pt x="44" y="3"/>
                    </a:cubicBez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8" name="Freeform 73"/>
              <p:cNvSpPr>
                <a:spLocks/>
              </p:cNvSpPr>
              <p:nvPr/>
            </p:nvSpPr>
            <p:spPr bwMode="auto">
              <a:xfrm>
                <a:off x="6123" y="2866"/>
                <a:ext cx="68" cy="558"/>
              </a:xfrm>
              <a:custGeom>
                <a:avLst/>
                <a:gdLst>
                  <a:gd name="T0" fmla="*/ 40 w 40"/>
                  <a:gd name="T1" fmla="*/ 324 h 324"/>
                  <a:gd name="T2" fmla="*/ 40 w 40"/>
                  <a:gd name="T3" fmla="*/ 104 h 324"/>
                  <a:gd name="T4" fmla="*/ 4 w 40"/>
                  <a:gd name="T5" fmla="*/ 2 h 324"/>
                  <a:gd name="T6" fmla="*/ 0 w 40"/>
                  <a:gd name="T7" fmla="*/ 0 h 324"/>
                  <a:gd name="T8" fmla="*/ 0 w 40"/>
                  <a:gd name="T9" fmla="*/ 3 h 324"/>
                  <a:gd name="T10" fmla="*/ 0 w 40"/>
                  <a:gd name="T11" fmla="*/ 324 h 324"/>
                  <a:gd name="T12" fmla="*/ 40 w 40"/>
                  <a:gd name="T13" fmla="*/ 324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324">
                    <a:moveTo>
                      <a:pt x="40" y="324"/>
                    </a:moveTo>
                    <a:cubicBezTo>
                      <a:pt x="40" y="104"/>
                      <a:pt x="40" y="104"/>
                      <a:pt x="40" y="104"/>
                    </a:cubicBezTo>
                    <a:cubicBezTo>
                      <a:pt x="40" y="67"/>
                      <a:pt x="27" y="31"/>
                      <a:pt x="4" y="2"/>
                    </a:cubicBezTo>
                    <a:cubicBezTo>
                      <a:pt x="3" y="1"/>
                      <a:pt x="2" y="0"/>
                      <a:pt x="0" y="0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0" y="324"/>
                      <a:pt x="0" y="324"/>
                      <a:pt x="0" y="324"/>
                    </a:cubicBezTo>
                    <a:lnTo>
                      <a:pt x="40" y="3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9" name="Rectangle 74"/>
              <p:cNvSpPr>
                <a:spLocks noChangeArrowheads="1"/>
              </p:cNvSpPr>
              <p:nvPr/>
            </p:nvSpPr>
            <p:spPr bwMode="auto">
              <a:xfrm>
                <a:off x="6062" y="3424"/>
                <a:ext cx="121" cy="13"/>
              </a:xfrm>
              <a:prstGeom prst="rect">
                <a:avLst/>
              </a:prstGeom>
              <a:solidFill>
                <a:srgbClr val="4850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0" name="Freeform 75"/>
              <p:cNvSpPr>
                <a:spLocks/>
              </p:cNvSpPr>
              <p:nvPr/>
            </p:nvSpPr>
            <p:spPr bwMode="auto">
              <a:xfrm>
                <a:off x="6069" y="3004"/>
                <a:ext cx="107" cy="51"/>
              </a:xfrm>
              <a:custGeom>
                <a:avLst/>
                <a:gdLst>
                  <a:gd name="T0" fmla="*/ 62 w 62"/>
                  <a:gd name="T1" fmla="*/ 30 h 30"/>
                  <a:gd name="T2" fmla="*/ 51 w 62"/>
                  <a:gd name="T3" fmla="*/ 30 h 30"/>
                  <a:gd name="T4" fmla="*/ 31 w 62"/>
                  <a:gd name="T5" fmla="*/ 10 h 30"/>
                  <a:gd name="T6" fmla="*/ 11 w 62"/>
                  <a:gd name="T7" fmla="*/ 30 h 30"/>
                  <a:gd name="T8" fmla="*/ 0 w 62"/>
                  <a:gd name="T9" fmla="*/ 30 h 30"/>
                  <a:gd name="T10" fmla="*/ 31 w 62"/>
                  <a:gd name="T11" fmla="*/ 0 h 30"/>
                  <a:gd name="T12" fmla="*/ 62 w 62"/>
                  <a:gd name="T13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" h="30">
                    <a:moveTo>
                      <a:pt x="62" y="30"/>
                    </a:moveTo>
                    <a:cubicBezTo>
                      <a:pt x="51" y="30"/>
                      <a:pt x="51" y="30"/>
                      <a:pt x="51" y="30"/>
                    </a:cubicBezTo>
                    <a:cubicBezTo>
                      <a:pt x="51" y="19"/>
                      <a:pt x="42" y="10"/>
                      <a:pt x="31" y="10"/>
                    </a:cubicBezTo>
                    <a:cubicBezTo>
                      <a:pt x="20" y="10"/>
                      <a:pt x="11" y="19"/>
                      <a:pt x="11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13"/>
                      <a:pt x="14" y="0"/>
                      <a:pt x="31" y="0"/>
                    </a:cubicBezTo>
                    <a:cubicBezTo>
                      <a:pt x="48" y="0"/>
                      <a:pt x="62" y="13"/>
                      <a:pt x="62" y="30"/>
                    </a:cubicBezTo>
                    <a:close/>
                  </a:path>
                </a:pathLst>
              </a:custGeom>
              <a:solidFill>
                <a:srgbClr val="414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1" name="Freeform 76"/>
              <p:cNvSpPr>
                <a:spLocks/>
              </p:cNvSpPr>
              <p:nvPr/>
            </p:nvSpPr>
            <p:spPr bwMode="auto">
              <a:xfrm>
                <a:off x="6076" y="2864"/>
                <a:ext cx="93" cy="73"/>
              </a:xfrm>
              <a:custGeom>
                <a:avLst/>
                <a:gdLst>
                  <a:gd name="T0" fmla="*/ 54 w 54"/>
                  <a:gd name="T1" fmla="*/ 42 h 42"/>
                  <a:gd name="T2" fmla="*/ 31 w 54"/>
                  <a:gd name="T3" fmla="*/ 3 h 42"/>
                  <a:gd name="T4" fmla="*/ 23 w 54"/>
                  <a:gd name="T5" fmla="*/ 3 h 42"/>
                  <a:gd name="T6" fmla="*/ 0 w 54"/>
                  <a:gd name="T7" fmla="*/ 42 h 42"/>
                  <a:gd name="T8" fmla="*/ 54 w 54"/>
                  <a:gd name="T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42">
                    <a:moveTo>
                      <a:pt x="54" y="42"/>
                    </a:moveTo>
                    <a:cubicBezTo>
                      <a:pt x="49" y="28"/>
                      <a:pt x="41" y="15"/>
                      <a:pt x="31" y="3"/>
                    </a:cubicBezTo>
                    <a:cubicBezTo>
                      <a:pt x="29" y="0"/>
                      <a:pt x="25" y="0"/>
                      <a:pt x="23" y="3"/>
                    </a:cubicBezTo>
                    <a:cubicBezTo>
                      <a:pt x="13" y="15"/>
                      <a:pt x="6" y="28"/>
                      <a:pt x="0" y="42"/>
                    </a:cubicBezTo>
                    <a:lnTo>
                      <a:pt x="54" y="42"/>
                    </a:lnTo>
                    <a:close/>
                  </a:path>
                </a:pathLst>
              </a:custGeom>
              <a:solidFill>
                <a:srgbClr val="5366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2" name="Freeform 77"/>
              <p:cNvSpPr>
                <a:spLocks/>
              </p:cNvSpPr>
              <p:nvPr/>
            </p:nvSpPr>
            <p:spPr bwMode="auto">
              <a:xfrm>
                <a:off x="5709" y="3647"/>
                <a:ext cx="164" cy="91"/>
              </a:xfrm>
              <a:custGeom>
                <a:avLst/>
                <a:gdLst>
                  <a:gd name="T0" fmla="*/ 48 w 95"/>
                  <a:gd name="T1" fmla="*/ 42 h 53"/>
                  <a:gd name="T2" fmla="*/ 1 w 95"/>
                  <a:gd name="T3" fmla="*/ 0 h 53"/>
                  <a:gd name="T4" fmla="*/ 0 w 95"/>
                  <a:gd name="T5" fmla="*/ 5 h 53"/>
                  <a:gd name="T6" fmla="*/ 48 w 95"/>
                  <a:gd name="T7" fmla="*/ 53 h 53"/>
                  <a:gd name="T8" fmla="*/ 95 w 95"/>
                  <a:gd name="T9" fmla="*/ 5 h 53"/>
                  <a:gd name="T10" fmla="*/ 95 w 95"/>
                  <a:gd name="T11" fmla="*/ 0 h 53"/>
                  <a:gd name="T12" fmla="*/ 48 w 95"/>
                  <a:gd name="T13" fmla="*/ 42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5" h="53">
                    <a:moveTo>
                      <a:pt x="48" y="42"/>
                    </a:moveTo>
                    <a:cubicBezTo>
                      <a:pt x="23" y="42"/>
                      <a:pt x="3" y="24"/>
                      <a:pt x="1" y="0"/>
                    </a:cubicBezTo>
                    <a:cubicBezTo>
                      <a:pt x="0" y="2"/>
                      <a:pt x="0" y="4"/>
                      <a:pt x="0" y="5"/>
                    </a:cubicBezTo>
                    <a:cubicBezTo>
                      <a:pt x="0" y="32"/>
                      <a:pt x="21" y="53"/>
                      <a:pt x="48" y="53"/>
                    </a:cubicBezTo>
                    <a:cubicBezTo>
                      <a:pt x="74" y="53"/>
                      <a:pt x="95" y="32"/>
                      <a:pt x="95" y="5"/>
                    </a:cubicBezTo>
                    <a:cubicBezTo>
                      <a:pt x="95" y="4"/>
                      <a:pt x="95" y="2"/>
                      <a:pt x="95" y="0"/>
                    </a:cubicBezTo>
                    <a:cubicBezTo>
                      <a:pt x="92" y="24"/>
                      <a:pt x="72" y="42"/>
                      <a:pt x="48" y="42"/>
                    </a:cubicBezTo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3" name="Freeform 78"/>
              <p:cNvSpPr>
                <a:spLocks/>
              </p:cNvSpPr>
              <p:nvPr/>
            </p:nvSpPr>
            <p:spPr bwMode="auto">
              <a:xfrm>
                <a:off x="6308" y="3633"/>
                <a:ext cx="116" cy="112"/>
              </a:xfrm>
              <a:custGeom>
                <a:avLst/>
                <a:gdLst>
                  <a:gd name="T0" fmla="*/ 20 w 67"/>
                  <a:gd name="T1" fmla="*/ 46 h 65"/>
                  <a:gd name="T2" fmla="*/ 17 w 67"/>
                  <a:gd name="T3" fmla="*/ 0 h 65"/>
                  <a:gd name="T4" fmla="*/ 14 w 67"/>
                  <a:gd name="T5" fmla="*/ 2 h 65"/>
                  <a:gd name="T6" fmla="*/ 15 w 67"/>
                  <a:gd name="T7" fmla="*/ 52 h 65"/>
                  <a:gd name="T8" fmla="*/ 64 w 67"/>
                  <a:gd name="T9" fmla="*/ 51 h 65"/>
                  <a:gd name="T10" fmla="*/ 67 w 67"/>
                  <a:gd name="T11" fmla="*/ 48 h 65"/>
                  <a:gd name="T12" fmla="*/ 20 w 67"/>
                  <a:gd name="T13" fmla="*/ 46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65">
                    <a:moveTo>
                      <a:pt x="20" y="46"/>
                    </a:moveTo>
                    <a:cubicBezTo>
                      <a:pt x="7" y="34"/>
                      <a:pt x="6" y="14"/>
                      <a:pt x="17" y="0"/>
                    </a:cubicBezTo>
                    <a:cubicBezTo>
                      <a:pt x="16" y="0"/>
                      <a:pt x="15" y="1"/>
                      <a:pt x="14" y="2"/>
                    </a:cubicBezTo>
                    <a:cubicBezTo>
                      <a:pt x="0" y="16"/>
                      <a:pt x="1" y="38"/>
                      <a:pt x="15" y="52"/>
                    </a:cubicBezTo>
                    <a:cubicBezTo>
                      <a:pt x="29" y="65"/>
                      <a:pt x="51" y="65"/>
                      <a:pt x="64" y="51"/>
                    </a:cubicBezTo>
                    <a:cubicBezTo>
                      <a:pt x="65" y="50"/>
                      <a:pt x="66" y="49"/>
                      <a:pt x="67" y="48"/>
                    </a:cubicBezTo>
                    <a:cubicBezTo>
                      <a:pt x="53" y="59"/>
                      <a:pt x="33" y="59"/>
                      <a:pt x="20" y="46"/>
                    </a:cubicBezTo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4" name="Freeform 79"/>
              <p:cNvSpPr>
                <a:spLocks/>
              </p:cNvSpPr>
              <p:nvPr/>
            </p:nvSpPr>
            <p:spPr bwMode="auto">
              <a:xfrm>
                <a:off x="5969" y="3706"/>
                <a:ext cx="61" cy="98"/>
              </a:xfrm>
              <a:custGeom>
                <a:avLst/>
                <a:gdLst>
                  <a:gd name="T0" fmla="*/ 28 w 35"/>
                  <a:gd name="T1" fmla="*/ 30 h 57"/>
                  <a:gd name="T2" fmla="*/ 0 w 35"/>
                  <a:gd name="T3" fmla="*/ 55 h 57"/>
                  <a:gd name="T4" fmla="*/ 3 w 35"/>
                  <a:gd name="T5" fmla="*/ 56 h 57"/>
                  <a:gd name="T6" fmla="*/ 34 w 35"/>
                  <a:gd name="T7" fmla="*/ 31 h 57"/>
                  <a:gd name="T8" fmla="*/ 9 w 35"/>
                  <a:gd name="T9" fmla="*/ 0 h 57"/>
                  <a:gd name="T10" fmla="*/ 7 w 35"/>
                  <a:gd name="T11" fmla="*/ 0 h 57"/>
                  <a:gd name="T12" fmla="*/ 6 w 35"/>
                  <a:gd name="T13" fmla="*/ 0 h 57"/>
                  <a:gd name="T14" fmla="*/ 28 w 35"/>
                  <a:gd name="T15" fmla="*/ 3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" h="57">
                    <a:moveTo>
                      <a:pt x="28" y="30"/>
                    </a:moveTo>
                    <a:cubicBezTo>
                      <a:pt x="26" y="44"/>
                      <a:pt x="14" y="55"/>
                      <a:pt x="0" y="55"/>
                    </a:cubicBezTo>
                    <a:cubicBezTo>
                      <a:pt x="1" y="55"/>
                      <a:pt x="2" y="56"/>
                      <a:pt x="3" y="56"/>
                    </a:cubicBezTo>
                    <a:cubicBezTo>
                      <a:pt x="18" y="57"/>
                      <a:pt x="32" y="46"/>
                      <a:pt x="34" y="31"/>
                    </a:cubicBezTo>
                    <a:cubicBezTo>
                      <a:pt x="35" y="15"/>
                      <a:pt x="24" y="1"/>
                      <a:pt x="9" y="0"/>
                    </a:cubicBezTo>
                    <a:cubicBezTo>
                      <a:pt x="8" y="0"/>
                      <a:pt x="8" y="0"/>
                      <a:pt x="7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20" y="3"/>
                      <a:pt x="29" y="16"/>
                      <a:pt x="28" y="30"/>
                    </a:cubicBezTo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5" name="Freeform 80"/>
              <p:cNvSpPr>
                <a:spLocks/>
              </p:cNvSpPr>
              <p:nvPr/>
            </p:nvSpPr>
            <p:spPr bwMode="auto">
              <a:xfrm>
                <a:off x="6176" y="3728"/>
                <a:ext cx="62" cy="100"/>
              </a:xfrm>
              <a:custGeom>
                <a:avLst/>
                <a:gdLst>
                  <a:gd name="T0" fmla="*/ 28 w 36"/>
                  <a:gd name="T1" fmla="*/ 31 h 58"/>
                  <a:gd name="T2" fmla="*/ 0 w 36"/>
                  <a:gd name="T3" fmla="*/ 56 h 58"/>
                  <a:gd name="T4" fmla="*/ 4 w 36"/>
                  <a:gd name="T5" fmla="*/ 56 h 58"/>
                  <a:gd name="T6" fmla="*/ 35 w 36"/>
                  <a:gd name="T7" fmla="*/ 31 h 58"/>
                  <a:gd name="T8" fmla="*/ 10 w 36"/>
                  <a:gd name="T9" fmla="*/ 0 h 58"/>
                  <a:gd name="T10" fmla="*/ 8 w 36"/>
                  <a:gd name="T11" fmla="*/ 0 h 58"/>
                  <a:gd name="T12" fmla="*/ 7 w 36"/>
                  <a:gd name="T13" fmla="*/ 0 h 58"/>
                  <a:gd name="T14" fmla="*/ 28 w 36"/>
                  <a:gd name="T15" fmla="*/ 3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58">
                    <a:moveTo>
                      <a:pt x="28" y="31"/>
                    </a:moveTo>
                    <a:cubicBezTo>
                      <a:pt x="27" y="45"/>
                      <a:pt x="15" y="56"/>
                      <a:pt x="0" y="56"/>
                    </a:cubicBezTo>
                    <a:cubicBezTo>
                      <a:pt x="1" y="56"/>
                      <a:pt x="2" y="56"/>
                      <a:pt x="4" y="56"/>
                    </a:cubicBezTo>
                    <a:cubicBezTo>
                      <a:pt x="19" y="58"/>
                      <a:pt x="33" y="47"/>
                      <a:pt x="35" y="31"/>
                    </a:cubicBezTo>
                    <a:cubicBezTo>
                      <a:pt x="36" y="16"/>
                      <a:pt x="25" y="2"/>
                      <a:pt x="10" y="0"/>
                    </a:cubicBezTo>
                    <a:cubicBezTo>
                      <a:pt x="9" y="0"/>
                      <a:pt x="8" y="0"/>
                      <a:pt x="8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20" y="3"/>
                      <a:pt x="30" y="16"/>
                      <a:pt x="28" y="31"/>
                    </a:cubicBezTo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6" name="Freeform 81"/>
              <p:cNvSpPr>
                <a:spLocks/>
              </p:cNvSpPr>
              <p:nvPr/>
            </p:nvSpPr>
            <p:spPr bwMode="auto">
              <a:xfrm>
                <a:off x="5899" y="3681"/>
                <a:ext cx="43" cy="62"/>
              </a:xfrm>
              <a:custGeom>
                <a:avLst/>
                <a:gdLst>
                  <a:gd name="T0" fmla="*/ 6 w 25"/>
                  <a:gd name="T1" fmla="*/ 20 h 36"/>
                  <a:gd name="T2" fmla="*/ 16 w 25"/>
                  <a:gd name="T3" fmla="*/ 0 h 36"/>
                  <a:gd name="T4" fmla="*/ 14 w 25"/>
                  <a:gd name="T5" fmla="*/ 1 h 36"/>
                  <a:gd name="T6" fmla="*/ 2 w 25"/>
                  <a:gd name="T7" fmla="*/ 21 h 36"/>
                  <a:gd name="T8" fmla="*/ 23 w 25"/>
                  <a:gd name="T9" fmla="*/ 34 h 36"/>
                  <a:gd name="T10" fmla="*/ 25 w 25"/>
                  <a:gd name="T11" fmla="*/ 33 h 36"/>
                  <a:gd name="T12" fmla="*/ 6 w 25"/>
                  <a:gd name="T13" fmla="*/ 2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36">
                    <a:moveTo>
                      <a:pt x="6" y="20"/>
                    </a:moveTo>
                    <a:cubicBezTo>
                      <a:pt x="4" y="12"/>
                      <a:pt x="8" y="3"/>
                      <a:pt x="16" y="0"/>
                    </a:cubicBezTo>
                    <a:cubicBezTo>
                      <a:pt x="16" y="0"/>
                      <a:pt x="15" y="0"/>
                      <a:pt x="14" y="1"/>
                    </a:cubicBezTo>
                    <a:cubicBezTo>
                      <a:pt x="5" y="3"/>
                      <a:pt x="0" y="12"/>
                      <a:pt x="2" y="21"/>
                    </a:cubicBezTo>
                    <a:cubicBezTo>
                      <a:pt x="5" y="30"/>
                      <a:pt x="14" y="36"/>
                      <a:pt x="23" y="34"/>
                    </a:cubicBezTo>
                    <a:cubicBezTo>
                      <a:pt x="24" y="33"/>
                      <a:pt x="24" y="33"/>
                      <a:pt x="25" y="33"/>
                    </a:cubicBezTo>
                    <a:cubicBezTo>
                      <a:pt x="16" y="34"/>
                      <a:pt x="8" y="29"/>
                      <a:pt x="6" y="20"/>
                    </a:cubicBezTo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7" name="Freeform 82"/>
              <p:cNvSpPr>
                <a:spLocks/>
              </p:cNvSpPr>
              <p:nvPr/>
            </p:nvSpPr>
            <p:spPr bwMode="auto">
              <a:xfrm>
                <a:off x="5809" y="3478"/>
                <a:ext cx="66" cy="79"/>
              </a:xfrm>
              <a:custGeom>
                <a:avLst/>
                <a:gdLst>
                  <a:gd name="T0" fmla="*/ 28 w 38"/>
                  <a:gd name="T1" fmla="*/ 29 h 46"/>
                  <a:gd name="T2" fmla="*/ 0 w 38"/>
                  <a:gd name="T3" fmla="*/ 38 h 46"/>
                  <a:gd name="T4" fmla="*/ 2 w 38"/>
                  <a:gd name="T5" fmla="*/ 40 h 46"/>
                  <a:gd name="T6" fmla="*/ 32 w 38"/>
                  <a:gd name="T7" fmla="*/ 31 h 46"/>
                  <a:gd name="T8" fmla="*/ 24 w 38"/>
                  <a:gd name="T9" fmla="*/ 1 h 46"/>
                  <a:gd name="T10" fmla="*/ 22 w 38"/>
                  <a:gd name="T11" fmla="*/ 0 h 46"/>
                  <a:gd name="T12" fmla="*/ 28 w 38"/>
                  <a:gd name="T13" fmla="*/ 29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46">
                    <a:moveTo>
                      <a:pt x="28" y="29"/>
                    </a:moveTo>
                    <a:cubicBezTo>
                      <a:pt x="22" y="39"/>
                      <a:pt x="10" y="42"/>
                      <a:pt x="0" y="38"/>
                    </a:cubicBezTo>
                    <a:cubicBezTo>
                      <a:pt x="1" y="39"/>
                      <a:pt x="1" y="39"/>
                      <a:pt x="2" y="40"/>
                    </a:cubicBezTo>
                    <a:cubicBezTo>
                      <a:pt x="13" y="46"/>
                      <a:pt x="26" y="42"/>
                      <a:pt x="32" y="31"/>
                    </a:cubicBezTo>
                    <a:cubicBezTo>
                      <a:pt x="38" y="21"/>
                      <a:pt x="34" y="7"/>
                      <a:pt x="24" y="1"/>
                    </a:cubicBezTo>
                    <a:cubicBezTo>
                      <a:pt x="23" y="1"/>
                      <a:pt x="22" y="0"/>
                      <a:pt x="22" y="0"/>
                    </a:cubicBezTo>
                    <a:cubicBezTo>
                      <a:pt x="31" y="7"/>
                      <a:pt x="33" y="19"/>
                      <a:pt x="28" y="29"/>
                    </a:cubicBezTo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8" name="Freeform 83"/>
              <p:cNvSpPr>
                <a:spLocks/>
              </p:cNvSpPr>
              <p:nvPr/>
            </p:nvSpPr>
            <p:spPr bwMode="auto">
              <a:xfrm>
                <a:off x="6444" y="3590"/>
                <a:ext cx="66" cy="79"/>
              </a:xfrm>
              <a:custGeom>
                <a:avLst/>
                <a:gdLst>
                  <a:gd name="T0" fmla="*/ 28 w 38"/>
                  <a:gd name="T1" fmla="*/ 29 h 46"/>
                  <a:gd name="T2" fmla="*/ 0 w 38"/>
                  <a:gd name="T3" fmla="*/ 38 h 46"/>
                  <a:gd name="T4" fmla="*/ 2 w 38"/>
                  <a:gd name="T5" fmla="*/ 40 h 46"/>
                  <a:gd name="T6" fmla="*/ 32 w 38"/>
                  <a:gd name="T7" fmla="*/ 31 h 46"/>
                  <a:gd name="T8" fmla="*/ 24 w 38"/>
                  <a:gd name="T9" fmla="*/ 1 h 46"/>
                  <a:gd name="T10" fmla="*/ 21 w 38"/>
                  <a:gd name="T11" fmla="*/ 0 h 46"/>
                  <a:gd name="T12" fmla="*/ 28 w 38"/>
                  <a:gd name="T13" fmla="*/ 29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46">
                    <a:moveTo>
                      <a:pt x="28" y="29"/>
                    </a:moveTo>
                    <a:cubicBezTo>
                      <a:pt x="22" y="39"/>
                      <a:pt x="10" y="43"/>
                      <a:pt x="0" y="38"/>
                    </a:cubicBezTo>
                    <a:cubicBezTo>
                      <a:pt x="0" y="39"/>
                      <a:pt x="1" y="39"/>
                      <a:pt x="2" y="40"/>
                    </a:cubicBezTo>
                    <a:cubicBezTo>
                      <a:pt x="12" y="46"/>
                      <a:pt x="26" y="42"/>
                      <a:pt x="32" y="31"/>
                    </a:cubicBezTo>
                    <a:cubicBezTo>
                      <a:pt x="38" y="21"/>
                      <a:pt x="34" y="7"/>
                      <a:pt x="24" y="1"/>
                    </a:cubicBezTo>
                    <a:cubicBezTo>
                      <a:pt x="23" y="1"/>
                      <a:pt x="22" y="1"/>
                      <a:pt x="21" y="0"/>
                    </a:cubicBezTo>
                    <a:cubicBezTo>
                      <a:pt x="30" y="7"/>
                      <a:pt x="33" y="19"/>
                      <a:pt x="28" y="29"/>
                    </a:cubicBezTo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9" name="Freeform 84"/>
              <p:cNvSpPr>
                <a:spLocks/>
              </p:cNvSpPr>
              <p:nvPr/>
            </p:nvSpPr>
            <p:spPr bwMode="auto">
              <a:xfrm>
                <a:off x="6455" y="3737"/>
                <a:ext cx="75" cy="69"/>
              </a:xfrm>
              <a:custGeom>
                <a:avLst/>
                <a:gdLst>
                  <a:gd name="T0" fmla="*/ 14 w 44"/>
                  <a:gd name="T1" fmla="*/ 28 h 40"/>
                  <a:gd name="T2" fmla="*/ 10 w 44"/>
                  <a:gd name="T3" fmla="*/ 0 h 40"/>
                  <a:gd name="T4" fmla="*/ 8 w 44"/>
                  <a:gd name="T5" fmla="*/ 1 h 40"/>
                  <a:gd name="T6" fmla="*/ 11 w 44"/>
                  <a:gd name="T7" fmla="*/ 32 h 40"/>
                  <a:gd name="T8" fmla="*/ 42 w 44"/>
                  <a:gd name="T9" fmla="*/ 29 h 40"/>
                  <a:gd name="T10" fmla="*/ 44 w 44"/>
                  <a:gd name="T11" fmla="*/ 27 h 40"/>
                  <a:gd name="T12" fmla="*/ 14 w 44"/>
                  <a:gd name="T13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40">
                    <a:moveTo>
                      <a:pt x="14" y="28"/>
                    </a:moveTo>
                    <a:cubicBezTo>
                      <a:pt x="6" y="21"/>
                      <a:pt x="4" y="9"/>
                      <a:pt x="10" y="0"/>
                    </a:cubicBezTo>
                    <a:cubicBezTo>
                      <a:pt x="9" y="0"/>
                      <a:pt x="8" y="1"/>
                      <a:pt x="8" y="1"/>
                    </a:cubicBezTo>
                    <a:cubicBezTo>
                      <a:pt x="0" y="11"/>
                      <a:pt x="2" y="25"/>
                      <a:pt x="11" y="32"/>
                    </a:cubicBezTo>
                    <a:cubicBezTo>
                      <a:pt x="21" y="40"/>
                      <a:pt x="35" y="38"/>
                      <a:pt x="42" y="29"/>
                    </a:cubicBezTo>
                    <a:cubicBezTo>
                      <a:pt x="43" y="28"/>
                      <a:pt x="43" y="27"/>
                      <a:pt x="44" y="27"/>
                    </a:cubicBezTo>
                    <a:cubicBezTo>
                      <a:pt x="36" y="35"/>
                      <a:pt x="23" y="36"/>
                      <a:pt x="14" y="28"/>
                    </a:cubicBezTo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0" name="Freeform 85"/>
              <p:cNvSpPr>
                <a:spLocks/>
              </p:cNvSpPr>
              <p:nvPr/>
            </p:nvSpPr>
            <p:spPr bwMode="auto">
              <a:xfrm>
                <a:off x="6090" y="3673"/>
                <a:ext cx="76" cy="69"/>
              </a:xfrm>
              <a:custGeom>
                <a:avLst/>
                <a:gdLst>
                  <a:gd name="T0" fmla="*/ 15 w 44"/>
                  <a:gd name="T1" fmla="*/ 29 h 40"/>
                  <a:gd name="T2" fmla="*/ 10 w 44"/>
                  <a:gd name="T3" fmla="*/ 0 h 40"/>
                  <a:gd name="T4" fmla="*/ 8 w 44"/>
                  <a:gd name="T5" fmla="*/ 2 h 40"/>
                  <a:gd name="T6" fmla="*/ 12 w 44"/>
                  <a:gd name="T7" fmla="*/ 33 h 40"/>
                  <a:gd name="T8" fmla="*/ 43 w 44"/>
                  <a:gd name="T9" fmla="*/ 29 h 40"/>
                  <a:gd name="T10" fmla="*/ 44 w 44"/>
                  <a:gd name="T11" fmla="*/ 27 h 40"/>
                  <a:gd name="T12" fmla="*/ 15 w 44"/>
                  <a:gd name="T13" fmla="*/ 29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40">
                    <a:moveTo>
                      <a:pt x="15" y="29"/>
                    </a:moveTo>
                    <a:cubicBezTo>
                      <a:pt x="6" y="22"/>
                      <a:pt x="4" y="9"/>
                      <a:pt x="10" y="0"/>
                    </a:cubicBezTo>
                    <a:cubicBezTo>
                      <a:pt x="9" y="0"/>
                      <a:pt x="8" y="1"/>
                      <a:pt x="8" y="2"/>
                    </a:cubicBezTo>
                    <a:cubicBezTo>
                      <a:pt x="0" y="11"/>
                      <a:pt x="2" y="25"/>
                      <a:pt x="12" y="33"/>
                    </a:cubicBezTo>
                    <a:cubicBezTo>
                      <a:pt x="21" y="40"/>
                      <a:pt x="35" y="39"/>
                      <a:pt x="43" y="29"/>
                    </a:cubicBezTo>
                    <a:cubicBezTo>
                      <a:pt x="43" y="28"/>
                      <a:pt x="43" y="28"/>
                      <a:pt x="44" y="27"/>
                    </a:cubicBezTo>
                    <a:cubicBezTo>
                      <a:pt x="36" y="35"/>
                      <a:pt x="23" y="36"/>
                      <a:pt x="15" y="29"/>
                    </a:cubicBezTo>
                    <a:close/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1" name="Freeform 86"/>
              <p:cNvSpPr>
                <a:spLocks/>
              </p:cNvSpPr>
              <p:nvPr/>
            </p:nvSpPr>
            <p:spPr bwMode="auto">
              <a:xfrm>
                <a:off x="6494" y="3519"/>
                <a:ext cx="81" cy="55"/>
              </a:xfrm>
              <a:custGeom>
                <a:avLst/>
                <a:gdLst>
                  <a:gd name="T0" fmla="*/ 26 w 47"/>
                  <a:gd name="T1" fmla="*/ 25 h 32"/>
                  <a:gd name="T2" fmla="*/ 0 w 47"/>
                  <a:gd name="T3" fmla="*/ 11 h 32"/>
                  <a:gd name="T4" fmla="*/ 1 w 47"/>
                  <a:gd name="T5" fmla="*/ 13 h 32"/>
                  <a:gd name="T6" fmla="*/ 27 w 47"/>
                  <a:gd name="T7" fmla="*/ 29 h 32"/>
                  <a:gd name="T8" fmla="*/ 44 w 47"/>
                  <a:gd name="T9" fmla="*/ 3 h 32"/>
                  <a:gd name="T10" fmla="*/ 43 w 47"/>
                  <a:gd name="T11" fmla="*/ 0 h 32"/>
                  <a:gd name="T12" fmla="*/ 26 w 47"/>
                  <a:gd name="T13" fmla="*/ 25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32">
                    <a:moveTo>
                      <a:pt x="26" y="25"/>
                    </a:moveTo>
                    <a:cubicBezTo>
                      <a:pt x="15" y="27"/>
                      <a:pt x="4" y="21"/>
                      <a:pt x="0" y="11"/>
                    </a:cubicBezTo>
                    <a:cubicBezTo>
                      <a:pt x="1" y="11"/>
                      <a:pt x="1" y="12"/>
                      <a:pt x="1" y="13"/>
                    </a:cubicBezTo>
                    <a:cubicBezTo>
                      <a:pt x="4" y="25"/>
                      <a:pt x="15" y="32"/>
                      <a:pt x="27" y="29"/>
                    </a:cubicBezTo>
                    <a:cubicBezTo>
                      <a:pt x="39" y="26"/>
                      <a:pt x="47" y="15"/>
                      <a:pt x="44" y="3"/>
                    </a:cubicBezTo>
                    <a:cubicBezTo>
                      <a:pt x="44" y="2"/>
                      <a:pt x="43" y="1"/>
                      <a:pt x="43" y="0"/>
                    </a:cubicBezTo>
                    <a:cubicBezTo>
                      <a:pt x="44" y="11"/>
                      <a:pt x="37" y="22"/>
                      <a:pt x="26" y="25"/>
                    </a:cubicBezTo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2" name="Freeform 87"/>
              <p:cNvSpPr>
                <a:spLocks/>
              </p:cNvSpPr>
              <p:nvPr/>
            </p:nvSpPr>
            <p:spPr bwMode="auto">
              <a:xfrm>
                <a:off x="6200" y="3638"/>
                <a:ext cx="53" cy="64"/>
              </a:xfrm>
              <a:custGeom>
                <a:avLst/>
                <a:gdLst>
                  <a:gd name="T0" fmla="*/ 23 w 31"/>
                  <a:gd name="T1" fmla="*/ 23 h 37"/>
                  <a:gd name="T2" fmla="*/ 0 w 31"/>
                  <a:gd name="T3" fmla="*/ 31 h 37"/>
                  <a:gd name="T4" fmla="*/ 2 w 31"/>
                  <a:gd name="T5" fmla="*/ 32 h 37"/>
                  <a:gd name="T6" fmla="*/ 26 w 31"/>
                  <a:gd name="T7" fmla="*/ 25 h 37"/>
                  <a:gd name="T8" fmla="*/ 19 w 31"/>
                  <a:gd name="T9" fmla="*/ 1 h 37"/>
                  <a:gd name="T10" fmla="*/ 18 w 31"/>
                  <a:gd name="T11" fmla="*/ 0 h 37"/>
                  <a:gd name="T12" fmla="*/ 23 w 31"/>
                  <a:gd name="T13" fmla="*/ 23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23" y="23"/>
                    </a:moveTo>
                    <a:cubicBezTo>
                      <a:pt x="18" y="31"/>
                      <a:pt x="8" y="34"/>
                      <a:pt x="0" y="31"/>
                    </a:cubicBezTo>
                    <a:cubicBezTo>
                      <a:pt x="1" y="31"/>
                      <a:pt x="1" y="32"/>
                      <a:pt x="2" y="32"/>
                    </a:cubicBezTo>
                    <a:cubicBezTo>
                      <a:pt x="10" y="37"/>
                      <a:pt x="21" y="34"/>
                      <a:pt x="26" y="25"/>
                    </a:cubicBezTo>
                    <a:cubicBezTo>
                      <a:pt x="31" y="17"/>
                      <a:pt x="28" y="6"/>
                      <a:pt x="19" y="1"/>
                    </a:cubicBezTo>
                    <a:cubicBezTo>
                      <a:pt x="19" y="1"/>
                      <a:pt x="18" y="0"/>
                      <a:pt x="18" y="0"/>
                    </a:cubicBezTo>
                    <a:cubicBezTo>
                      <a:pt x="25" y="5"/>
                      <a:pt x="27" y="15"/>
                      <a:pt x="23" y="23"/>
                    </a:cubicBezTo>
                    <a:close/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3" name="Freeform 88"/>
              <p:cNvSpPr>
                <a:spLocks/>
              </p:cNvSpPr>
              <p:nvPr/>
            </p:nvSpPr>
            <p:spPr bwMode="auto">
              <a:xfrm>
                <a:off x="5661" y="3524"/>
                <a:ext cx="88" cy="107"/>
              </a:xfrm>
              <a:custGeom>
                <a:avLst/>
                <a:gdLst>
                  <a:gd name="T0" fmla="*/ 14 w 51"/>
                  <a:gd name="T1" fmla="*/ 39 h 62"/>
                  <a:gd name="T2" fmla="*/ 23 w 51"/>
                  <a:gd name="T3" fmla="*/ 0 h 62"/>
                  <a:gd name="T4" fmla="*/ 20 w 51"/>
                  <a:gd name="T5" fmla="*/ 1 h 62"/>
                  <a:gd name="T6" fmla="*/ 8 w 51"/>
                  <a:gd name="T7" fmla="*/ 42 h 62"/>
                  <a:gd name="T8" fmla="*/ 49 w 51"/>
                  <a:gd name="T9" fmla="*/ 54 h 62"/>
                  <a:gd name="T10" fmla="*/ 51 w 51"/>
                  <a:gd name="T11" fmla="*/ 52 h 62"/>
                  <a:gd name="T12" fmla="*/ 14 w 51"/>
                  <a:gd name="T13" fmla="*/ 39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" h="62">
                    <a:moveTo>
                      <a:pt x="14" y="39"/>
                    </a:moveTo>
                    <a:cubicBezTo>
                      <a:pt x="6" y="25"/>
                      <a:pt x="10" y="8"/>
                      <a:pt x="23" y="0"/>
                    </a:cubicBezTo>
                    <a:cubicBezTo>
                      <a:pt x="22" y="0"/>
                      <a:pt x="21" y="0"/>
                      <a:pt x="20" y="1"/>
                    </a:cubicBezTo>
                    <a:cubicBezTo>
                      <a:pt x="5" y="9"/>
                      <a:pt x="0" y="27"/>
                      <a:pt x="8" y="42"/>
                    </a:cubicBezTo>
                    <a:cubicBezTo>
                      <a:pt x="16" y="56"/>
                      <a:pt x="34" y="62"/>
                      <a:pt x="49" y="54"/>
                    </a:cubicBezTo>
                    <a:cubicBezTo>
                      <a:pt x="50" y="53"/>
                      <a:pt x="50" y="52"/>
                      <a:pt x="51" y="52"/>
                    </a:cubicBezTo>
                    <a:cubicBezTo>
                      <a:pt x="37" y="57"/>
                      <a:pt x="21" y="52"/>
                      <a:pt x="14" y="39"/>
                    </a:cubicBezTo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4" name="Freeform 89"/>
              <p:cNvSpPr>
                <a:spLocks/>
              </p:cNvSpPr>
              <p:nvPr/>
            </p:nvSpPr>
            <p:spPr bwMode="auto">
              <a:xfrm>
                <a:off x="6949" y="3438"/>
                <a:ext cx="282" cy="416"/>
              </a:xfrm>
              <a:custGeom>
                <a:avLst/>
                <a:gdLst>
                  <a:gd name="T0" fmla="*/ 222 w 282"/>
                  <a:gd name="T1" fmla="*/ 0 h 416"/>
                  <a:gd name="T2" fmla="*/ 282 w 282"/>
                  <a:gd name="T3" fmla="*/ 57 h 416"/>
                  <a:gd name="T4" fmla="*/ 282 w 282"/>
                  <a:gd name="T5" fmla="*/ 416 h 416"/>
                  <a:gd name="T6" fmla="*/ 0 w 282"/>
                  <a:gd name="T7" fmla="*/ 416 h 416"/>
                  <a:gd name="T8" fmla="*/ 0 w 282"/>
                  <a:gd name="T9" fmla="*/ 0 h 416"/>
                  <a:gd name="T10" fmla="*/ 222 w 282"/>
                  <a:gd name="T11" fmla="*/ 0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2" h="416">
                    <a:moveTo>
                      <a:pt x="222" y="0"/>
                    </a:moveTo>
                    <a:lnTo>
                      <a:pt x="282" y="57"/>
                    </a:lnTo>
                    <a:lnTo>
                      <a:pt x="282" y="416"/>
                    </a:lnTo>
                    <a:lnTo>
                      <a:pt x="0" y="416"/>
                    </a:lnTo>
                    <a:lnTo>
                      <a:pt x="0" y="0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5" name="Freeform 90"/>
              <p:cNvSpPr>
                <a:spLocks/>
              </p:cNvSpPr>
              <p:nvPr/>
            </p:nvSpPr>
            <p:spPr bwMode="auto">
              <a:xfrm>
                <a:off x="6949" y="3438"/>
                <a:ext cx="282" cy="416"/>
              </a:xfrm>
              <a:custGeom>
                <a:avLst/>
                <a:gdLst>
                  <a:gd name="T0" fmla="*/ 222 w 282"/>
                  <a:gd name="T1" fmla="*/ 0 h 416"/>
                  <a:gd name="T2" fmla="*/ 282 w 282"/>
                  <a:gd name="T3" fmla="*/ 57 h 416"/>
                  <a:gd name="T4" fmla="*/ 282 w 282"/>
                  <a:gd name="T5" fmla="*/ 416 h 416"/>
                  <a:gd name="T6" fmla="*/ 0 w 282"/>
                  <a:gd name="T7" fmla="*/ 416 h 416"/>
                  <a:gd name="T8" fmla="*/ 0 w 282"/>
                  <a:gd name="T9" fmla="*/ 0 h 416"/>
                  <a:gd name="T10" fmla="*/ 222 w 282"/>
                  <a:gd name="T11" fmla="*/ 0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2" h="416">
                    <a:moveTo>
                      <a:pt x="222" y="0"/>
                    </a:moveTo>
                    <a:lnTo>
                      <a:pt x="282" y="57"/>
                    </a:lnTo>
                    <a:lnTo>
                      <a:pt x="282" y="416"/>
                    </a:lnTo>
                    <a:lnTo>
                      <a:pt x="0" y="416"/>
                    </a:lnTo>
                    <a:lnTo>
                      <a:pt x="0" y="0"/>
                    </a:lnTo>
                    <a:lnTo>
                      <a:pt x="22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6" name="Freeform 91"/>
              <p:cNvSpPr>
                <a:spLocks/>
              </p:cNvSpPr>
              <p:nvPr/>
            </p:nvSpPr>
            <p:spPr bwMode="auto">
              <a:xfrm>
                <a:off x="7171" y="3438"/>
                <a:ext cx="60" cy="57"/>
              </a:xfrm>
              <a:custGeom>
                <a:avLst/>
                <a:gdLst>
                  <a:gd name="T0" fmla="*/ 0 w 60"/>
                  <a:gd name="T1" fmla="*/ 0 h 57"/>
                  <a:gd name="T2" fmla="*/ 60 w 60"/>
                  <a:gd name="T3" fmla="*/ 57 h 57"/>
                  <a:gd name="T4" fmla="*/ 0 w 60"/>
                  <a:gd name="T5" fmla="*/ 57 h 57"/>
                  <a:gd name="T6" fmla="*/ 0 w 60"/>
                  <a:gd name="T7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" h="57">
                    <a:moveTo>
                      <a:pt x="0" y="0"/>
                    </a:moveTo>
                    <a:lnTo>
                      <a:pt x="60" y="57"/>
                    </a:lnTo>
                    <a:lnTo>
                      <a:pt x="0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63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7" name="Freeform 92"/>
              <p:cNvSpPr>
                <a:spLocks/>
              </p:cNvSpPr>
              <p:nvPr/>
            </p:nvSpPr>
            <p:spPr bwMode="auto">
              <a:xfrm>
                <a:off x="7171" y="3438"/>
                <a:ext cx="60" cy="57"/>
              </a:xfrm>
              <a:custGeom>
                <a:avLst/>
                <a:gdLst>
                  <a:gd name="T0" fmla="*/ 0 w 60"/>
                  <a:gd name="T1" fmla="*/ 0 h 57"/>
                  <a:gd name="T2" fmla="*/ 60 w 60"/>
                  <a:gd name="T3" fmla="*/ 57 h 57"/>
                  <a:gd name="T4" fmla="*/ 0 w 60"/>
                  <a:gd name="T5" fmla="*/ 57 h 57"/>
                  <a:gd name="T6" fmla="*/ 0 w 60"/>
                  <a:gd name="T7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" h="57">
                    <a:moveTo>
                      <a:pt x="0" y="0"/>
                    </a:moveTo>
                    <a:lnTo>
                      <a:pt x="60" y="57"/>
                    </a:lnTo>
                    <a:lnTo>
                      <a:pt x="0" y="5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8" name="Rectangle 93"/>
              <p:cNvSpPr>
                <a:spLocks noChangeArrowheads="1"/>
              </p:cNvSpPr>
              <p:nvPr/>
            </p:nvSpPr>
            <p:spPr bwMode="auto">
              <a:xfrm>
                <a:off x="7171" y="3495"/>
                <a:ext cx="60" cy="59"/>
              </a:xfrm>
              <a:prstGeom prst="rect">
                <a:avLst/>
              </a:prstGeom>
              <a:solidFill>
                <a:srgbClr val="A9A8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9" name="Rectangle 94"/>
              <p:cNvSpPr>
                <a:spLocks noChangeArrowheads="1"/>
              </p:cNvSpPr>
              <p:nvPr/>
            </p:nvSpPr>
            <p:spPr bwMode="auto">
              <a:xfrm>
                <a:off x="6981" y="3499"/>
                <a:ext cx="185" cy="19"/>
              </a:xfrm>
              <a:prstGeom prst="rect">
                <a:avLst/>
              </a:pr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0" name="Rectangle 95"/>
              <p:cNvSpPr>
                <a:spLocks noChangeArrowheads="1"/>
              </p:cNvSpPr>
              <p:nvPr/>
            </p:nvSpPr>
            <p:spPr bwMode="auto">
              <a:xfrm>
                <a:off x="6981" y="3499"/>
                <a:ext cx="185" cy="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1" name="Rectangle 96"/>
              <p:cNvSpPr>
                <a:spLocks noChangeArrowheads="1"/>
              </p:cNvSpPr>
              <p:nvPr/>
            </p:nvSpPr>
            <p:spPr bwMode="auto">
              <a:xfrm>
                <a:off x="7061" y="3526"/>
                <a:ext cx="105" cy="9"/>
              </a:xfrm>
              <a:prstGeom prst="rect">
                <a:avLst/>
              </a:pr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2" name="Rectangle 97"/>
              <p:cNvSpPr>
                <a:spLocks noChangeArrowheads="1"/>
              </p:cNvSpPr>
              <p:nvPr/>
            </p:nvSpPr>
            <p:spPr bwMode="auto">
              <a:xfrm>
                <a:off x="6981" y="3576"/>
                <a:ext cx="117" cy="11"/>
              </a:xfrm>
              <a:prstGeom prst="rect">
                <a:avLst/>
              </a:pr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3" name="Rectangle 98"/>
              <p:cNvSpPr>
                <a:spLocks noChangeArrowheads="1"/>
              </p:cNvSpPr>
              <p:nvPr/>
            </p:nvSpPr>
            <p:spPr bwMode="auto">
              <a:xfrm>
                <a:off x="6981" y="3576"/>
                <a:ext cx="117" cy="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4" name="Rectangle 99"/>
              <p:cNvSpPr>
                <a:spLocks noChangeArrowheads="1"/>
              </p:cNvSpPr>
              <p:nvPr/>
            </p:nvSpPr>
            <p:spPr bwMode="auto">
              <a:xfrm>
                <a:off x="6981" y="3607"/>
                <a:ext cx="117" cy="11"/>
              </a:xfrm>
              <a:prstGeom prst="rect">
                <a:avLst/>
              </a:pr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5" name="Rectangle 100"/>
              <p:cNvSpPr>
                <a:spLocks noChangeArrowheads="1"/>
              </p:cNvSpPr>
              <p:nvPr/>
            </p:nvSpPr>
            <p:spPr bwMode="auto">
              <a:xfrm>
                <a:off x="6981" y="3607"/>
                <a:ext cx="117" cy="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6" name="Rectangle 101"/>
              <p:cNvSpPr>
                <a:spLocks noChangeArrowheads="1"/>
              </p:cNvSpPr>
              <p:nvPr/>
            </p:nvSpPr>
            <p:spPr bwMode="auto">
              <a:xfrm>
                <a:off x="6981" y="3637"/>
                <a:ext cx="117" cy="10"/>
              </a:xfrm>
              <a:prstGeom prst="rect">
                <a:avLst/>
              </a:pr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7" name="Rectangle 102"/>
              <p:cNvSpPr>
                <a:spLocks noChangeArrowheads="1"/>
              </p:cNvSpPr>
              <p:nvPr/>
            </p:nvSpPr>
            <p:spPr bwMode="auto">
              <a:xfrm>
                <a:off x="6981" y="3637"/>
                <a:ext cx="117" cy="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8" name="Rectangle 103"/>
              <p:cNvSpPr>
                <a:spLocks noChangeArrowheads="1"/>
              </p:cNvSpPr>
              <p:nvPr/>
            </p:nvSpPr>
            <p:spPr bwMode="auto">
              <a:xfrm>
                <a:off x="6981" y="3668"/>
                <a:ext cx="117" cy="10"/>
              </a:xfrm>
              <a:prstGeom prst="rect">
                <a:avLst/>
              </a:pr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9" name="Rectangle 104"/>
              <p:cNvSpPr>
                <a:spLocks noChangeArrowheads="1"/>
              </p:cNvSpPr>
              <p:nvPr/>
            </p:nvSpPr>
            <p:spPr bwMode="auto">
              <a:xfrm>
                <a:off x="6981" y="3668"/>
                <a:ext cx="117" cy="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0" name="Rectangle 105"/>
              <p:cNvSpPr>
                <a:spLocks noChangeArrowheads="1"/>
              </p:cNvSpPr>
              <p:nvPr/>
            </p:nvSpPr>
            <p:spPr bwMode="auto">
              <a:xfrm>
                <a:off x="6981" y="3699"/>
                <a:ext cx="221" cy="10"/>
              </a:xfrm>
              <a:prstGeom prst="rect">
                <a:avLst/>
              </a:pr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1" name="Rectangle 106"/>
              <p:cNvSpPr>
                <a:spLocks noChangeArrowheads="1"/>
              </p:cNvSpPr>
              <p:nvPr/>
            </p:nvSpPr>
            <p:spPr bwMode="auto">
              <a:xfrm>
                <a:off x="6981" y="3699"/>
                <a:ext cx="221" cy="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2" name="Rectangle 107"/>
              <p:cNvSpPr>
                <a:spLocks noChangeArrowheads="1"/>
              </p:cNvSpPr>
              <p:nvPr/>
            </p:nvSpPr>
            <p:spPr bwMode="auto">
              <a:xfrm>
                <a:off x="6981" y="3730"/>
                <a:ext cx="221" cy="10"/>
              </a:xfrm>
              <a:prstGeom prst="rect">
                <a:avLst/>
              </a:pr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3" name="Rectangle 108"/>
              <p:cNvSpPr>
                <a:spLocks noChangeArrowheads="1"/>
              </p:cNvSpPr>
              <p:nvPr/>
            </p:nvSpPr>
            <p:spPr bwMode="auto">
              <a:xfrm>
                <a:off x="6981" y="3730"/>
                <a:ext cx="221" cy="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4" name="Rectangle 109"/>
              <p:cNvSpPr>
                <a:spLocks noChangeArrowheads="1"/>
              </p:cNvSpPr>
              <p:nvPr/>
            </p:nvSpPr>
            <p:spPr bwMode="auto">
              <a:xfrm>
                <a:off x="6981" y="3761"/>
                <a:ext cx="221" cy="10"/>
              </a:xfrm>
              <a:prstGeom prst="rect">
                <a:avLst/>
              </a:pr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5" name="Rectangle 110"/>
              <p:cNvSpPr>
                <a:spLocks noChangeArrowheads="1"/>
              </p:cNvSpPr>
              <p:nvPr/>
            </p:nvSpPr>
            <p:spPr bwMode="auto">
              <a:xfrm>
                <a:off x="6981" y="3761"/>
                <a:ext cx="221" cy="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6" name="Rectangle 111"/>
              <p:cNvSpPr>
                <a:spLocks noChangeArrowheads="1"/>
              </p:cNvSpPr>
              <p:nvPr/>
            </p:nvSpPr>
            <p:spPr bwMode="auto">
              <a:xfrm>
                <a:off x="6981" y="3792"/>
                <a:ext cx="221" cy="8"/>
              </a:xfrm>
              <a:prstGeom prst="rect">
                <a:avLst/>
              </a:pr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7" name="Rectangle 112"/>
              <p:cNvSpPr>
                <a:spLocks noChangeArrowheads="1"/>
              </p:cNvSpPr>
              <p:nvPr/>
            </p:nvSpPr>
            <p:spPr bwMode="auto">
              <a:xfrm>
                <a:off x="6981" y="3792"/>
                <a:ext cx="221" cy="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8" name="Rectangle 113"/>
              <p:cNvSpPr>
                <a:spLocks noChangeArrowheads="1"/>
              </p:cNvSpPr>
              <p:nvPr/>
            </p:nvSpPr>
            <p:spPr bwMode="auto">
              <a:xfrm>
                <a:off x="6981" y="3821"/>
                <a:ext cx="221" cy="10"/>
              </a:xfrm>
              <a:prstGeom prst="rect">
                <a:avLst/>
              </a:pr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9" name="Rectangle 114"/>
              <p:cNvSpPr>
                <a:spLocks noChangeArrowheads="1"/>
              </p:cNvSpPr>
              <p:nvPr/>
            </p:nvSpPr>
            <p:spPr bwMode="auto">
              <a:xfrm>
                <a:off x="6981" y="3821"/>
                <a:ext cx="221" cy="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0" name="Freeform 115"/>
              <p:cNvSpPr>
                <a:spLocks/>
              </p:cNvSpPr>
              <p:nvPr/>
            </p:nvSpPr>
            <p:spPr bwMode="auto">
              <a:xfrm>
                <a:off x="7119" y="3581"/>
                <a:ext cx="93" cy="95"/>
              </a:xfrm>
              <a:custGeom>
                <a:avLst/>
                <a:gdLst>
                  <a:gd name="T0" fmla="*/ 27 w 54"/>
                  <a:gd name="T1" fmla="*/ 27 h 55"/>
                  <a:gd name="T2" fmla="*/ 27 w 54"/>
                  <a:gd name="T3" fmla="*/ 0 h 55"/>
                  <a:gd name="T4" fmla="*/ 54 w 54"/>
                  <a:gd name="T5" fmla="*/ 27 h 55"/>
                  <a:gd name="T6" fmla="*/ 27 w 54"/>
                  <a:gd name="T7" fmla="*/ 55 h 55"/>
                  <a:gd name="T8" fmla="*/ 0 w 54"/>
                  <a:gd name="T9" fmla="*/ 27 h 55"/>
                  <a:gd name="T10" fmla="*/ 27 w 54"/>
                  <a:gd name="T11" fmla="*/ 27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55">
                    <a:moveTo>
                      <a:pt x="27" y="27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42" y="0"/>
                      <a:pt x="54" y="12"/>
                      <a:pt x="54" y="27"/>
                    </a:cubicBezTo>
                    <a:cubicBezTo>
                      <a:pt x="54" y="42"/>
                      <a:pt x="42" y="55"/>
                      <a:pt x="27" y="55"/>
                    </a:cubicBezTo>
                    <a:cubicBezTo>
                      <a:pt x="12" y="55"/>
                      <a:pt x="0" y="42"/>
                      <a:pt x="0" y="27"/>
                    </a:cubicBezTo>
                    <a:lnTo>
                      <a:pt x="27" y="27"/>
                    </a:lnTo>
                    <a:close/>
                  </a:path>
                </a:pathLst>
              </a:custGeom>
              <a:solidFill>
                <a:srgbClr val="4850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1" name="Freeform 116"/>
              <p:cNvSpPr>
                <a:spLocks/>
              </p:cNvSpPr>
              <p:nvPr/>
            </p:nvSpPr>
            <p:spPr bwMode="auto">
              <a:xfrm>
                <a:off x="7114" y="3578"/>
                <a:ext cx="46" cy="46"/>
              </a:xfrm>
              <a:custGeom>
                <a:avLst/>
                <a:gdLst>
                  <a:gd name="T0" fmla="*/ 27 w 27"/>
                  <a:gd name="T1" fmla="*/ 0 h 27"/>
                  <a:gd name="T2" fmla="*/ 27 w 27"/>
                  <a:gd name="T3" fmla="*/ 27 h 27"/>
                  <a:gd name="T4" fmla="*/ 0 w 27"/>
                  <a:gd name="T5" fmla="*/ 27 h 27"/>
                  <a:gd name="T6" fmla="*/ 27 w 27"/>
                  <a:gd name="T7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" h="27">
                    <a:moveTo>
                      <a:pt x="27" y="0"/>
                    </a:moveTo>
                    <a:cubicBezTo>
                      <a:pt x="27" y="27"/>
                      <a:pt x="27" y="27"/>
                      <a:pt x="27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12"/>
                      <a:pt x="12" y="0"/>
                      <a:pt x="27" y="0"/>
                    </a:cubicBezTo>
                    <a:close/>
                  </a:path>
                </a:pathLst>
              </a:custGeom>
              <a:solidFill>
                <a:srgbClr val="FBD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2" name="Freeform 117"/>
              <p:cNvSpPr>
                <a:spLocks/>
              </p:cNvSpPr>
              <p:nvPr/>
            </p:nvSpPr>
            <p:spPr bwMode="auto">
              <a:xfrm>
                <a:off x="5902" y="3781"/>
                <a:ext cx="40" cy="38"/>
              </a:xfrm>
              <a:custGeom>
                <a:avLst/>
                <a:gdLst>
                  <a:gd name="T0" fmla="*/ 6 w 23"/>
                  <a:gd name="T1" fmla="*/ 0 h 22"/>
                  <a:gd name="T2" fmla="*/ 6 w 23"/>
                  <a:gd name="T3" fmla="*/ 0 h 22"/>
                  <a:gd name="T4" fmla="*/ 11 w 23"/>
                  <a:gd name="T5" fmla="*/ 1 h 22"/>
                  <a:gd name="T6" fmla="*/ 3 w 23"/>
                  <a:gd name="T7" fmla="*/ 10 h 22"/>
                  <a:gd name="T8" fmla="*/ 0 w 23"/>
                  <a:gd name="T9" fmla="*/ 16 h 22"/>
                  <a:gd name="T10" fmla="*/ 13 w 23"/>
                  <a:gd name="T11" fmla="*/ 2 h 22"/>
                  <a:gd name="T12" fmla="*/ 15 w 23"/>
                  <a:gd name="T13" fmla="*/ 4 h 22"/>
                  <a:gd name="T14" fmla="*/ 0 w 23"/>
                  <a:gd name="T15" fmla="*/ 20 h 22"/>
                  <a:gd name="T16" fmla="*/ 22 w 23"/>
                  <a:gd name="T17" fmla="*/ 22 h 22"/>
                  <a:gd name="T18" fmla="*/ 23 w 23"/>
                  <a:gd name="T19" fmla="*/ 19 h 22"/>
                  <a:gd name="T20" fmla="*/ 22 w 23"/>
                  <a:gd name="T21" fmla="*/ 15 h 22"/>
                  <a:gd name="T22" fmla="*/ 20 w 23"/>
                  <a:gd name="T23" fmla="*/ 15 h 22"/>
                  <a:gd name="T24" fmla="*/ 21 w 23"/>
                  <a:gd name="T25" fmla="*/ 10 h 22"/>
                  <a:gd name="T26" fmla="*/ 6 w 23"/>
                  <a:gd name="T2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3" h="22">
                    <a:moveTo>
                      <a:pt x="6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8" y="0"/>
                      <a:pt x="10" y="1"/>
                      <a:pt x="11" y="1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2" y="12"/>
                      <a:pt x="1" y="14"/>
                      <a:pt x="0" y="16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4" y="3"/>
                      <a:pt x="14" y="3"/>
                      <a:pt x="15" y="4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3" y="21"/>
                      <a:pt x="23" y="20"/>
                      <a:pt x="23" y="19"/>
                    </a:cubicBezTo>
                    <a:cubicBezTo>
                      <a:pt x="23" y="18"/>
                      <a:pt x="22" y="16"/>
                      <a:pt x="22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3"/>
                      <a:pt x="20" y="12"/>
                      <a:pt x="21" y="10"/>
                    </a:cubicBezTo>
                    <a:cubicBezTo>
                      <a:pt x="18" y="5"/>
                      <a:pt x="13" y="1"/>
                      <a:pt x="6" y="0"/>
                    </a:cubicBezTo>
                  </a:path>
                </a:pathLst>
              </a:custGeom>
              <a:solidFill>
                <a:srgbClr val="D0EE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3" name="Freeform 118"/>
              <p:cNvSpPr>
                <a:spLocks noEditPoints="1"/>
              </p:cNvSpPr>
              <p:nvPr/>
            </p:nvSpPr>
            <p:spPr bwMode="auto">
              <a:xfrm>
                <a:off x="5871" y="3780"/>
                <a:ext cx="42" cy="36"/>
              </a:xfrm>
              <a:custGeom>
                <a:avLst/>
                <a:gdLst>
                  <a:gd name="T0" fmla="*/ 21 w 24"/>
                  <a:gd name="T1" fmla="*/ 11 h 21"/>
                  <a:gd name="T2" fmla="*/ 12 w 24"/>
                  <a:gd name="T3" fmla="*/ 20 h 21"/>
                  <a:gd name="T4" fmla="*/ 14 w 24"/>
                  <a:gd name="T5" fmla="*/ 20 h 21"/>
                  <a:gd name="T6" fmla="*/ 18 w 24"/>
                  <a:gd name="T7" fmla="*/ 17 h 21"/>
                  <a:gd name="T8" fmla="*/ 21 w 24"/>
                  <a:gd name="T9" fmla="*/ 11 h 21"/>
                  <a:gd name="T10" fmla="*/ 21 w 24"/>
                  <a:gd name="T11" fmla="*/ 0 h 21"/>
                  <a:gd name="T12" fmla="*/ 20 w 24"/>
                  <a:gd name="T13" fmla="*/ 0 h 21"/>
                  <a:gd name="T14" fmla="*/ 1 w 24"/>
                  <a:gd name="T15" fmla="*/ 21 h 21"/>
                  <a:gd name="T16" fmla="*/ 1 w 24"/>
                  <a:gd name="T17" fmla="*/ 21 h 21"/>
                  <a:gd name="T18" fmla="*/ 1 w 24"/>
                  <a:gd name="T19" fmla="*/ 19 h 21"/>
                  <a:gd name="T20" fmla="*/ 5 w 24"/>
                  <a:gd name="T21" fmla="*/ 19 h 21"/>
                  <a:gd name="T22" fmla="*/ 23 w 24"/>
                  <a:gd name="T23" fmla="*/ 0 h 21"/>
                  <a:gd name="T24" fmla="*/ 24 w 24"/>
                  <a:gd name="T25" fmla="*/ 1 h 21"/>
                  <a:gd name="T26" fmla="*/ 24 w 24"/>
                  <a:gd name="T27" fmla="*/ 1 h 21"/>
                  <a:gd name="T28" fmla="*/ 21 w 24"/>
                  <a:gd name="T2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" h="21">
                    <a:moveTo>
                      <a:pt x="21" y="11"/>
                    </a:moveTo>
                    <a:cubicBezTo>
                      <a:pt x="12" y="20"/>
                      <a:pt x="12" y="20"/>
                      <a:pt x="12" y="20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9" y="15"/>
                      <a:pt x="20" y="13"/>
                      <a:pt x="21" y="11"/>
                    </a:cubicBezTo>
                    <a:moveTo>
                      <a:pt x="21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9" y="0"/>
                      <a:pt x="0" y="10"/>
                      <a:pt x="1" y="21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3" y="0"/>
                      <a:pt x="22" y="0"/>
                      <a:pt x="21" y="0"/>
                    </a:cubicBezTo>
                  </a:path>
                </a:pathLst>
              </a:custGeom>
              <a:solidFill>
                <a:srgbClr val="D0EE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4" name="Freeform 119"/>
              <p:cNvSpPr>
                <a:spLocks/>
              </p:cNvSpPr>
              <p:nvPr/>
            </p:nvSpPr>
            <p:spPr bwMode="auto">
              <a:xfrm>
                <a:off x="5878" y="3831"/>
                <a:ext cx="2" cy="4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0 w 1"/>
                  <a:gd name="T5" fmla="*/ 2 h 2"/>
                  <a:gd name="T6" fmla="*/ 0 w 1"/>
                  <a:gd name="T7" fmla="*/ 2 h 2"/>
                  <a:gd name="T8" fmla="*/ 0 w 1"/>
                  <a:gd name="T9" fmla="*/ 1 h 2"/>
                  <a:gd name="T10" fmla="*/ 0 w 1"/>
                  <a:gd name="T11" fmla="*/ 1 h 2"/>
                  <a:gd name="T12" fmla="*/ 0 w 1"/>
                  <a:gd name="T13" fmla="*/ 1 h 2"/>
                  <a:gd name="T14" fmla="*/ 0 w 1"/>
                  <a:gd name="T15" fmla="*/ 1 h 2"/>
                  <a:gd name="T16" fmla="*/ 1 w 1"/>
                  <a:gd name="T1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D0EE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5" name="Freeform 120"/>
              <p:cNvSpPr>
                <a:spLocks/>
              </p:cNvSpPr>
              <p:nvPr/>
            </p:nvSpPr>
            <p:spPr bwMode="auto">
              <a:xfrm>
                <a:off x="5873" y="3819"/>
                <a:ext cx="17" cy="14"/>
              </a:xfrm>
              <a:custGeom>
                <a:avLst/>
                <a:gdLst>
                  <a:gd name="T0" fmla="*/ 0 w 10"/>
                  <a:gd name="T1" fmla="*/ 0 h 8"/>
                  <a:gd name="T2" fmla="*/ 3 w 10"/>
                  <a:gd name="T3" fmla="*/ 8 h 8"/>
                  <a:gd name="T4" fmla="*/ 4 w 10"/>
                  <a:gd name="T5" fmla="*/ 7 h 8"/>
                  <a:gd name="T6" fmla="*/ 10 w 10"/>
                  <a:gd name="T7" fmla="*/ 1 h 8"/>
                  <a:gd name="T8" fmla="*/ 8 w 10"/>
                  <a:gd name="T9" fmla="*/ 0 h 8"/>
                  <a:gd name="T10" fmla="*/ 2 w 10"/>
                  <a:gd name="T11" fmla="*/ 7 h 8"/>
                  <a:gd name="T12" fmla="*/ 0 w 10"/>
                  <a:gd name="T13" fmla="*/ 1 h 8"/>
                  <a:gd name="T14" fmla="*/ 1 w 10"/>
                  <a:gd name="T15" fmla="*/ 0 h 8"/>
                  <a:gd name="T16" fmla="*/ 0 w 10"/>
                  <a:gd name="T1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8">
                    <a:moveTo>
                      <a:pt x="0" y="0"/>
                    </a:moveTo>
                    <a:cubicBezTo>
                      <a:pt x="0" y="3"/>
                      <a:pt x="1" y="5"/>
                      <a:pt x="3" y="8"/>
                    </a:cubicBezTo>
                    <a:cubicBezTo>
                      <a:pt x="3" y="8"/>
                      <a:pt x="4" y="7"/>
                      <a:pt x="4" y="7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5"/>
                      <a:pt x="0" y="3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0EE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6" name="Freeform 121"/>
              <p:cNvSpPr>
                <a:spLocks/>
              </p:cNvSpPr>
              <p:nvPr/>
            </p:nvSpPr>
            <p:spPr bwMode="auto">
              <a:xfrm>
                <a:off x="5885" y="3821"/>
                <a:ext cx="48" cy="10"/>
              </a:xfrm>
              <a:custGeom>
                <a:avLst/>
                <a:gdLst>
                  <a:gd name="T0" fmla="*/ 10 w 48"/>
                  <a:gd name="T1" fmla="*/ 0 h 10"/>
                  <a:gd name="T2" fmla="*/ 0 w 48"/>
                  <a:gd name="T3" fmla="*/ 10 h 10"/>
                  <a:gd name="T4" fmla="*/ 48 w 48"/>
                  <a:gd name="T5" fmla="*/ 3 h 10"/>
                  <a:gd name="T6" fmla="*/ 10 w 48"/>
                  <a:gd name="T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10">
                    <a:moveTo>
                      <a:pt x="10" y="0"/>
                    </a:moveTo>
                    <a:lnTo>
                      <a:pt x="0" y="10"/>
                    </a:lnTo>
                    <a:lnTo>
                      <a:pt x="48" y="3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D0EE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7" name="Freeform 122"/>
              <p:cNvSpPr>
                <a:spLocks/>
              </p:cNvSpPr>
              <p:nvPr/>
            </p:nvSpPr>
            <p:spPr bwMode="auto">
              <a:xfrm>
                <a:off x="5885" y="3821"/>
                <a:ext cx="48" cy="10"/>
              </a:xfrm>
              <a:custGeom>
                <a:avLst/>
                <a:gdLst>
                  <a:gd name="T0" fmla="*/ 10 w 48"/>
                  <a:gd name="T1" fmla="*/ 0 h 10"/>
                  <a:gd name="T2" fmla="*/ 0 w 48"/>
                  <a:gd name="T3" fmla="*/ 10 h 10"/>
                  <a:gd name="T4" fmla="*/ 48 w 48"/>
                  <a:gd name="T5" fmla="*/ 3 h 10"/>
                  <a:gd name="T6" fmla="*/ 10 w 48"/>
                  <a:gd name="T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10">
                    <a:moveTo>
                      <a:pt x="10" y="0"/>
                    </a:moveTo>
                    <a:lnTo>
                      <a:pt x="0" y="10"/>
                    </a:lnTo>
                    <a:lnTo>
                      <a:pt x="48" y="3"/>
                    </a:lnTo>
                    <a:lnTo>
                      <a:pt x="1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8" name="Freeform 123"/>
              <p:cNvSpPr>
                <a:spLocks/>
              </p:cNvSpPr>
              <p:nvPr/>
            </p:nvSpPr>
            <p:spPr bwMode="auto">
              <a:xfrm>
                <a:off x="5892" y="3845"/>
                <a:ext cx="29" cy="4"/>
              </a:xfrm>
              <a:custGeom>
                <a:avLst/>
                <a:gdLst>
                  <a:gd name="T0" fmla="*/ 17 w 17"/>
                  <a:gd name="T1" fmla="*/ 0 h 2"/>
                  <a:gd name="T2" fmla="*/ 0 w 17"/>
                  <a:gd name="T3" fmla="*/ 0 h 2"/>
                  <a:gd name="T4" fmla="*/ 9 w 17"/>
                  <a:gd name="T5" fmla="*/ 2 h 2"/>
                  <a:gd name="T6" fmla="*/ 9 w 17"/>
                  <a:gd name="T7" fmla="*/ 2 h 2"/>
                  <a:gd name="T8" fmla="*/ 17 w 17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2">
                    <a:moveTo>
                      <a:pt x="1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" y="2"/>
                      <a:pt x="6" y="2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12" y="2"/>
                      <a:pt x="15" y="2"/>
                      <a:pt x="17" y="0"/>
                    </a:cubicBezTo>
                  </a:path>
                </a:pathLst>
              </a:custGeom>
              <a:solidFill>
                <a:srgbClr val="D6F4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9" name="Freeform 124"/>
              <p:cNvSpPr>
                <a:spLocks/>
              </p:cNvSpPr>
              <p:nvPr/>
            </p:nvSpPr>
            <p:spPr bwMode="auto">
              <a:xfrm>
                <a:off x="5882" y="3831"/>
                <a:ext cx="55" cy="14"/>
              </a:xfrm>
              <a:custGeom>
                <a:avLst/>
                <a:gdLst>
                  <a:gd name="T0" fmla="*/ 32 w 32"/>
                  <a:gd name="T1" fmla="*/ 0 h 8"/>
                  <a:gd name="T2" fmla="*/ 0 w 32"/>
                  <a:gd name="T3" fmla="*/ 4 h 8"/>
                  <a:gd name="T4" fmla="*/ 6 w 32"/>
                  <a:gd name="T5" fmla="*/ 8 h 8"/>
                  <a:gd name="T6" fmla="*/ 23 w 32"/>
                  <a:gd name="T7" fmla="*/ 8 h 8"/>
                  <a:gd name="T8" fmla="*/ 32 w 32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8">
                    <a:moveTo>
                      <a:pt x="32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2" y="6"/>
                      <a:pt x="4" y="7"/>
                      <a:pt x="6" y="8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7" y="7"/>
                      <a:pt x="30" y="4"/>
                      <a:pt x="32" y="0"/>
                    </a:cubicBezTo>
                  </a:path>
                </a:pathLst>
              </a:custGeom>
              <a:solidFill>
                <a:srgbClr val="D0EE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0" name="Freeform 125"/>
              <p:cNvSpPr>
                <a:spLocks/>
              </p:cNvSpPr>
              <p:nvPr/>
            </p:nvSpPr>
            <p:spPr bwMode="auto">
              <a:xfrm>
                <a:off x="5980" y="3778"/>
                <a:ext cx="29" cy="21"/>
              </a:xfrm>
              <a:custGeom>
                <a:avLst/>
                <a:gdLst>
                  <a:gd name="T0" fmla="*/ 17 w 17"/>
                  <a:gd name="T1" fmla="*/ 0 h 12"/>
                  <a:gd name="T2" fmla="*/ 6 w 17"/>
                  <a:gd name="T3" fmla="*/ 4 h 12"/>
                  <a:gd name="T4" fmla="*/ 0 w 17"/>
                  <a:gd name="T5" fmla="*/ 12 h 12"/>
                  <a:gd name="T6" fmla="*/ 0 w 17"/>
                  <a:gd name="T7" fmla="*/ 12 h 12"/>
                  <a:gd name="T8" fmla="*/ 17 w 17"/>
                  <a:gd name="T9" fmla="*/ 1 h 12"/>
                  <a:gd name="T10" fmla="*/ 17 w 17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12">
                    <a:moveTo>
                      <a:pt x="17" y="0"/>
                    </a:moveTo>
                    <a:cubicBezTo>
                      <a:pt x="13" y="0"/>
                      <a:pt x="9" y="2"/>
                      <a:pt x="6" y="4"/>
                    </a:cubicBezTo>
                    <a:cubicBezTo>
                      <a:pt x="4" y="7"/>
                      <a:pt x="2" y="9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7" y="11"/>
                      <a:pt x="13" y="7"/>
                      <a:pt x="17" y="1"/>
                    </a:cubicBezTo>
                    <a:cubicBezTo>
                      <a:pt x="17" y="1"/>
                      <a:pt x="17" y="0"/>
                      <a:pt x="17" y="0"/>
                    </a:cubicBezTo>
                  </a:path>
                </a:pathLst>
              </a:custGeom>
              <a:solidFill>
                <a:srgbClr val="D0EE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1" name="Freeform 126"/>
              <p:cNvSpPr>
                <a:spLocks/>
              </p:cNvSpPr>
              <p:nvPr/>
            </p:nvSpPr>
            <p:spPr bwMode="auto">
              <a:xfrm>
                <a:off x="6009" y="3778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</a:path>
                </a:pathLst>
              </a:custGeom>
              <a:solidFill>
                <a:srgbClr val="D0EE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2" name="Freeform 127"/>
              <p:cNvSpPr>
                <a:spLocks/>
              </p:cNvSpPr>
              <p:nvPr/>
            </p:nvSpPr>
            <p:spPr bwMode="auto">
              <a:xfrm>
                <a:off x="5980" y="3785"/>
                <a:ext cx="10" cy="14"/>
              </a:xfrm>
              <a:custGeom>
                <a:avLst/>
                <a:gdLst>
                  <a:gd name="T0" fmla="*/ 6 w 6"/>
                  <a:gd name="T1" fmla="*/ 0 h 8"/>
                  <a:gd name="T2" fmla="*/ 0 w 6"/>
                  <a:gd name="T3" fmla="*/ 8 h 8"/>
                  <a:gd name="T4" fmla="*/ 6 w 6"/>
                  <a:gd name="T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8">
                    <a:moveTo>
                      <a:pt x="6" y="0"/>
                    </a:moveTo>
                    <a:cubicBezTo>
                      <a:pt x="4" y="2"/>
                      <a:pt x="2" y="5"/>
                      <a:pt x="0" y="8"/>
                    </a:cubicBezTo>
                    <a:cubicBezTo>
                      <a:pt x="2" y="5"/>
                      <a:pt x="4" y="3"/>
                      <a:pt x="6" y="0"/>
                    </a:cubicBezTo>
                  </a:path>
                </a:pathLst>
              </a:custGeom>
              <a:solidFill>
                <a:srgbClr val="D0EE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3" name="Freeform 128"/>
              <p:cNvSpPr>
                <a:spLocks/>
              </p:cNvSpPr>
              <p:nvPr/>
            </p:nvSpPr>
            <p:spPr bwMode="auto">
              <a:xfrm>
                <a:off x="6030" y="3823"/>
                <a:ext cx="13" cy="10"/>
              </a:xfrm>
              <a:custGeom>
                <a:avLst/>
                <a:gdLst>
                  <a:gd name="T0" fmla="*/ 3 w 8"/>
                  <a:gd name="T1" fmla="*/ 0 h 6"/>
                  <a:gd name="T2" fmla="*/ 0 w 8"/>
                  <a:gd name="T3" fmla="*/ 3 h 6"/>
                  <a:gd name="T4" fmla="*/ 6 w 8"/>
                  <a:gd name="T5" fmla="*/ 4 h 6"/>
                  <a:gd name="T6" fmla="*/ 5 w 8"/>
                  <a:gd name="T7" fmla="*/ 6 h 6"/>
                  <a:gd name="T8" fmla="*/ 8 w 8"/>
                  <a:gd name="T9" fmla="*/ 0 h 6"/>
                  <a:gd name="T10" fmla="*/ 8 w 8"/>
                  <a:gd name="T11" fmla="*/ 0 h 6"/>
                  <a:gd name="T12" fmla="*/ 3 w 8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6">
                    <a:moveTo>
                      <a:pt x="3" y="0"/>
                    </a:moveTo>
                    <a:cubicBezTo>
                      <a:pt x="2" y="1"/>
                      <a:pt x="1" y="2"/>
                      <a:pt x="0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7" y="4"/>
                      <a:pt x="8" y="2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0"/>
                      <a:pt x="5" y="0"/>
                      <a:pt x="3" y="0"/>
                    </a:cubicBezTo>
                  </a:path>
                </a:pathLst>
              </a:custGeom>
              <a:solidFill>
                <a:srgbClr val="D0EE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4" name="Freeform 129"/>
              <p:cNvSpPr>
                <a:spLocks noEditPoints="1"/>
              </p:cNvSpPr>
              <p:nvPr/>
            </p:nvSpPr>
            <p:spPr bwMode="auto">
              <a:xfrm>
                <a:off x="5995" y="3800"/>
                <a:ext cx="40" cy="28"/>
              </a:xfrm>
              <a:custGeom>
                <a:avLst/>
                <a:gdLst>
                  <a:gd name="T0" fmla="*/ 18 w 23"/>
                  <a:gd name="T1" fmla="*/ 10 h 16"/>
                  <a:gd name="T2" fmla="*/ 3 w 23"/>
                  <a:gd name="T3" fmla="*/ 12 h 16"/>
                  <a:gd name="T4" fmla="*/ 1 w 23"/>
                  <a:gd name="T5" fmla="*/ 14 h 16"/>
                  <a:gd name="T6" fmla="*/ 20 w 23"/>
                  <a:gd name="T7" fmla="*/ 16 h 16"/>
                  <a:gd name="T8" fmla="*/ 23 w 23"/>
                  <a:gd name="T9" fmla="*/ 13 h 16"/>
                  <a:gd name="T10" fmla="*/ 18 w 23"/>
                  <a:gd name="T11" fmla="*/ 10 h 16"/>
                  <a:gd name="T12" fmla="*/ 11 w 23"/>
                  <a:gd name="T13" fmla="*/ 4 h 16"/>
                  <a:gd name="T14" fmla="*/ 8 w 23"/>
                  <a:gd name="T15" fmla="*/ 8 h 16"/>
                  <a:gd name="T16" fmla="*/ 13 w 23"/>
                  <a:gd name="T17" fmla="*/ 7 h 16"/>
                  <a:gd name="T18" fmla="*/ 11 w 23"/>
                  <a:gd name="T19" fmla="*/ 4 h 16"/>
                  <a:gd name="T20" fmla="*/ 9 w 23"/>
                  <a:gd name="T21" fmla="*/ 0 h 16"/>
                  <a:gd name="T22" fmla="*/ 0 w 23"/>
                  <a:gd name="T23" fmla="*/ 9 h 16"/>
                  <a:gd name="T24" fmla="*/ 3 w 23"/>
                  <a:gd name="T25" fmla="*/ 8 h 16"/>
                  <a:gd name="T26" fmla="*/ 10 w 23"/>
                  <a:gd name="T27" fmla="*/ 2 h 16"/>
                  <a:gd name="T28" fmla="*/ 9 w 23"/>
                  <a:gd name="T2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3" h="16">
                    <a:moveTo>
                      <a:pt x="18" y="10"/>
                    </a:moveTo>
                    <a:cubicBezTo>
                      <a:pt x="3" y="12"/>
                      <a:pt x="3" y="12"/>
                      <a:pt x="3" y="12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1" y="15"/>
                      <a:pt x="22" y="14"/>
                      <a:pt x="23" y="13"/>
                    </a:cubicBezTo>
                    <a:cubicBezTo>
                      <a:pt x="21" y="12"/>
                      <a:pt x="19" y="11"/>
                      <a:pt x="18" y="10"/>
                    </a:cubicBezTo>
                    <a:moveTo>
                      <a:pt x="11" y="4"/>
                    </a:moveTo>
                    <a:cubicBezTo>
                      <a:pt x="8" y="8"/>
                      <a:pt x="8" y="8"/>
                      <a:pt x="8" y="8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6"/>
                      <a:pt x="12" y="5"/>
                      <a:pt x="11" y="4"/>
                    </a:cubicBezTo>
                    <a:moveTo>
                      <a:pt x="9" y="0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9" y="1"/>
                      <a:pt x="9" y="1"/>
                      <a:pt x="9" y="0"/>
                    </a:cubicBezTo>
                  </a:path>
                </a:pathLst>
              </a:custGeom>
              <a:solidFill>
                <a:srgbClr val="D0EE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5" name="Freeform 130"/>
              <p:cNvSpPr>
                <a:spLocks/>
              </p:cNvSpPr>
              <p:nvPr/>
            </p:nvSpPr>
            <p:spPr bwMode="auto">
              <a:xfrm>
                <a:off x="6011" y="3780"/>
                <a:ext cx="34" cy="43"/>
              </a:xfrm>
              <a:custGeom>
                <a:avLst/>
                <a:gdLst>
                  <a:gd name="T0" fmla="*/ 6 w 20"/>
                  <a:gd name="T1" fmla="*/ 0 h 25"/>
                  <a:gd name="T2" fmla="*/ 5 w 20"/>
                  <a:gd name="T3" fmla="*/ 0 h 25"/>
                  <a:gd name="T4" fmla="*/ 10 w 20"/>
                  <a:gd name="T5" fmla="*/ 2 h 25"/>
                  <a:gd name="T6" fmla="*/ 0 w 20"/>
                  <a:gd name="T7" fmla="*/ 12 h 25"/>
                  <a:gd name="T8" fmla="*/ 1 w 20"/>
                  <a:gd name="T9" fmla="*/ 14 h 25"/>
                  <a:gd name="T10" fmla="*/ 12 w 20"/>
                  <a:gd name="T11" fmla="*/ 3 h 25"/>
                  <a:gd name="T12" fmla="*/ 14 w 20"/>
                  <a:gd name="T13" fmla="*/ 4 h 25"/>
                  <a:gd name="T14" fmla="*/ 2 w 20"/>
                  <a:gd name="T15" fmla="*/ 16 h 25"/>
                  <a:gd name="T16" fmla="*/ 4 w 20"/>
                  <a:gd name="T17" fmla="*/ 19 h 25"/>
                  <a:gd name="T18" fmla="*/ 19 w 20"/>
                  <a:gd name="T19" fmla="*/ 17 h 25"/>
                  <a:gd name="T20" fmla="*/ 20 w 20"/>
                  <a:gd name="T21" fmla="*/ 21 h 25"/>
                  <a:gd name="T22" fmla="*/ 9 w 20"/>
                  <a:gd name="T23" fmla="*/ 22 h 25"/>
                  <a:gd name="T24" fmla="*/ 14 w 20"/>
                  <a:gd name="T25" fmla="*/ 25 h 25"/>
                  <a:gd name="T26" fmla="*/ 19 w 20"/>
                  <a:gd name="T27" fmla="*/ 25 h 25"/>
                  <a:gd name="T28" fmla="*/ 19 w 20"/>
                  <a:gd name="T29" fmla="*/ 25 h 25"/>
                  <a:gd name="T30" fmla="*/ 20 w 20"/>
                  <a:gd name="T31" fmla="*/ 19 h 25"/>
                  <a:gd name="T32" fmla="*/ 6 w 20"/>
                  <a:gd name="T33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" h="25">
                    <a:moveTo>
                      <a:pt x="6" y="0"/>
                    </a:moveTo>
                    <a:cubicBezTo>
                      <a:pt x="6" y="0"/>
                      <a:pt x="6" y="0"/>
                      <a:pt x="5" y="0"/>
                    </a:cubicBezTo>
                    <a:cubicBezTo>
                      <a:pt x="7" y="0"/>
                      <a:pt x="9" y="1"/>
                      <a:pt x="10" y="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0" y="13"/>
                      <a:pt x="1" y="14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3" y="4"/>
                      <a:pt x="14" y="4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7"/>
                      <a:pt x="4" y="18"/>
                      <a:pt x="4" y="19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10" y="23"/>
                      <a:pt x="12" y="24"/>
                      <a:pt x="14" y="25"/>
                    </a:cubicBezTo>
                    <a:cubicBezTo>
                      <a:pt x="16" y="25"/>
                      <a:pt x="18" y="25"/>
                      <a:pt x="19" y="25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20" y="23"/>
                      <a:pt x="20" y="21"/>
                      <a:pt x="20" y="19"/>
                    </a:cubicBezTo>
                    <a:cubicBezTo>
                      <a:pt x="20" y="10"/>
                      <a:pt x="14" y="2"/>
                      <a:pt x="6" y="0"/>
                    </a:cubicBezTo>
                  </a:path>
                </a:pathLst>
              </a:custGeom>
              <a:solidFill>
                <a:srgbClr val="D0EE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6" name="Freeform 131"/>
              <p:cNvSpPr>
                <a:spLocks/>
              </p:cNvSpPr>
              <p:nvPr/>
            </p:nvSpPr>
            <p:spPr bwMode="auto">
              <a:xfrm>
                <a:off x="5976" y="3797"/>
                <a:ext cx="26" cy="21"/>
              </a:xfrm>
              <a:custGeom>
                <a:avLst/>
                <a:gdLst>
                  <a:gd name="T0" fmla="*/ 15 w 15"/>
                  <a:gd name="T1" fmla="*/ 0 h 12"/>
                  <a:gd name="T2" fmla="*/ 2 w 15"/>
                  <a:gd name="T3" fmla="*/ 3 h 12"/>
                  <a:gd name="T4" fmla="*/ 3 w 15"/>
                  <a:gd name="T5" fmla="*/ 5 h 12"/>
                  <a:gd name="T6" fmla="*/ 1 w 15"/>
                  <a:gd name="T7" fmla="*/ 6 h 12"/>
                  <a:gd name="T8" fmla="*/ 0 w 15"/>
                  <a:gd name="T9" fmla="*/ 9 h 12"/>
                  <a:gd name="T10" fmla="*/ 1 w 15"/>
                  <a:gd name="T11" fmla="*/ 12 h 12"/>
                  <a:gd name="T12" fmla="*/ 3 w 15"/>
                  <a:gd name="T13" fmla="*/ 12 h 12"/>
                  <a:gd name="T14" fmla="*/ 15 w 15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12">
                    <a:moveTo>
                      <a:pt x="15" y="0"/>
                    </a:moveTo>
                    <a:cubicBezTo>
                      <a:pt x="11" y="2"/>
                      <a:pt x="7" y="3"/>
                      <a:pt x="2" y="3"/>
                    </a:cubicBezTo>
                    <a:cubicBezTo>
                      <a:pt x="2" y="4"/>
                      <a:pt x="3" y="5"/>
                      <a:pt x="3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7"/>
                      <a:pt x="0" y="8"/>
                      <a:pt x="0" y="9"/>
                    </a:cubicBezTo>
                    <a:cubicBezTo>
                      <a:pt x="0" y="11"/>
                      <a:pt x="0" y="12"/>
                      <a:pt x="1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15" y="0"/>
                      <a:pt x="15" y="0"/>
                      <a:pt x="15" y="0"/>
                    </a:cubicBezTo>
                  </a:path>
                </a:pathLst>
              </a:custGeom>
              <a:solidFill>
                <a:srgbClr val="D0EE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7" name="Freeform 132"/>
              <p:cNvSpPr>
                <a:spLocks/>
              </p:cNvSpPr>
              <p:nvPr/>
            </p:nvSpPr>
            <p:spPr bwMode="auto">
              <a:xfrm>
                <a:off x="5980" y="3778"/>
                <a:ext cx="41" cy="24"/>
              </a:xfrm>
              <a:custGeom>
                <a:avLst/>
                <a:gdLst>
                  <a:gd name="T0" fmla="*/ 18 w 24"/>
                  <a:gd name="T1" fmla="*/ 0 h 14"/>
                  <a:gd name="T2" fmla="*/ 18 w 24"/>
                  <a:gd name="T3" fmla="*/ 0 h 14"/>
                  <a:gd name="T4" fmla="*/ 17 w 24"/>
                  <a:gd name="T5" fmla="*/ 0 h 14"/>
                  <a:gd name="T6" fmla="*/ 17 w 24"/>
                  <a:gd name="T7" fmla="*/ 1 h 14"/>
                  <a:gd name="T8" fmla="*/ 0 w 24"/>
                  <a:gd name="T9" fmla="*/ 12 h 14"/>
                  <a:gd name="T10" fmla="*/ 0 w 24"/>
                  <a:gd name="T11" fmla="*/ 12 h 14"/>
                  <a:gd name="T12" fmla="*/ 0 w 24"/>
                  <a:gd name="T13" fmla="*/ 14 h 14"/>
                  <a:gd name="T14" fmla="*/ 13 w 24"/>
                  <a:gd name="T15" fmla="*/ 11 h 14"/>
                  <a:gd name="T16" fmla="*/ 23 w 24"/>
                  <a:gd name="T17" fmla="*/ 1 h 14"/>
                  <a:gd name="T18" fmla="*/ 23 w 24"/>
                  <a:gd name="T19" fmla="*/ 1 h 14"/>
                  <a:gd name="T20" fmla="*/ 24 w 24"/>
                  <a:gd name="T21" fmla="*/ 1 h 14"/>
                  <a:gd name="T22" fmla="*/ 18 w 24"/>
                  <a:gd name="T2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" h="14">
                    <a:moveTo>
                      <a:pt x="18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18" y="0"/>
                      <a:pt x="17" y="0"/>
                    </a:cubicBezTo>
                    <a:cubicBezTo>
                      <a:pt x="17" y="0"/>
                      <a:pt x="17" y="1"/>
                      <a:pt x="17" y="1"/>
                    </a:cubicBezTo>
                    <a:cubicBezTo>
                      <a:pt x="13" y="7"/>
                      <a:pt x="7" y="11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0" y="13"/>
                      <a:pt x="0" y="14"/>
                    </a:cubicBezTo>
                    <a:cubicBezTo>
                      <a:pt x="5" y="14"/>
                      <a:pt x="9" y="13"/>
                      <a:pt x="13" y="11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2" y="0"/>
                      <a:pt x="20" y="0"/>
                      <a:pt x="18" y="0"/>
                    </a:cubicBezTo>
                  </a:path>
                </a:pathLst>
              </a:custGeom>
              <a:solidFill>
                <a:srgbClr val="CBE9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8" name="Freeform 133"/>
              <p:cNvSpPr>
                <a:spLocks/>
              </p:cNvSpPr>
              <p:nvPr/>
            </p:nvSpPr>
            <p:spPr bwMode="auto">
              <a:xfrm>
                <a:off x="5988" y="3823"/>
                <a:ext cx="5" cy="1"/>
              </a:xfrm>
              <a:custGeom>
                <a:avLst/>
                <a:gdLst>
                  <a:gd name="T0" fmla="*/ 5 w 5"/>
                  <a:gd name="T1" fmla="*/ 0 h 1"/>
                  <a:gd name="T2" fmla="*/ 0 w 5"/>
                  <a:gd name="T3" fmla="*/ 0 h 1"/>
                  <a:gd name="T4" fmla="*/ 0 w 5"/>
                  <a:gd name="T5" fmla="*/ 1 h 1"/>
                  <a:gd name="T6" fmla="*/ 4 w 5"/>
                  <a:gd name="T7" fmla="*/ 1 h 1"/>
                  <a:gd name="T8" fmla="*/ 5 w 5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1">
                    <a:moveTo>
                      <a:pt x="5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4" y="1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D0EE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9" name="Freeform 134"/>
              <p:cNvSpPr>
                <a:spLocks/>
              </p:cNvSpPr>
              <p:nvPr/>
            </p:nvSpPr>
            <p:spPr bwMode="auto">
              <a:xfrm>
                <a:off x="5988" y="3823"/>
                <a:ext cx="5" cy="1"/>
              </a:xfrm>
              <a:custGeom>
                <a:avLst/>
                <a:gdLst>
                  <a:gd name="T0" fmla="*/ 5 w 5"/>
                  <a:gd name="T1" fmla="*/ 0 h 1"/>
                  <a:gd name="T2" fmla="*/ 0 w 5"/>
                  <a:gd name="T3" fmla="*/ 0 h 1"/>
                  <a:gd name="T4" fmla="*/ 0 w 5"/>
                  <a:gd name="T5" fmla="*/ 1 h 1"/>
                  <a:gd name="T6" fmla="*/ 4 w 5"/>
                  <a:gd name="T7" fmla="*/ 1 h 1"/>
                  <a:gd name="T8" fmla="*/ 5 w 5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1">
                    <a:moveTo>
                      <a:pt x="5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4" y="1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0" name="Freeform 135"/>
              <p:cNvSpPr>
                <a:spLocks/>
              </p:cNvSpPr>
              <p:nvPr/>
            </p:nvSpPr>
            <p:spPr bwMode="auto">
              <a:xfrm>
                <a:off x="6002" y="3845"/>
                <a:ext cx="19" cy="2"/>
              </a:xfrm>
              <a:custGeom>
                <a:avLst/>
                <a:gdLst>
                  <a:gd name="T0" fmla="*/ 11 w 11"/>
                  <a:gd name="T1" fmla="*/ 0 h 1"/>
                  <a:gd name="T2" fmla="*/ 0 w 11"/>
                  <a:gd name="T3" fmla="*/ 0 h 1"/>
                  <a:gd name="T4" fmla="*/ 5 w 11"/>
                  <a:gd name="T5" fmla="*/ 1 h 1"/>
                  <a:gd name="T6" fmla="*/ 6 w 11"/>
                  <a:gd name="T7" fmla="*/ 1 h 1"/>
                  <a:gd name="T8" fmla="*/ 11 w 1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">
                    <a:moveTo>
                      <a:pt x="1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1"/>
                      <a:pt x="3" y="1"/>
                      <a:pt x="5" y="1"/>
                    </a:cubicBezTo>
                    <a:cubicBezTo>
                      <a:pt x="5" y="1"/>
                      <a:pt x="6" y="1"/>
                      <a:pt x="6" y="1"/>
                    </a:cubicBezTo>
                    <a:cubicBezTo>
                      <a:pt x="7" y="1"/>
                      <a:pt x="9" y="1"/>
                      <a:pt x="11" y="0"/>
                    </a:cubicBezTo>
                  </a:path>
                </a:pathLst>
              </a:custGeom>
              <a:solidFill>
                <a:srgbClr val="D6F4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1" name="Freeform 136"/>
              <p:cNvSpPr>
                <a:spLocks/>
              </p:cNvSpPr>
              <p:nvPr/>
            </p:nvSpPr>
            <p:spPr bwMode="auto">
              <a:xfrm>
                <a:off x="5997" y="3835"/>
                <a:ext cx="39" cy="10"/>
              </a:xfrm>
              <a:custGeom>
                <a:avLst/>
                <a:gdLst>
                  <a:gd name="T0" fmla="*/ 14 w 23"/>
                  <a:gd name="T1" fmla="*/ 0 h 6"/>
                  <a:gd name="T2" fmla="*/ 0 w 23"/>
                  <a:gd name="T3" fmla="*/ 5 h 6"/>
                  <a:gd name="T4" fmla="*/ 3 w 23"/>
                  <a:gd name="T5" fmla="*/ 6 h 6"/>
                  <a:gd name="T6" fmla="*/ 14 w 23"/>
                  <a:gd name="T7" fmla="*/ 6 h 6"/>
                  <a:gd name="T8" fmla="*/ 23 w 23"/>
                  <a:gd name="T9" fmla="*/ 1 h 6"/>
                  <a:gd name="T10" fmla="*/ 14 w 23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6">
                    <a:moveTo>
                      <a:pt x="14" y="0"/>
                    </a:moveTo>
                    <a:cubicBezTo>
                      <a:pt x="10" y="3"/>
                      <a:pt x="5" y="4"/>
                      <a:pt x="0" y="5"/>
                    </a:cubicBezTo>
                    <a:cubicBezTo>
                      <a:pt x="1" y="6"/>
                      <a:pt x="2" y="6"/>
                      <a:pt x="3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7" y="5"/>
                      <a:pt x="21" y="3"/>
                      <a:pt x="23" y="1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solidFill>
                <a:srgbClr val="D0EE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2" name="Freeform 137"/>
              <p:cNvSpPr>
                <a:spLocks/>
              </p:cNvSpPr>
              <p:nvPr/>
            </p:nvSpPr>
            <p:spPr bwMode="auto">
              <a:xfrm>
                <a:off x="5981" y="3830"/>
                <a:ext cx="40" cy="13"/>
              </a:xfrm>
              <a:custGeom>
                <a:avLst/>
                <a:gdLst>
                  <a:gd name="T0" fmla="*/ 0 w 23"/>
                  <a:gd name="T1" fmla="*/ 0 h 8"/>
                  <a:gd name="T2" fmla="*/ 9 w 23"/>
                  <a:gd name="T3" fmla="*/ 8 h 8"/>
                  <a:gd name="T4" fmla="*/ 23 w 23"/>
                  <a:gd name="T5" fmla="*/ 3 h 8"/>
                  <a:gd name="T6" fmla="*/ 6 w 23"/>
                  <a:gd name="T7" fmla="*/ 1 h 8"/>
                  <a:gd name="T8" fmla="*/ 3 w 23"/>
                  <a:gd name="T9" fmla="*/ 4 h 8"/>
                  <a:gd name="T10" fmla="*/ 1 w 23"/>
                  <a:gd name="T11" fmla="*/ 2 h 8"/>
                  <a:gd name="T12" fmla="*/ 3 w 23"/>
                  <a:gd name="T13" fmla="*/ 1 h 8"/>
                  <a:gd name="T14" fmla="*/ 0 w 23"/>
                  <a:gd name="T15" fmla="*/ 0 h 8"/>
                  <a:gd name="T16" fmla="*/ 0 w 23"/>
                  <a:gd name="T17" fmla="*/ 0 h 8"/>
                  <a:gd name="T18" fmla="*/ 0 w 23"/>
                  <a:gd name="T19" fmla="*/ 0 h 8"/>
                  <a:gd name="T20" fmla="*/ 0 w 23"/>
                  <a:gd name="T2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8">
                    <a:moveTo>
                      <a:pt x="0" y="0"/>
                    </a:moveTo>
                    <a:cubicBezTo>
                      <a:pt x="2" y="4"/>
                      <a:pt x="5" y="7"/>
                      <a:pt x="9" y="8"/>
                    </a:cubicBezTo>
                    <a:cubicBezTo>
                      <a:pt x="14" y="7"/>
                      <a:pt x="19" y="6"/>
                      <a:pt x="23" y="3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3"/>
                      <a:pt x="2" y="3"/>
                      <a:pt x="1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0EE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3" name="Freeform 138"/>
              <p:cNvSpPr>
                <a:spLocks/>
              </p:cNvSpPr>
              <p:nvPr/>
            </p:nvSpPr>
            <p:spPr bwMode="auto">
              <a:xfrm>
                <a:off x="5937" y="3785"/>
                <a:ext cx="44" cy="22"/>
              </a:xfrm>
              <a:custGeom>
                <a:avLst/>
                <a:gdLst>
                  <a:gd name="T0" fmla="*/ 26 w 26"/>
                  <a:gd name="T1" fmla="*/ 12 h 13"/>
                  <a:gd name="T2" fmla="*/ 22 w 26"/>
                  <a:gd name="T3" fmla="*/ 13 h 13"/>
                  <a:gd name="T4" fmla="*/ 13 w 26"/>
                  <a:gd name="T5" fmla="*/ 4 h 13"/>
                  <a:gd name="T6" fmla="*/ 4 w 26"/>
                  <a:gd name="T7" fmla="*/ 13 h 13"/>
                  <a:gd name="T8" fmla="*/ 0 w 26"/>
                  <a:gd name="T9" fmla="*/ 13 h 13"/>
                  <a:gd name="T10" fmla="*/ 12 w 26"/>
                  <a:gd name="T11" fmla="*/ 0 h 13"/>
                  <a:gd name="T12" fmla="*/ 26 w 26"/>
                  <a:gd name="T13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13">
                    <a:moveTo>
                      <a:pt x="26" y="12"/>
                    </a:move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8"/>
                      <a:pt x="18" y="4"/>
                      <a:pt x="13" y="4"/>
                    </a:cubicBezTo>
                    <a:cubicBezTo>
                      <a:pt x="8" y="4"/>
                      <a:pt x="4" y="8"/>
                      <a:pt x="4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6"/>
                      <a:pt x="5" y="0"/>
                      <a:pt x="12" y="0"/>
                    </a:cubicBezTo>
                    <a:cubicBezTo>
                      <a:pt x="20" y="0"/>
                      <a:pt x="25" y="5"/>
                      <a:pt x="26" y="12"/>
                    </a:cubicBezTo>
                  </a:path>
                </a:pathLst>
              </a:custGeom>
              <a:solidFill>
                <a:srgbClr val="414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4" name="Freeform 139"/>
              <p:cNvSpPr>
                <a:spLocks/>
              </p:cNvSpPr>
              <p:nvPr/>
            </p:nvSpPr>
            <p:spPr bwMode="auto">
              <a:xfrm>
                <a:off x="5871" y="3812"/>
                <a:ext cx="169" cy="25"/>
              </a:xfrm>
              <a:custGeom>
                <a:avLst/>
                <a:gdLst>
                  <a:gd name="T0" fmla="*/ 167 w 169"/>
                  <a:gd name="T1" fmla="*/ 25 h 25"/>
                  <a:gd name="T2" fmla="*/ 0 w 169"/>
                  <a:gd name="T3" fmla="*/ 7 h 25"/>
                  <a:gd name="T4" fmla="*/ 2 w 169"/>
                  <a:gd name="T5" fmla="*/ 0 h 25"/>
                  <a:gd name="T6" fmla="*/ 169 w 169"/>
                  <a:gd name="T7" fmla="*/ 18 h 25"/>
                  <a:gd name="T8" fmla="*/ 167 w 169"/>
                  <a:gd name="T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9" h="25">
                    <a:moveTo>
                      <a:pt x="167" y="25"/>
                    </a:moveTo>
                    <a:lnTo>
                      <a:pt x="0" y="7"/>
                    </a:lnTo>
                    <a:lnTo>
                      <a:pt x="2" y="0"/>
                    </a:lnTo>
                    <a:lnTo>
                      <a:pt x="169" y="18"/>
                    </a:lnTo>
                    <a:lnTo>
                      <a:pt x="167" y="25"/>
                    </a:lnTo>
                    <a:close/>
                  </a:path>
                </a:pathLst>
              </a:custGeom>
              <a:solidFill>
                <a:srgbClr val="414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5" name="Freeform 140"/>
              <p:cNvSpPr>
                <a:spLocks/>
              </p:cNvSpPr>
              <p:nvPr/>
            </p:nvSpPr>
            <p:spPr bwMode="auto">
              <a:xfrm>
                <a:off x="5871" y="3812"/>
                <a:ext cx="169" cy="25"/>
              </a:xfrm>
              <a:custGeom>
                <a:avLst/>
                <a:gdLst>
                  <a:gd name="T0" fmla="*/ 167 w 169"/>
                  <a:gd name="T1" fmla="*/ 25 h 25"/>
                  <a:gd name="T2" fmla="*/ 0 w 169"/>
                  <a:gd name="T3" fmla="*/ 7 h 25"/>
                  <a:gd name="T4" fmla="*/ 2 w 169"/>
                  <a:gd name="T5" fmla="*/ 0 h 25"/>
                  <a:gd name="T6" fmla="*/ 169 w 169"/>
                  <a:gd name="T7" fmla="*/ 18 h 25"/>
                  <a:gd name="T8" fmla="*/ 167 w 169"/>
                  <a:gd name="T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9" h="25">
                    <a:moveTo>
                      <a:pt x="167" y="25"/>
                    </a:moveTo>
                    <a:lnTo>
                      <a:pt x="0" y="7"/>
                    </a:lnTo>
                    <a:lnTo>
                      <a:pt x="2" y="0"/>
                    </a:lnTo>
                    <a:lnTo>
                      <a:pt x="169" y="18"/>
                    </a:lnTo>
                    <a:lnTo>
                      <a:pt x="167" y="2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6" name="Freeform 141"/>
              <p:cNvSpPr>
                <a:spLocks/>
              </p:cNvSpPr>
              <p:nvPr/>
            </p:nvSpPr>
            <p:spPr bwMode="auto">
              <a:xfrm>
                <a:off x="5878" y="3809"/>
                <a:ext cx="167" cy="31"/>
              </a:xfrm>
              <a:custGeom>
                <a:avLst/>
                <a:gdLst>
                  <a:gd name="T0" fmla="*/ 2 w 167"/>
                  <a:gd name="T1" fmla="*/ 31 h 31"/>
                  <a:gd name="T2" fmla="*/ 0 w 167"/>
                  <a:gd name="T3" fmla="*/ 24 h 31"/>
                  <a:gd name="T4" fmla="*/ 165 w 167"/>
                  <a:gd name="T5" fmla="*/ 0 h 31"/>
                  <a:gd name="T6" fmla="*/ 167 w 167"/>
                  <a:gd name="T7" fmla="*/ 7 h 31"/>
                  <a:gd name="T8" fmla="*/ 2 w 167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31">
                    <a:moveTo>
                      <a:pt x="2" y="31"/>
                    </a:moveTo>
                    <a:lnTo>
                      <a:pt x="0" y="24"/>
                    </a:lnTo>
                    <a:lnTo>
                      <a:pt x="165" y="0"/>
                    </a:lnTo>
                    <a:lnTo>
                      <a:pt x="167" y="7"/>
                    </a:lnTo>
                    <a:lnTo>
                      <a:pt x="2" y="31"/>
                    </a:lnTo>
                    <a:close/>
                  </a:path>
                </a:pathLst>
              </a:custGeom>
              <a:solidFill>
                <a:srgbClr val="414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7" name="Freeform 142"/>
              <p:cNvSpPr>
                <a:spLocks/>
              </p:cNvSpPr>
              <p:nvPr/>
            </p:nvSpPr>
            <p:spPr bwMode="auto">
              <a:xfrm>
                <a:off x="5878" y="3809"/>
                <a:ext cx="167" cy="31"/>
              </a:xfrm>
              <a:custGeom>
                <a:avLst/>
                <a:gdLst>
                  <a:gd name="T0" fmla="*/ 2 w 167"/>
                  <a:gd name="T1" fmla="*/ 31 h 31"/>
                  <a:gd name="T2" fmla="*/ 0 w 167"/>
                  <a:gd name="T3" fmla="*/ 24 h 31"/>
                  <a:gd name="T4" fmla="*/ 165 w 167"/>
                  <a:gd name="T5" fmla="*/ 0 h 31"/>
                  <a:gd name="T6" fmla="*/ 167 w 167"/>
                  <a:gd name="T7" fmla="*/ 7 h 31"/>
                  <a:gd name="T8" fmla="*/ 2 w 167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31">
                    <a:moveTo>
                      <a:pt x="2" y="31"/>
                    </a:moveTo>
                    <a:lnTo>
                      <a:pt x="0" y="24"/>
                    </a:lnTo>
                    <a:lnTo>
                      <a:pt x="165" y="0"/>
                    </a:lnTo>
                    <a:lnTo>
                      <a:pt x="167" y="7"/>
                    </a:lnTo>
                    <a:lnTo>
                      <a:pt x="2" y="3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8" name="Freeform 143"/>
              <p:cNvSpPr>
                <a:spLocks/>
              </p:cNvSpPr>
              <p:nvPr/>
            </p:nvSpPr>
            <p:spPr bwMode="auto">
              <a:xfrm>
                <a:off x="5907" y="3781"/>
                <a:ext cx="14" cy="18"/>
              </a:xfrm>
              <a:custGeom>
                <a:avLst/>
                <a:gdLst>
                  <a:gd name="T0" fmla="*/ 3 w 8"/>
                  <a:gd name="T1" fmla="*/ 0 h 10"/>
                  <a:gd name="T2" fmla="*/ 0 w 8"/>
                  <a:gd name="T3" fmla="*/ 10 h 10"/>
                  <a:gd name="T4" fmla="*/ 8 w 8"/>
                  <a:gd name="T5" fmla="*/ 1 h 10"/>
                  <a:gd name="T6" fmla="*/ 3 w 8"/>
                  <a:gd name="T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0">
                    <a:moveTo>
                      <a:pt x="3" y="0"/>
                    </a:moveTo>
                    <a:cubicBezTo>
                      <a:pt x="3" y="3"/>
                      <a:pt x="2" y="7"/>
                      <a:pt x="0" y="10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1"/>
                      <a:pt x="5" y="0"/>
                      <a:pt x="3" y="0"/>
                    </a:cubicBezTo>
                  </a:path>
                </a:pathLst>
              </a:custGeom>
              <a:solidFill>
                <a:srgbClr val="E3F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9" name="Freeform 144"/>
              <p:cNvSpPr>
                <a:spLocks noEditPoints="1"/>
              </p:cNvSpPr>
              <p:nvPr/>
            </p:nvSpPr>
            <p:spPr bwMode="auto">
              <a:xfrm>
                <a:off x="5873" y="3780"/>
                <a:ext cx="40" cy="51"/>
              </a:xfrm>
              <a:custGeom>
                <a:avLst/>
                <a:gdLst>
                  <a:gd name="T0" fmla="*/ 1 w 23"/>
                  <a:gd name="T1" fmla="*/ 23 h 30"/>
                  <a:gd name="T2" fmla="*/ 0 w 23"/>
                  <a:gd name="T3" fmla="*/ 24 h 30"/>
                  <a:gd name="T4" fmla="*/ 2 w 23"/>
                  <a:gd name="T5" fmla="*/ 30 h 30"/>
                  <a:gd name="T6" fmla="*/ 8 w 23"/>
                  <a:gd name="T7" fmla="*/ 23 h 30"/>
                  <a:gd name="T8" fmla="*/ 1 w 23"/>
                  <a:gd name="T9" fmla="*/ 23 h 30"/>
                  <a:gd name="T10" fmla="*/ 22 w 23"/>
                  <a:gd name="T11" fmla="*/ 0 h 30"/>
                  <a:gd name="T12" fmla="*/ 4 w 23"/>
                  <a:gd name="T13" fmla="*/ 19 h 30"/>
                  <a:gd name="T14" fmla="*/ 11 w 23"/>
                  <a:gd name="T15" fmla="*/ 20 h 30"/>
                  <a:gd name="T16" fmla="*/ 20 w 23"/>
                  <a:gd name="T17" fmla="*/ 11 h 30"/>
                  <a:gd name="T18" fmla="*/ 23 w 23"/>
                  <a:gd name="T19" fmla="*/ 1 h 30"/>
                  <a:gd name="T20" fmla="*/ 22 w 23"/>
                  <a:gd name="T2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30">
                    <a:moveTo>
                      <a:pt x="1" y="23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0" y="26"/>
                      <a:pt x="1" y="28"/>
                      <a:pt x="2" y="30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1" y="23"/>
                      <a:pt x="1" y="23"/>
                      <a:pt x="1" y="23"/>
                    </a:cubicBezTo>
                    <a:moveTo>
                      <a:pt x="22" y="0"/>
                    </a:moveTo>
                    <a:cubicBezTo>
                      <a:pt x="4" y="19"/>
                      <a:pt x="4" y="19"/>
                      <a:pt x="4" y="19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2" y="8"/>
                      <a:pt x="23" y="4"/>
                      <a:pt x="23" y="1"/>
                    </a:cubicBezTo>
                    <a:cubicBezTo>
                      <a:pt x="23" y="1"/>
                      <a:pt x="23" y="1"/>
                      <a:pt x="22" y="0"/>
                    </a:cubicBezTo>
                  </a:path>
                </a:pathLst>
              </a:custGeom>
              <a:solidFill>
                <a:srgbClr val="E3F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0" name="Freeform 145"/>
              <p:cNvSpPr>
                <a:spLocks/>
              </p:cNvSpPr>
              <p:nvPr/>
            </p:nvSpPr>
            <p:spPr bwMode="auto">
              <a:xfrm>
                <a:off x="5875" y="3812"/>
                <a:ext cx="17" cy="7"/>
              </a:xfrm>
              <a:custGeom>
                <a:avLst/>
                <a:gdLst>
                  <a:gd name="T0" fmla="*/ 5 w 17"/>
                  <a:gd name="T1" fmla="*/ 0 h 7"/>
                  <a:gd name="T2" fmla="*/ 0 w 17"/>
                  <a:gd name="T3" fmla="*/ 7 h 7"/>
                  <a:gd name="T4" fmla="*/ 12 w 17"/>
                  <a:gd name="T5" fmla="*/ 7 h 7"/>
                  <a:gd name="T6" fmla="*/ 17 w 17"/>
                  <a:gd name="T7" fmla="*/ 2 h 7"/>
                  <a:gd name="T8" fmla="*/ 5 w 17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7">
                    <a:moveTo>
                      <a:pt x="5" y="0"/>
                    </a:moveTo>
                    <a:lnTo>
                      <a:pt x="0" y="7"/>
                    </a:lnTo>
                    <a:lnTo>
                      <a:pt x="12" y="7"/>
                    </a:lnTo>
                    <a:lnTo>
                      <a:pt x="17" y="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8F8F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1" name="Freeform 146"/>
              <p:cNvSpPr>
                <a:spLocks/>
              </p:cNvSpPr>
              <p:nvPr/>
            </p:nvSpPr>
            <p:spPr bwMode="auto">
              <a:xfrm>
                <a:off x="5875" y="3812"/>
                <a:ext cx="17" cy="7"/>
              </a:xfrm>
              <a:custGeom>
                <a:avLst/>
                <a:gdLst>
                  <a:gd name="T0" fmla="*/ 5 w 17"/>
                  <a:gd name="T1" fmla="*/ 0 h 7"/>
                  <a:gd name="T2" fmla="*/ 0 w 17"/>
                  <a:gd name="T3" fmla="*/ 7 h 7"/>
                  <a:gd name="T4" fmla="*/ 12 w 17"/>
                  <a:gd name="T5" fmla="*/ 7 h 7"/>
                  <a:gd name="T6" fmla="*/ 17 w 17"/>
                  <a:gd name="T7" fmla="*/ 2 h 7"/>
                  <a:gd name="T8" fmla="*/ 5 w 17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7">
                    <a:moveTo>
                      <a:pt x="5" y="0"/>
                    </a:moveTo>
                    <a:lnTo>
                      <a:pt x="0" y="7"/>
                    </a:lnTo>
                    <a:lnTo>
                      <a:pt x="12" y="7"/>
                    </a:lnTo>
                    <a:lnTo>
                      <a:pt x="17" y="2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2" name="Freeform 147"/>
              <p:cNvSpPr>
                <a:spLocks/>
              </p:cNvSpPr>
              <p:nvPr/>
            </p:nvSpPr>
            <p:spPr bwMode="auto">
              <a:xfrm>
                <a:off x="5897" y="3785"/>
                <a:ext cx="31" cy="31"/>
              </a:xfrm>
              <a:custGeom>
                <a:avLst/>
                <a:gdLst>
                  <a:gd name="T0" fmla="*/ 16 w 18"/>
                  <a:gd name="T1" fmla="*/ 0 h 18"/>
                  <a:gd name="T2" fmla="*/ 3 w 18"/>
                  <a:gd name="T3" fmla="*/ 14 h 18"/>
                  <a:gd name="T4" fmla="*/ 0 w 18"/>
                  <a:gd name="T5" fmla="*/ 17 h 18"/>
                  <a:gd name="T6" fmla="*/ 3 w 18"/>
                  <a:gd name="T7" fmla="*/ 18 h 18"/>
                  <a:gd name="T8" fmla="*/ 18 w 18"/>
                  <a:gd name="T9" fmla="*/ 2 h 18"/>
                  <a:gd name="T10" fmla="*/ 16 w 18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8">
                    <a:moveTo>
                      <a:pt x="16" y="0"/>
                    </a:moveTo>
                    <a:cubicBezTo>
                      <a:pt x="3" y="14"/>
                      <a:pt x="3" y="14"/>
                      <a:pt x="3" y="14"/>
                    </a:cubicBezTo>
                    <a:cubicBezTo>
                      <a:pt x="2" y="15"/>
                      <a:pt x="1" y="16"/>
                      <a:pt x="0" y="17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7" y="1"/>
                      <a:pt x="17" y="1"/>
                      <a:pt x="16" y="0"/>
                    </a:cubicBezTo>
                  </a:path>
                </a:pathLst>
              </a:custGeom>
              <a:solidFill>
                <a:srgbClr val="E3F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3" name="Freeform 148"/>
              <p:cNvSpPr>
                <a:spLocks/>
              </p:cNvSpPr>
              <p:nvPr/>
            </p:nvSpPr>
            <p:spPr bwMode="auto">
              <a:xfrm>
                <a:off x="5895" y="3809"/>
                <a:ext cx="7" cy="5"/>
              </a:xfrm>
              <a:custGeom>
                <a:avLst/>
                <a:gdLst>
                  <a:gd name="T0" fmla="*/ 4 w 4"/>
                  <a:gd name="T1" fmla="*/ 0 h 3"/>
                  <a:gd name="T2" fmla="*/ 0 w 4"/>
                  <a:gd name="T3" fmla="*/ 3 h 3"/>
                  <a:gd name="T4" fmla="*/ 1 w 4"/>
                  <a:gd name="T5" fmla="*/ 3 h 3"/>
                  <a:gd name="T6" fmla="*/ 4 w 4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4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3" y="1"/>
                      <a:pt x="4" y="0"/>
                    </a:cubicBezTo>
                  </a:path>
                </a:pathLst>
              </a:custGeom>
              <a:solidFill>
                <a:srgbClr val="E3F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4" name="Freeform 149"/>
              <p:cNvSpPr>
                <a:spLocks/>
              </p:cNvSpPr>
              <p:nvPr/>
            </p:nvSpPr>
            <p:spPr bwMode="auto">
              <a:xfrm>
                <a:off x="5878" y="3821"/>
                <a:ext cx="17" cy="12"/>
              </a:xfrm>
              <a:custGeom>
                <a:avLst/>
                <a:gdLst>
                  <a:gd name="T0" fmla="*/ 8 w 10"/>
                  <a:gd name="T1" fmla="*/ 0 h 7"/>
                  <a:gd name="T2" fmla="*/ 1 w 10"/>
                  <a:gd name="T3" fmla="*/ 6 h 7"/>
                  <a:gd name="T4" fmla="*/ 0 w 10"/>
                  <a:gd name="T5" fmla="*/ 7 h 7"/>
                  <a:gd name="T6" fmla="*/ 4 w 10"/>
                  <a:gd name="T7" fmla="*/ 6 h 7"/>
                  <a:gd name="T8" fmla="*/ 10 w 10"/>
                  <a:gd name="T9" fmla="*/ 0 h 7"/>
                  <a:gd name="T10" fmla="*/ 8 w 10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7">
                    <a:moveTo>
                      <a:pt x="8" y="0"/>
                    </a:moveTo>
                    <a:cubicBezTo>
                      <a:pt x="6" y="2"/>
                      <a:pt x="4" y="4"/>
                      <a:pt x="1" y="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E3F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5" name="Freeform 150"/>
              <p:cNvSpPr>
                <a:spLocks/>
              </p:cNvSpPr>
              <p:nvPr/>
            </p:nvSpPr>
            <p:spPr bwMode="auto">
              <a:xfrm>
                <a:off x="5880" y="3821"/>
                <a:ext cx="12" cy="10"/>
              </a:xfrm>
              <a:custGeom>
                <a:avLst/>
                <a:gdLst>
                  <a:gd name="T0" fmla="*/ 6 w 7"/>
                  <a:gd name="T1" fmla="*/ 0 h 6"/>
                  <a:gd name="T2" fmla="*/ 0 w 7"/>
                  <a:gd name="T3" fmla="*/ 6 h 6"/>
                  <a:gd name="T4" fmla="*/ 7 w 7"/>
                  <a:gd name="T5" fmla="*/ 0 h 6"/>
                  <a:gd name="T6" fmla="*/ 6 w 7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6">
                    <a:moveTo>
                      <a:pt x="6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3" y="4"/>
                      <a:pt x="5" y="2"/>
                      <a:pt x="7" y="0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rgbClr val="E3F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6" name="Freeform 151"/>
              <p:cNvSpPr>
                <a:spLocks/>
              </p:cNvSpPr>
              <p:nvPr/>
            </p:nvSpPr>
            <p:spPr bwMode="auto">
              <a:xfrm>
                <a:off x="5878" y="3833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3F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7" name="Freeform 152"/>
              <p:cNvSpPr>
                <a:spLocks/>
              </p:cNvSpPr>
              <p:nvPr/>
            </p:nvSpPr>
            <p:spPr bwMode="auto">
              <a:xfrm>
                <a:off x="5890" y="3814"/>
                <a:ext cx="12" cy="7"/>
              </a:xfrm>
              <a:custGeom>
                <a:avLst/>
                <a:gdLst>
                  <a:gd name="T0" fmla="*/ 5 w 12"/>
                  <a:gd name="T1" fmla="*/ 0 h 7"/>
                  <a:gd name="T2" fmla="*/ 0 w 12"/>
                  <a:gd name="T3" fmla="*/ 7 h 7"/>
                  <a:gd name="T4" fmla="*/ 2 w 12"/>
                  <a:gd name="T5" fmla="*/ 7 h 7"/>
                  <a:gd name="T6" fmla="*/ 5 w 12"/>
                  <a:gd name="T7" fmla="*/ 7 h 7"/>
                  <a:gd name="T8" fmla="*/ 12 w 12"/>
                  <a:gd name="T9" fmla="*/ 2 h 7"/>
                  <a:gd name="T10" fmla="*/ 7 w 12"/>
                  <a:gd name="T11" fmla="*/ 0 h 7"/>
                  <a:gd name="T12" fmla="*/ 5 w 12"/>
                  <a:gd name="T1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7">
                    <a:moveTo>
                      <a:pt x="5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5" y="7"/>
                    </a:lnTo>
                    <a:lnTo>
                      <a:pt x="12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8F8F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8" name="Freeform 153"/>
              <p:cNvSpPr>
                <a:spLocks/>
              </p:cNvSpPr>
              <p:nvPr/>
            </p:nvSpPr>
            <p:spPr bwMode="auto">
              <a:xfrm>
                <a:off x="5890" y="3814"/>
                <a:ext cx="12" cy="7"/>
              </a:xfrm>
              <a:custGeom>
                <a:avLst/>
                <a:gdLst>
                  <a:gd name="T0" fmla="*/ 5 w 12"/>
                  <a:gd name="T1" fmla="*/ 0 h 7"/>
                  <a:gd name="T2" fmla="*/ 0 w 12"/>
                  <a:gd name="T3" fmla="*/ 7 h 7"/>
                  <a:gd name="T4" fmla="*/ 2 w 12"/>
                  <a:gd name="T5" fmla="*/ 7 h 7"/>
                  <a:gd name="T6" fmla="*/ 5 w 12"/>
                  <a:gd name="T7" fmla="*/ 7 h 7"/>
                  <a:gd name="T8" fmla="*/ 12 w 12"/>
                  <a:gd name="T9" fmla="*/ 2 h 7"/>
                  <a:gd name="T10" fmla="*/ 7 w 12"/>
                  <a:gd name="T11" fmla="*/ 0 h 7"/>
                  <a:gd name="T12" fmla="*/ 5 w 12"/>
                  <a:gd name="T1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7">
                    <a:moveTo>
                      <a:pt x="5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5" y="7"/>
                    </a:lnTo>
                    <a:lnTo>
                      <a:pt x="12" y="2"/>
                    </a:lnTo>
                    <a:lnTo>
                      <a:pt x="7" y="0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9" name="Freeform 154"/>
              <p:cNvSpPr>
                <a:spLocks/>
              </p:cNvSpPr>
              <p:nvPr/>
            </p:nvSpPr>
            <p:spPr bwMode="auto">
              <a:xfrm>
                <a:off x="5878" y="3831"/>
                <a:ext cx="7" cy="6"/>
              </a:xfrm>
              <a:custGeom>
                <a:avLst/>
                <a:gdLst>
                  <a:gd name="T0" fmla="*/ 4 w 4"/>
                  <a:gd name="T1" fmla="*/ 0 h 3"/>
                  <a:gd name="T2" fmla="*/ 0 w 4"/>
                  <a:gd name="T3" fmla="*/ 1 h 3"/>
                  <a:gd name="T4" fmla="*/ 0 w 4"/>
                  <a:gd name="T5" fmla="*/ 1 h 3"/>
                  <a:gd name="T6" fmla="*/ 0 w 4"/>
                  <a:gd name="T7" fmla="*/ 2 h 3"/>
                  <a:gd name="T8" fmla="*/ 1 w 4"/>
                  <a:gd name="T9" fmla="*/ 3 h 3"/>
                  <a:gd name="T10" fmla="*/ 4 w 4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3">
                    <a:moveTo>
                      <a:pt x="4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3"/>
                      <a:pt x="1" y="3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8F8F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0" name="Freeform 155"/>
              <p:cNvSpPr>
                <a:spLocks/>
              </p:cNvSpPr>
              <p:nvPr/>
            </p:nvSpPr>
            <p:spPr bwMode="auto">
              <a:xfrm>
                <a:off x="5981" y="3792"/>
                <a:ext cx="30" cy="26"/>
              </a:xfrm>
              <a:custGeom>
                <a:avLst/>
                <a:gdLst>
                  <a:gd name="T0" fmla="*/ 16 w 17"/>
                  <a:gd name="T1" fmla="*/ 0 h 15"/>
                  <a:gd name="T2" fmla="*/ 12 w 17"/>
                  <a:gd name="T3" fmla="*/ 3 h 15"/>
                  <a:gd name="T4" fmla="*/ 0 w 17"/>
                  <a:gd name="T5" fmla="*/ 15 h 15"/>
                  <a:gd name="T6" fmla="*/ 8 w 17"/>
                  <a:gd name="T7" fmla="*/ 14 h 15"/>
                  <a:gd name="T8" fmla="*/ 17 w 17"/>
                  <a:gd name="T9" fmla="*/ 5 h 15"/>
                  <a:gd name="T10" fmla="*/ 16 w 17"/>
                  <a:gd name="T1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15">
                    <a:moveTo>
                      <a:pt x="16" y="0"/>
                    </a:moveTo>
                    <a:cubicBezTo>
                      <a:pt x="14" y="1"/>
                      <a:pt x="13" y="2"/>
                      <a:pt x="12" y="3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4"/>
                      <a:pt x="16" y="2"/>
                      <a:pt x="16" y="0"/>
                    </a:cubicBezTo>
                  </a:path>
                </a:pathLst>
              </a:custGeom>
              <a:solidFill>
                <a:srgbClr val="E3F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1" name="Freeform 156"/>
              <p:cNvSpPr>
                <a:spLocks/>
              </p:cNvSpPr>
              <p:nvPr/>
            </p:nvSpPr>
            <p:spPr bwMode="auto">
              <a:xfrm>
                <a:off x="6009" y="3780"/>
                <a:ext cx="19" cy="20"/>
              </a:xfrm>
              <a:custGeom>
                <a:avLst/>
                <a:gdLst>
                  <a:gd name="T0" fmla="*/ 6 w 11"/>
                  <a:gd name="T1" fmla="*/ 0 h 12"/>
                  <a:gd name="T2" fmla="*/ 0 w 11"/>
                  <a:gd name="T3" fmla="*/ 7 h 12"/>
                  <a:gd name="T4" fmla="*/ 1 w 11"/>
                  <a:gd name="T5" fmla="*/ 12 h 12"/>
                  <a:gd name="T6" fmla="*/ 11 w 11"/>
                  <a:gd name="T7" fmla="*/ 2 h 12"/>
                  <a:gd name="T8" fmla="*/ 6 w 11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2">
                    <a:moveTo>
                      <a:pt x="6" y="0"/>
                    </a:moveTo>
                    <a:cubicBezTo>
                      <a:pt x="5" y="3"/>
                      <a:pt x="2" y="5"/>
                      <a:pt x="0" y="7"/>
                    </a:cubicBezTo>
                    <a:cubicBezTo>
                      <a:pt x="0" y="9"/>
                      <a:pt x="0" y="11"/>
                      <a:pt x="1" y="1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1"/>
                      <a:pt x="8" y="0"/>
                      <a:pt x="6" y="0"/>
                    </a:cubicBezTo>
                  </a:path>
                </a:pathLst>
              </a:custGeom>
              <a:solidFill>
                <a:srgbClr val="E3F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2" name="Freeform 157"/>
              <p:cNvSpPr>
                <a:spLocks/>
              </p:cNvSpPr>
              <p:nvPr/>
            </p:nvSpPr>
            <p:spPr bwMode="auto">
              <a:xfrm>
                <a:off x="6002" y="3780"/>
                <a:ext cx="17" cy="17"/>
              </a:xfrm>
              <a:custGeom>
                <a:avLst/>
                <a:gdLst>
                  <a:gd name="T0" fmla="*/ 10 w 10"/>
                  <a:gd name="T1" fmla="*/ 0 h 10"/>
                  <a:gd name="T2" fmla="*/ 0 w 10"/>
                  <a:gd name="T3" fmla="*/ 10 h 10"/>
                  <a:gd name="T4" fmla="*/ 4 w 10"/>
                  <a:gd name="T5" fmla="*/ 7 h 10"/>
                  <a:gd name="T6" fmla="*/ 10 w 10"/>
                  <a:gd name="T7" fmla="*/ 0 h 10"/>
                  <a:gd name="T8" fmla="*/ 10 w 10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0">
                    <a:moveTo>
                      <a:pt x="1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1" y="9"/>
                      <a:pt x="2" y="8"/>
                      <a:pt x="4" y="7"/>
                    </a:cubicBezTo>
                    <a:cubicBezTo>
                      <a:pt x="6" y="5"/>
                      <a:pt x="9" y="3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</a:path>
                </a:pathLst>
              </a:custGeom>
              <a:solidFill>
                <a:srgbClr val="E0F2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3" name="Freeform 158"/>
              <p:cNvSpPr>
                <a:spLocks noEditPoints="1"/>
              </p:cNvSpPr>
              <p:nvPr/>
            </p:nvSpPr>
            <p:spPr bwMode="auto">
              <a:xfrm>
                <a:off x="5981" y="3823"/>
                <a:ext cx="7" cy="7"/>
              </a:xfrm>
              <a:custGeom>
                <a:avLst/>
                <a:gdLst>
                  <a:gd name="T0" fmla="*/ 0 w 4"/>
                  <a:gd name="T1" fmla="*/ 4 h 4"/>
                  <a:gd name="T2" fmla="*/ 0 w 4"/>
                  <a:gd name="T3" fmla="*/ 4 h 4"/>
                  <a:gd name="T4" fmla="*/ 0 w 4"/>
                  <a:gd name="T5" fmla="*/ 4 h 4"/>
                  <a:gd name="T6" fmla="*/ 0 w 4"/>
                  <a:gd name="T7" fmla="*/ 4 h 4"/>
                  <a:gd name="T8" fmla="*/ 4 w 4"/>
                  <a:gd name="T9" fmla="*/ 0 h 4"/>
                  <a:gd name="T10" fmla="*/ 2 w 4"/>
                  <a:gd name="T11" fmla="*/ 1 h 4"/>
                  <a:gd name="T12" fmla="*/ 4 w 4"/>
                  <a:gd name="T13" fmla="*/ 1 h 4"/>
                  <a:gd name="T14" fmla="*/ 4 w 4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moveTo>
                      <a:pt x="4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E3F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4" name="Freeform 159"/>
              <p:cNvSpPr>
                <a:spLocks/>
              </p:cNvSpPr>
              <p:nvPr/>
            </p:nvSpPr>
            <p:spPr bwMode="auto">
              <a:xfrm>
                <a:off x="5980" y="3824"/>
                <a:ext cx="8" cy="6"/>
              </a:xfrm>
              <a:custGeom>
                <a:avLst/>
                <a:gdLst>
                  <a:gd name="T0" fmla="*/ 3 w 5"/>
                  <a:gd name="T1" fmla="*/ 0 h 3"/>
                  <a:gd name="T2" fmla="*/ 0 w 5"/>
                  <a:gd name="T3" fmla="*/ 0 h 3"/>
                  <a:gd name="T4" fmla="*/ 1 w 5"/>
                  <a:gd name="T5" fmla="*/ 3 h 3"/>
                  <a:gd name="T6" fmla="*/ 1 w 5"/>
                  <a:gd name="T7" fmla="*/ 3 h 3"/>
                  <a:gd name="T8" fmla="*/ 5 w 5"/>
                  <a:gd name="T9" fmla="*/ 0 h 3"/>
                  <a:gd name="T10" fmla="*/ 3 w 5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3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8F8F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5" name="Freeform 160"/>
              <p:cNvSpPr>
                <a:spLocks/>
              </p:cNvSpPr>
              <p:nvPr/>
            </p:nvSpPr>
            <p:spPr bwMode="auto">
              <a:xfrm>
                <a:off x="5978" y="3816"/>
                <a:ext cx="17" cy="8"/>
              </a:xfrm>
              <a:custGeom>
                <a:avLst/>
                <a:gdLst>
                  <a:gd name="T0" fmla="*/ 10 w 10"/>
                  <a:gd name="T1" fmla="*/ 0 h 5"/>
                  <a:gd name="T2" fmla="*/ 2 w 10"/>
                  <a:gd name="T3" fmla="*/ 1 h 5"/>
                  <a:gd name="T4" fmla="*/ 0 w 10"/>
                  <a:gd name="T5" fmla="*/ 3 h 5"/>
                  <a:gd name="T6" fmla="*/ 1 w 10"/>
                  <a:gd name="T7" fmla="*/ 5 h 5"/>
                  <a:gd name="T8" fmla="*/ 4 w 10"/>
                  <a:gd name="T9" fmla="*/ 5 h 5"/>
                  <a:gd name="T10" fmla="*/ 6 w 10"/>
                  <a:gd name="T11" fmla="*/ 4 h 5"/>
                  <a:gd name="T12" fmla="*/ 10 w 10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5">
                    <a:moveTo>
                      <a:pt x="10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4"/>
                      <a:pt x="1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10" y="0"/>
                      <a:pt x="10" y="0"/>
                      <a:pt x="10" y="0"/>
                    </a:cubicBezTo>
                  </a:path>
                </a:pathLst>
              </a:custGeom>
              <a:solidFill>
                <a:srgbClr val="8F8F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6" name="Freeform 161"/>
              <p:cNvSpPr>
                <a:spLocks/>
              </p:cNvSpPr>
              <p:nvPr/>
            </p:nvSpPr>
            <p:spPr bwMode="auto">
              <a:xfrm>
                <a:off x="6000" y="3804"/>
                <a:ext cx="14" cy="10"/>
              </a:xfrm>
              <a:custGeom>
                <a:avLst/>
                <a:gdLst>
                  <a:gd name="T0" fmla="*/ 7 w 8"/>
                  <a:gd name="T1" fmla="*/ 0 h 6"/>
                  <a:gd name="T2" fmla="*/ 0 w 8"/>
                  <a:gd name="T3" fmla="*/ 6 h 6"/>
                  <a:gd name="T4" fmla="*/ 5 w 8"/>
                  <a:gd name="T5" fmla="*/ 6 h 6"/>
                  <a:gd name="T6" fmla="*/ 8 w 8"/>
                  <a:gd name="T7" fmla="*/ 2 h 6"/>
                  <a:gd name="T8" fmla="*/ 7 w 8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6">
                    <a:moveTo>
                      <a:pt x="7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1"/>
                      <a:pt x="7" y="1"/>
                      <a:pt x="7" y="0"/>
                    </a:cubicBezTo>
                  </a:path>
                </a:pathLst>
              </a:custGeom>
              <a:solidFill>
                <a:srgbClr val="E3F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7" name="Freeform 162"/>
              <p:cNvSpPr>
                <a:spLocks/>
              </p:cNvSpPr>
              <p:nvPr/>
            </p:nvSpPr>
            <p:spPr bwMode="auto">
              <a:xfrm>
                <a:off x="6012" y="3785"/>
                <a:ext cx="23" cy="22"/>
              </a:xfrm>
              <a:custGeom>
                <a:avLst/>
                <a:gdLst>
                  <a:gd name="T0" fmla="*/ 11 w 13"/>
                  <a:gd name="T1" fmla="*/ 0 h 13"/>
                  <a:gd name="T2" fmla="*/ 0 w 13"/>
                  <a:gd name="T3" fmla="*/ 11 h 13"/>
                  <a:gd name="T4" fmla="*/ 1 w 13"/>
                  <a:gd name="T5" fmla="*/ 13 h 13"/>
                  <a:gd name="T6" fmla="*/ 13 w 13"/>
                  <a:gd name="T7" fmla="*/ 1 h 13"/>
                  <a:gd name="T8" fmla="*/ 11 w 13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3">
                    <a:moveTo>
                      <a:pt x="11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1" y="12"/>
                      <a:pt x="1" y="13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2" y="1"/>
                      <a:pt x="11" y="0"/>
                      <a:pt x="11" y="0"/>
                    </a:cubicBezTo>
                  </a:path>
                </a:pathLst>
              </a:custGeom>
              <a:solidFill>
                <a:srgbClr val="E3F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8" name="Freeform 163"/>
              <p:cNvSpPr>
                <a:spLocks noEditPoints="1"/>
              </p:cNvSpPr>
              <p:nvPr/>
            </p:nvSpPr>
            <p:spPr bwMode="auto">
              <a:xfrm>
                <a:off x="5983" y="3821"/>
                <a:ext cx="17" cy="16"/>
              </a:xfrm>
              <a:custGeom>
                <a:avLst/>
                <a:gdLst>
                  <a:gd name="T0" fmla="*/ 2 w 10"/>
                  <a:gd name="T1" fmla="*/ 6 h 9"/>
                  <a:gd name="T2" fmla="*/ 0 w 10"/>
                  <a:gd name="T3" fmla="*/ 7 h 9"/>
                  <a:gd name="T4" fmla="*/ 2 w 10"/>
                  <a:gd name="T5" fmla="*/ 9 h 9"/>
                  <a:gd name="T6" fmla="*/ 5 w 10"/>
                  <a:gd name="T7" fmla="*/ 6 h 9"/>
                  <a:gd name="T8" fmla="*/ 2 w 10"/>
                  <a:gd name="T9" fmla="*/ 6 h 9"/>
                  <a:gd name="T10" fmla="*/ 10 w 10"/>
                  <a:gd name="T11" fmla="*/ 0 h 9"/>
                  <a:gd name="T12" fmla="*/ 6 w 10"/>
                  <a:gd name="T13" fmla="*/ 1 h 9"/>
                  <a:gd name="T14" fmla="*/ 5 w 10"/>
                  <a:gd name="T15" fmla="*/ 2 h 9"/>
                  <a:gd name="T16" fmla="*/ 8 w 10"/>
                  <a:gd name="T17" fmla="*/ 2 h 9"/>
                  <a:gd name="T18" fmla="*/ 10 w 10"/>
                  <a:gd name="T1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9">
                    <a:moveTo>
                      <a:pt x="2" y="6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1" y="8"/>
                      <a:pt x="1" y="8"/>
                      <a:pt x="2" y="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2" y="6"/>
                      <a:pt x="2" y="6"/>
                      <a:pt x="2" y="6"/>
                    </a:cubicBezTo>
                    <a:moveTo>
                      <a:pt x="10" y="0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10" y="0"/>
                      <a:pt x="10" y="0"/>
                      <a:pt x="10" y="0"/>
                    </a:cubicBezTo>
                  </a:path>
                </a:pathLst>
              </a:custGeom>
              <a:solidFill>
                <a:srgbClr val="E3F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9" name="Freeform 164"/>
              <p:cNvSpPr>
                <a:spLocks/>
              </p:cNvSpPr>
              <p:nvPr/>
            </p:nvSpPr>
            <p:spPr bwMode="auto">
              <a:xfrm>
                <a:off x="5987" y="3824"/>
                <a:ext cx="10" cy="7"/>
              </a:xfrm>
              <a:custGeom>
                <a:avLst/>
                <a:gdLst>
                  <a:gd name="T0" fmla="*/ 5 w 10"/>
                  <a:gd name="T1" fmla="*/ 0 h 7"/>
                  <a:gd name="T2" fmla="*/ 0 w 10"/>
                  <a:gd name="T3" fmla="*/ 7 h 7"/>
                  <a:gd name="T4" fmla="*/ 5 w 10"/>
                  <a:gd name="T5" fmla="*/ 7 h 7"/>
                  <a:gd name="T6" fmla="*/ 10 w 10"/>
                  <a:gd name="T7" fmla="*/ 0 h 7"/>
                  <a:gd name="T8" fmla="*/ 5 w 10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7">
                    <a:moveTo>
                      <a:pt x="5" y="0"/>
                    </a:moveTo>
                    <a:lnTo>
                      <a:pt x="0" y="7"/>
                    </a:lnTo>
                    <a:lnTo>
                      <a:pt x="5" y="7"/>
                    </a:lnTo>
                    <a:lnTo>
                      <a:pt x="10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8F8F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0" name="Freeform 165"/>
              <p:cNvSpPr>
                <a:spLocks/>
              </p:cNvSpPr>
              <p:nvPr/>
            </p:nvSpPr>
            <p:spPr bwMode="auto">
              <a:xfrm>
                <a:off x="5987" y="3824"/>
                <a:ext cx="10" cy="7"/>
              </a:xfrm>
              <a:custGeom>
                <a:avLst/>
                <a:gdLst>
                  <a:gd name="T0" fmla="*/ 5 w 10"/>
                  <a:gd name="T1" fmla="*/ 0 h 7"/>
                  <a:gd name="T2" fmla="*/ 0 w 10"/>
                  <a:gd name="T3" fmla="*/ 7 h 7"/>
                  <a:gd name="T4" fmla="*/ 5 w 10"/>
                  <a:gd name="T5" fmla="*/ 7 h 7"/>
                  <a:gd name="T6" fmla="*/ 10 w 10"/>
                  <a:gd name="T7" fmla="*/ 0 h 7"/>
                  <a:gd name="T8" fmla="*/ 5 w 10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7">
                    <a:moveTo>
                      <a:pt x="5" y="0"/>
                    </a:moveTo>
                    <a:lnTo>
                      <a:pt x="0" y="7"/>
                    </a:lnTo>
                    <a:lnTo>
                      <a:pt x="5" y="7"/>
                    </a:lnTo>
                    <a:lnTo>
                      <a:pt x="10" y="0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1" name="Freeform 166"/>
              <p:cNvSpPr>
                <a:spLocks/>
              </p:cNvSpPr>
              <p:nvPr/>
            </p:nvSpPr>
            <p:spPr bwMode="auto">
              <a:xfrm>
                <a:off x="5993" y="3814"/>
                <a:ext cx="16" cy="9"/>
              </a:xfrm>
              <a:custGeom>
                <a:avLst/>
                <a:gdLst>
                  <a:gd name="T0" fmla="*/ 16 w 16"/>
                  <a:gd name="T1" fmla="*/ 0 h 9"/>
                  <a:gd name="T2" fmla="*/ 7 w 16"/>
                  <a:gd name="T3" fmla="*/ 0 h 9"/>
                  <a:gd name="T4" fmla="*/ 0 w 16"/>
                  <a:gd name="T5" fmla="*/ 9 h 9"/>
                  <a:gd name="T6" fmla="*/ 7 w 16"/>
                  <a:gd name="T7" fmla="*/ 7 h 9"/>
                  <a:gd name="T8" fmla="*/ 16 w 16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9">
                    <a:moveTo>
                      <a:pt x="16" y="0"/>
                    </a:moveTo>
                    <a:lnTo>
                      <a:pt x="7" y="0"/>
                    </a:lnTo>
                    <a:lnTo>
                      <a:pt x="0" y="9"/>
                    </a:lnTo>
                    <a:lnTo>
                      <a:pt x="7" y="7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8F8F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2" name="Freeform 167"/>
              <p:cNvSpPr>
                <a:spLocks/>
              </p:cNvSpPr>
              <p:nvPr/>
            </p:nvSpPr>
            <p:spPr bwMode="auto">
              <a:xfrm>
                <a:off x="5993" y="3814"/>
                <a:ext cx="16" cy="9"/>
              </a:xfrm>
              <a:custGeom>
                <a:avLst/>
                <a:gdLst>
                  <a:gd name="T0" fmla="*/ 16 w 16"/>
                  <a:gd name="T1" fmla="*/ 0 h 9"/>
                  <a:gd name="T2" fmla="*/ 7 w 16"/>
                  <a:gd name="T3" fmla="*/ 0 h 9"/>
                  <a:gd name="T4" fmla="*/ 0 w 16"/>
                  <a:gd name="T5" fmla="*/ 9 h 9"/>
                  <a:gd name="T6" fmla="*/ 7 w 16"/>
                  <a:gd name="T7" fmla="*/ 7 h 9"/>
                  <a:gd name="T8" fmla="*/ 16 w 16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9">
                    <a:moveTo>
                      <a:pt x="16" y="0"/>
                    </a:moveTo>
                    <a:lnTo>
                      <a:pt x="7" y="0"/>
                    </a:lnTo>
                    <a:lnTo>
                      <a:pt x="0" y="9"/>
                    </a:lnTo>
                    <a:lnTo>
                      <a:pt x="7" y="7"/>
                    </a:lnTo>
                    <a:lnTo>
                      <a:pt x="1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3" name="Freeform 168"/>
              <p:cNvSpPr>
                <a:spLocks noEditPoints="1"/>
              </p:cNvSpPr>
              <p:nvPr/>
            </p:nvSpPr>
            <p:spPr bwMode="auto">
              <a:xfrm>
                <a:off x="5868" y="3776"/>
                <a:ext cx="77" cy="76"/>
              </a:xfrm>
              <a:custGeom>
                <a:avLst/>
                <a:gdLst>
                  <a:gd name="T0" fmla="*/ 23 w 45"/>
                  <a:gd name="T1" fmla="*/ 44 h 44"/>
                  <a:gd name="T2" fmla="*/ 1 w 45"/>
                  <a:gd name="T3" fmla="*/ 23 h 44"/>
                  <a:gd name="T4" fmla="*/ 22 w 45"/>
                  <a:gd name="T5" fmla="*/ 0 h 44"/>
                  <a:gd name="T6" fmla="*/ 45 w 45"/>
                  <a:gd name="T7" fmla="*/ 22 h 44"/>
                  <a:gd name="T8" fmla="*/ 23 w 45"/>
                  <a:gd name="T9" fmla="*/ 44 h 44"/>
                  <a:gd name="T10" fmla="*/ 22 w 45"/>
                  <a:gd name="T11" fmla="*/ 4 h 44"/>
                  <a:gd name="T12" fmla="*/ 4 w 45"/>
                  <a:gd name="T13" fmla="*/ 23 h 44"/>
                  <a:gd name="T14" fmla="*/ 23 w 45"/>
                  <a:gd name="T15" fmla="*/ 40 h 44"/>
                  <a:gd name="T16" fmla="*/ 41 w 45"/>
                  <a:gd name="T17" fmla="*/ 22 h 44"/>
                  <a:gd name="T18" fmla="*/ 22 w 45"/>
                  <a:gd name="T19" fmla="*/ 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5" h="44">
                    <a:moveTo>
                      <a:pt x="23" y="44"/>
                    </a:moveTo>
                    <a:cubicBezTo>
                      <a:pt x="11" y="44"/>
                      <a:pt x="1" y="35"/>
                      <a:pt x="1" y="23"/>
                    </a:cubicBezTo>
                    <a:cubicBezTo>
                      <a:pt x="0" y="11"/>
                      <a:pt x="10" y="1"/>
                      <a:pt x="22" y="0"/>
                    </a:cubicBezTo>
                    <a:cubicBezTo>
                      <a:pt x="34" y="0"/>
                      <a:pt x="44" y="10"/>
                      <a:pt x="45" y="22"/>
                    </a:cubicBezTo>
                    <a:cubicBezTo>
                      <a:pt x="45" y="34"/>
                      <a:pt x="35" y="44"/>
                      <a:pt x="23" y="44"/>
                    </a:cubicBezTo>
                    <a:close/>
                    <a:moveTo>
                      <a:pt x="22" y="4"/>
                    </a:moveTo>
                    <a:cubicBezTo>
                      <a:pt x="12" y="4"/>
                      <a:pt x="4" y="13"/>
                      <a:pt x="4" y="23"/>
                    </a:cubicBezTo>
                    <a:cubicBezTo>
                      <a:pt x="5" y="33"/>
                      <a:pt x="13" y="41"/>
                      <a:pt x="23" y="40"/>
                    </a:cubicBezTo>
                    <a:cubicBezTo>
                      <a:pt x="33" y="40"/>
                      <a:pt x="41" y="32"/>
                      <a:pt x="41" y="22"/>
                    </a:cubicBezTo>
                    <a:cubicBezTo>
                      <a:pt x="41" y="12"/>
                      <a:pt x="32" y="4"/>
                      <a:pt x="22" y="4"/>
                    </a:cubicBezTo>
                    <a:close/>
                  </a:path>
                </a:pathLst>
              </a:custGeom>
              <a:solidFill>
                <a:srgbClr val="414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4" name="Freeform 169"/>
              <p:cNvSpPr>
                <a:spLocks noEditPoints="1"/>
              </p:cNvSpPr>
              <p:nvPr/>
            </p:nvSpPr>
            <p:spPr bwMode="auto">
              <a:xfrm>
                <a:off x="5973" y="3774"/>
                <a:ext cx="76" cy="76"/>
              </a:xfrm>
              <a:custGeom>
                <a:avLst/>
                <a:gdLst>
                  <a:gd name="T0" fmla="*/ 23 w 44"/>
                  <a:gd name="T1" fmla="*/ 44 h 44"/>
                  <a:gd name="T2" fmla="*/ 0 w 44"/>
                  <a:gd name="T3" fmla="*/ 23 h 44"/>
                  <a:gd name="T4" fmla="*/ 22 w 44"/>
                  <a:gd name="T5" fmla="*/ 0 h 44"/>
                  <a:gd name="T6" fmla="*/ 44 w 44"/>
                  <a:gd name="T7" fmla="*/ 22 h 44"/>
                  <a:gd name="T8" fmla="*/ 23 w 44"/>
                  <a:gd name="T9" fmla="*/ 44 h 44"/>
                  <a:gd name="T10" fmla="*/ 22 w 44"/>
                  <a:gd name="T11" fmla="*/ 4 h 44"/>
                  <a:gd name="T12" fmla="*/ 4 w 44"/>
                  <a:gd name="T13" fmla="*/ 22 h 44"/>
                  <a:gd name="T14" fmla="*/ 23 w 44"/>
                  <a:gd name="T15" fmla="*/ 40 h 44"/>
                  <a:gd name="T16" fmla="*/ 40 w 44"/>
                  <a:gd name="T17" fmla="*/ 22 h 44"/>
                  <a:gd name="T18" fmla="*/ 22 w 44"/>
                  <a:gd name="T19" fmla="*/ 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44">
                    <a:moveTo>
                      <a:pt x="23" y="44"/>
                    </a:moveTo>
                    <a:cubicBezTo>
                      <a:pt x="11" y="44"/>
                      <a:pt x="1" y="35"/>
                      <a:pt x="0" y="23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34" y="0"/>
                      <a:pt x="44" y="10"/>
                      <a:pt x="44" y="22"/>
                    </a:cubicBezTo>
                    <a:cubicBezTo>
                      <a:pt x="44" y="34"/>
                      <a:pt x="35" y="44"/>
                      <a:pt x="23" y="44"/>
                    </a:cubicBezTo>
                    <a:close/>
                    <a:moveTo>
                      <a:pt x="22" y="4"/>
                    </a:moveTo>
                    <a:cubicBezTo>
                      <a:pt x="12" y="4"/>
                      <a:pt x="4" y="12"/>
                      <a:pt x="4" y="22"/>
                    </a:cubicBezTo>
                    <a:cubicBezTo>
                      <a:pt x="4" y="32"/>
                      <a:pt x="13" y="40"/>
                      <a:pt x="23" y="40"/>
                    </a:cubicBezTo>
                    <a:cubicBezTo>
                      <a:pt x="33" y="40"/>
                      <a:pt x="41" y="32"/>
                      <a:pt x="40" y="22"/>
                    </a:cubicBezTo>
                    <a:cubicBezTo>
                      <a:pt x="40" y="12"/>
                      <a:pt x="32" y="4"/>
                      <a:pt x="22" y="4"/>
                    </a:cubicBezTo>
                    <a:close/>
                  </a:path>
                </a:pathLst>
              </a:custGeom>
              <a:solidFill>
                <a:srgbClr val="414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5" name="Freeform 170"/>
              <p:cNvSpPr>
                <a:spLocks/>
              </p:cNvSpPr>
              <p:nvPr/>
            </p:nvSpPr>
            <p:spPr bwMode="auto">
              <a:xfrm>
                <a:off x="5914" y="3611"/>
                <a:ext cx="14" cy="48"/>
              </a:xfrm>
              <a:custGeom>
                <a:avLst/>
                <a:gdLst>
                  <a:gd name="T0" fmla="*/ 0 w 8"/>
                  <a:gd name="T1" fmla="*/ 0 h 28"/>
                  <a:gd name="T2" fmla="*/ 0 w 8"/>
                  <a:gd name="T3" fmla="*/ 28 h 28"/>
                  <a:gd name="T4" fmla="*/ 8 w 8"/>
                  <a:gd name="T5" fmla="*/ 25 h 28"/>
                  <a:gd name="T6" fmla="*/ 8 w 8"/>
                  <a:gd name="T7" fmla="*/ 4 h 28"/>
                  <a:gd name="T8" fmla="*/ 0 w 8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8">
                    <a:moveTo>
                      <a:pt x="0" y="0"/>
                    </a:moveTo>
                    <a:cubicBezTo>
                      <a:pt x="0" y="28"/>
                      <a:pt x="0" y="28"/>
                      <a:pt x="0" y="28"/>
                    </a:cubicBezTo>
                    <a:cubicBezTo>
                      <a:pt x="3" y="27"/>
                      <a:pt x="6" y="26"/>
                      <a:pt x="8" y="25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5" y="3"/>
                      <a:pt x="3" y="2"/>
                      <a:pt x="0" y="0"/>
                    </a:cubicBezTo>
                  </a:path>
                </a:pathLst>
              </a:custGeom>
              <a:solidFill>
                <a:srgbClr val="B3B2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6" name="Freeform 171"/>
              <p:cNvSpPr>
                <a:spLocks/>
              </p:cNvSpPr>
              <p:nvPr/>
            </p:nvSpPr>
            <p:spPr bwMode="auto">
              <a:xfrm>
                <a:off x="5914" y="3654"/>
                <a:ext cx="14" cy="5"/>
              </a:xfrm>
              <a:custGeom>
                <a:avLst/>
                <a:gdLst>
                  <a:gd name="T0" fmla="*/ 8 w 8"/>
                  <a:gd name="T1" fmla="*/ 0 h 3"/>
                  <a:gd name="T2" fmla="*/ 0 w 8"/>
                  <a:gd name="T3" fmla="*/ 3 h 3"/>
                  <a:gd name="T4" fmla="*/ 0 w 8"/>
                  <a:gd name="T5" fmla="*/ 3 h 3"/>
                  <a:gd name="T6" fmla="*/ 4 w 8"/>
                  <a:gd name="T7" fmla="*/ 3 h 3"/>
                  <a:gd name="T8" fmla="*/ 8 w 8"/>
                  <a:gd name="T9" fmla="*/ 3 h 3"/>
                  <a:gd name="T10" fmla="*/ 8 w 8"/>
                  <a:gd name="T11" fmla="*/ 2 h 3"/>
                  <a:gd name="T12" fmla="*/ 8 w 8"/>
                  <a:gd name="T13" fmla="*/ 0 h 3"/>
                  <a:gd name="T14" fmla="*/ 8 w 8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3">
                    <a:moveTo>
                      <a:pt x="8" y="0"/>
                    </a:moveTo>
                    <a:cubicBezTo>
                      <a:pt x="6" y="1"/>
                      <a:pt x="3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" y="3"/>
                      <a:pt x="3" y="3"/>
                      <a:pt x="4" y="3"/>
                    </a:cubicBezTo>
                    <a:cubicBezTo>
                      <a:pt x="6" y="3"/>
                      <a:pt x="7" y="3"/>
                      <a:pt x="8" y="3"/>
                    </a:cubicBezTo>
                    <a:cubicBezTo>
                      <a:pt x="8" y="3"/>
                      <a:pt x="8" y="2"/>
                      <a:pt x="8" y="2"/>
                    </a:cubicBezTo>
                    <a:cubicBezTo>
                      <a:pt x="8" y="2"/>
                      <a:pt x="8" y="1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B3B2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7" name="Freeform 172"/>
              <p:cNvSpPr>
                <a:spLocks/>
              </p:cNvSpPr>
              <p:nvPr/>
            </p:nvSpPr>
            <p:spPr bwMode="auto">
              <a:xfrm>
                <a:off x="5914" y="3581"/>
                <a:ext cx="14" cy="37"/>
              </a:xfrm>
              <a:custGeom>
                <a:avLst/>
                <a:gdLst>
                  <a:gd name="T0" fmla="*/ 8 w 8"/>
                  <a:gd name="T1" fmla="*/ 0 h 21"/>
                  <a:gd name="T2" fmla="*/ 0 w 8"/>
                  <a:gd name="T3" fmla="*/ 5 h 21"/>
                  <a:gd name="T4" fmla="*/ 0 w 8"/>
                  <a:gd name="T5" fmla="*/ 17 h 21"/>
                  <a:gd name="T6" fmla="*/ 8 w 8"/>
                  <a:gd name="T7" fmla="*/ 21 h 21"/>
                  <a:gd name="T8" fmla="*/ 8 w 8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1">
                    <a:moveTo>
                      <a:pt x="8" y="0"/>
                    </a:moveTo>
                    <a:cubicBezTo>
                      <a:pt x="6" y="2"/>
                      <a:pt x="3" y="4"/>
                      <a:pt x="0" y="5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3" y="19"/>
                      <a:pt x="5" y="20"/>
                      <a:pt x="8" y="21"/>
                    </a:cubicBez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B3B2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8" name="Freeform 173"/>
              <p:cNvSpPr>
                <a:spLocks/>
              </p:cNvSpPr>
              <p:nvPr/>
            </p:nvSpPr>
            <p:spPr bwMode="auto">
              <a:xfrm>
                <a:off x="5914" y="3500"/>
                <a:ext cx="14" cy="90"/>
              </a:xfrm>
              <a:custGeom>
                <a:avLst/>
                <a:gdLst>
                  <a:gd name="T0" fmla="*/ 0 w 8"/>
                  <a:gd name="T1" fmla="*/ 0 h 52"/>
                  <a:gd name="T2" fmla="*/ 0 w 8"/>
                  <a:gd name="T3" fmla="*/ 52 h 52"/>
                  <a:gd name="T4" fmla="*/ 8 w 8"/>
                  <a:gd name="T5" fmla="*/ 47 h 52"/>
                  <a:gd name="T6" fmla="*/ 8 w 8"/>
                  <a:gd name="T7" fmla="*/ 5 h 52"/>
                  <a:gd name="T8" fmla="*/ 0 w 8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52">
                    <a:moveTo>
                      <a:pt x="0" y="0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3" y="51"/>
                      <a:pt x="6" y="49"/>
                      <a:pt x="8" y="47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6" y="3"/>
                      <a:pt x="3" y="1"/>
                      <a:pt x="0" y="0"/>
                    </a:cubicBezTo>
                  </a:path>
                </a:pathLst>
              </a:custGeom>
              <a:solidFill>
                <a:srgbClr val="B3B2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9" name="Freeform 174"/>
              <p:cNvSpPr>
                <a:spLocks/>
              </p:cNvSpPr>
              <p:nvPr/>
            </p:nvSpPr>
            <p:spPr bwMode="auto">
              <a:xfrm>
                <a:off x="5928" y="3654"/>
                <a:ext cx="0" cy="5"/>
              </a:xfrm>
              <a:custGeom>
                <a:avLst/>
                <a:gdLst>
                  <a:gd name="T0" fmla="*/ 0 h 3"/>
                  <a:gd name="T1" fmla="*/ 2 h 3"/>
                  <a:gd name="T2" fmla="*/ 3 h 3"/>
                  <a:gd name="T3" fmla="*/ 3 h 3"/>
                  <a:gd name="T4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B3B2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0" name="Freeform 175"/>
              <p:cNvSpPr>
                <a:spLocks noEditPoints="1"/>
              </p:cNvSpPr>
              <p:nvPr/>
            </p:nvSpPr>
            <p:spPr bwMode="auto">
              <a:xfrm>
                <a:off x="5913" y="3659"/>
                <a:ext cx="15" cy="103"/>
              </a:xfrm>
              <a:custGeom>
                <a:avLst/>
                <a:gdLst>
                  <a:gd name="T0" fmla="*/ 1 w 9"/>
                  <a:gd name="T1" fmla="*/ 44 h 60"/>
                  <a:gd name="T2" fmla="*/ 1 w 9"/>
                  <a:gd name="T3" fmla="*/ 46 h 60"/>
                  <a:gd name="T4" fmla="*/ 0 w 9"/>
                  <a:gd name="T5" fmla="*/ 52 h 60"/>
                  <a:gd name="T6" fmla="*/ 1 w 9"/>
                  <a:gd name="T7" fmla="*/ 60 h 60"/>
                  <a:gd name="T8" fmla="*/ 9 w 9"/>
                  <a:gd name="T9" fmla="*/ 47 h 60"/>
                  <a:gd name="T10" fmla="*/ 1 w 9"/>
                  <a:gd name="T11" fmla="*/ 44 h 60"/>
                  <a:gd name="T12" fmla="*/ 5 w 9"/>
                  <a:gd name="T13" fmla="*/ 0 h 60"/>
                  <a:gd name="T14" fmla="*/ 1 w 9"/>
                  <a:gd name="T15" fmla="*/ 0 h 60"/>
                  <a:gd name="T16" fmla="*/ 1 w 9"/>
                  <a:gd name="T17" fmla="*/ 16 h 60"/>
                  <a:gd name="T18" fmla="*/ 6 w 9"/>
                  <a:gd name="T19" fmla="*/ 14 h 60"/>
                  <a:gd name="T20" fmla="*/ 8 w 9"/>
                  <a:gd name="T21" fmla="*/ 13 h 60"/>
                  <a:gd name="T22" fmla="*/ 1 w 9"/>
                  <a:gd name="T23" fmla="*/ 18 h 60"/>
                  <a:gd name="T24" fmla="*/ 1 w 9"/>
                  <a:gd name="T25" fmla="*/ 21 h 60"/>
                  <a:gd name="T26" fmla="*/ 1 w 9"/>
                  <a:gd name="T27" fmla="*/ 40 h 60"/>
                  <a:gd name="T28" fmla="*/ 9 w 9"/>
                  <a:gd name="T29" fmla="*/ 45 h 60"/>
                  <a:gd name="T30" fmla="*/ 9 w 9"/>
                  <a:gd name="T31" fmla="*/ 26 h 60"/>
                  <a:gd name="T32" fmla="*/ 9 w 9"/>
                  <a:gd name="T33" fmla="*/ 21 h 60"/>
                  <a:gd name="T34" fmla="*/ 9 w 9"/>
                  <a:gd name="T35" fmla="*/ 0 h 60"/>
                  <a:gd name="T36" fmla="*/ 9 w 9"/>
                  <a:gd name="T37" fmla="*/ 0 h 60"/>
                  <a:gd name="T38" fmla="*/ 5 w 9"/>
                  <a:gd name="T3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60">
                    <a:moveTo>
                      <a:pt x="1" y="44"/>
                    </a:moveTo>
                    <a:cubicBezTo>
                      <a:pt x="1" y="46"/>
                      <a:pt x="1" y="46"/>
                      <a:pt x="1" y="46"/>
                    </a:cubicBezTo>
                    <a:cubicBezTo>
                      <a:pt x="1" y="48"/>
                      <a:pt x="1" y="50"/>
                      <a:pt x="0" y="52"/>
                    </a:cubicBezTo>
                    <a:cubicBezTo>
                      <a:pt x="1" y="55"/>
                      <a:pt x="1" y="58"/>
                      <a:pt x="1" y="60"/>
                    </a:cubicBezTo>
                    <a:cubicBezTo>
                      <a:pt x="6" y="58"/>
                      <a:pt x="9" y="53"/>
                      <a:pt x="9" y="47"/>
                    </a:cubicBezTo>
                    <a:cubicBezTo>
                      <a:pt x="7" y="47"/>
                      <a:pt x="4" y="46"/>
                      <a:pt x="1" y="44"/>
                    </a:cubicBezTo>
                    <a:moveTo>
                      <a:pt x="5" y="0"/>
                    </a:moveTo>
                    <a:cubicBezTo>
                      <a:pt x="4" y="0"/>
                      <a:pt x="3" y="0"/>
                      <a:pt x="1" y="0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3" y="15"/>
                      <a:pt x="5" y="14"/>
                      <a:pt x="6" y="14"/>
                    </a:cubicBezTo>
                    <a:cubicBezTo>
                      <a:pt x="7" y="13"/>
                      <a:pt x="8" y="13"/>
                      <a:pt x="8" y="13"/>
                    </a:cubicBezTo>
                    <a:cubicBezTo>
                      <a:pt x="6" y="14"/>
                      <a:pt x="3" y="16"/>
                      <a:pt x="1" y="18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4" y="43"/>
                      <a:pt x="6" y="44"/>
                      <a:pt x="9" y="45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7" y="0"/>
                      <a:pt x="5" y="0"/>
                    </a:cubicBezTo>
                  </a:path>
                </a:pathLst>
              </a:custGeom>
              <a:solidFill>
                <a:srgbClr val="B3B2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1" name="Freeform 176"/>
              <p:cNvSpPr>
                <a:spLocks/>
              </p:cNvSpPr>
              <p:nvPr/>
            </p:nvSpPr>
            <p:spPr bwMode="auto">
              <a:xfrm>
                <a:off x="5887" y="3749"/>
                <a:ext cx="27" cy="19"/>
              </a:xfrm>
              <a:custGeom>
                <a:avLst/>
                <a:gdLst>
                  <a:gd name="T0" fmla="*/ 15 w 16"/>
                  <a:gd name="T1" fmla="*/ 0 h 11"/>
                  <a:gd name="T2" fmla="*/ 0 w 16"/>
                  <a:gd name="T3" fmla="*/ 11 h 11"/>
                  <a:gd name="T4" fmla="*/ 8 w 16"/>
                  <a:gd name="T5" fmla="*/ 11 h 11"/>
                  <a:gd name="T6" fmla="*/ 16 w 16"/>
                  <a:gd name="T7" fmla="*/ 8 h 11"/>
                  <a:gd name="T8" fmla="*/ 15 w 16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1">
                    <a:moveTo>
                      <a:pt x="15" y="0"/>
                    </a:moveTo>
                    <a:cubicBezTo>
                      <a:pt x="13" y="6"/>
                      <a:pt x="7" y="11"/>
                      <a:pt x="0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11" y="11"/>
                      <a:pt x="14" y="10"/>
                      <a:pt x="16" y="8"/>
                    </a:cubicBezTo>
                    <a:cubicBezTo>
                      <a:pt x="16" y="6"/>
                      <a:pt x="16" y="3"/>
                      <a:pt x="15" y="0"/>
                    </a:cubicBezTo>
                  </a:path>
                </a:pathLst>
              </a:custGeom>
              <a:solidFill>
                <a:srgbClr val="B3B2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2" name="Freeform 177"/>
              <p:cNvSpPr>
                <a:spLocks noEditPoints="1"/>
              </p:cNvSpPr>
              <p:nvPr/>
            </p:nvSpPr>
            <p:spPr bwMode="auto">
              <a:xfrm>
                <a:off x="5914" y="3681"/>
                <a:ext cx="14" cy="59"/>
              </a:xfrm>
              <a:custGeom>
                <a:avLst/>
                <a:gdLst>
                  <a:gd name="T0" fmla="*/ 0 w 8"/>
                  <a:gd name="T1" fmla="*/ 27 h 34"/>
                  <a:gd name="T2" fmla="*/ 0 w 8"/>
                  <a:gd name="T3" fmla="*/ 31 h 34"/>
                  <a:gd name="T4" fmla="*/ 8 w 8"/>
                  <a:gd name="T5" fmla="*/ 34 h 34"/>
                  <a:gd name="T6" fmla="*/ 8 w 8"/>
                  <a:gd name="T7" fmla="*/ 33 h 34"/>
                  <a:gd name="T8" fmla="*/ 8 w 8"/>
                  <a:gd name="T9" fmla="*/ 32 h 34"/>
                  <a:gd name="T10" fmla="*/ 0 w 8"/>
                  <a:gd name="T11" fmla="*/ 27 h 34"/>
                  <a:gd name="T12" fmla="*/ 7 w 8"/>
                  <a:gd name="T13" fmla="*/ 0 h 34"/>
                  <a:gd name="T14" fmla="*/ 5 w 8"/>
                  <a:gd name="T15" fmla="*/ 1 h 34"/>
                  <a:gd name="T16" fmla="*/ 0 w 8"/>
                  <a:gd name="T17" fmla="*/ 3 h 34"/>
                  <a:gd name="T18" fmla="*/ 0 w 8"/>
                  <a:gd name="T19" fmla="*/ 5 h 34"/>
                  <a:gd name="T20" fmla="*/ 7 w 8"/>
                  <a:gd name="T21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" h="34">
                    <a:moveTo>
                      <a:pt x="0" y="27"/>
                    </a:moveTo>
                    <a:cubicBezTo>
                      <a:pt x="0" y="31"/>
                      <a:pt x="0" y="31"/>
                      <a:pt x="0" y="31"/>
                    </a:cubicBezTo>
                    <a:cubicBezTo>
                      <a:pt x="3" y="33"/>
                      <a:pt x="6" y="34"/>
                      <a:pt x="8" y="34"/>
                    </a:cubicBezTo>
                    <a:cubicBezTo>
                      <a:pt x="8" y="34"/>
                      <a:pt x="8" y="34"/>
                      <a:pt x="8" y="33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5" y="31"/>
                      <a:pt x="3" y="30"/>
                      <a:pt x="0" y="27"/>
                    </a:cubicBezTo>
                    <a:moveTo>
                      <a:pt x="7" y="0"/>
                    </a:moveTo>
                    <a:cubicBezTo>
                      <a:pt x="7" y="0"/>
                      <a:pt x="6" y="0"/>
                      <a:pt x="5" y="1"/>
                    </a:cubicBezTo>
                    <a:cubicBezTo>
                      <a:pt x="4" y="1"/>
                      <a:pt x="2" y="2"/>
                      <a:pt x="0" y="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2" y="3"/>
                      <a:pt x="5" y="1"/>
                      <a:pt x="7" y="0"/>
                    </a:cubicBezTo>
                  </a:path>
                </a:pathLst>
              </a:custGeom>
              <a:solidFill>
                <a:srgbClr val="ABAB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3" name="Freeform 178"/>
              <p:cNvSpPr>
                <a:spLocks/>
              </p:cNvSpPr>
              <p:nvPr/>
            </p:nvSpPr>
            <p:spPr bwMode="auto">
              <a:xfrm>
                <a:off x="5247" y="3549"/>
                <a:ext cx="10" cy="31"/>
              </a:xfrm>
              <a:custGeom>
                <a:avLst/>
                <a:gdLst>
                  <a:gd name="T0" fmla="*/ 0 w 6"/>
                  <a:gd name="T1" fmla="*/ 0 h 18"/>
                  <a:gd name="T2" fmla="*/ 0 w 6"/>
                  <a:gd name="T3" fmla="*/ 18 h 18"/>
                  <a:gd name="T4" fmla="*/ 6 w 6"/>
                  <a:gd name="T5" fmla="*/ 18 h 18"/>
                  <a:gd name="T6" fmla="*/ 6 w 6"/>
                  <a:gd name="T7" fmla="*/ 8 h 18"/>
                  <a:gd name="T8" fmla="*/ 0 w 6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0" y="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4" y="5"/>
                      <a:pt x="2" y="2"/>
                      <a:pt x="0" y="0"/>
                    </a:cubicBezTo>
                  </a:path>
                </a:pathLst>
              </a:custGeom>
              <a:solidFill>
                <a:srgbClr val="3D41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4" name="Freeform 179"/>
              <p:cNvSpPr>
                <a:spLocks/>
              </p:cNvSpPr>
              <p:nvPr/>
            </p:nvSpPr>
            <p:spPr bwMode="auto">
              <a:xfrm>
                <a:off x="5247" y="3707"/>
                <a:ext cx="20" cy="57"/>
              </a:xfrm>
              <a:custGeom>
                <a:avLst/>
                <a:gdLst>
                  <a:gd name="T0" fmla="*/ 6 w 12"/>
                  <a:gd name="T1" fmla="*/ 0 h 33"/>
                  <a:gd name="T2" fmla="*/ 0 w 12"/>
                  <a:gd name="T3" fmla="*/ 0 h 33"/>
                  <a:gd name="T4" fmla="*/ 0 w 12"/>
                  <a:gd name="T5" fmla="*/ 18 h 33"/>
                  <a:gd name="T6" fmla="*/ 9 w 12"/>
                  <a:gd name="T7" fmla="*/ 33 h 33"/>
                  <a:gd name="T8" fmla="*/ 12 w 12"/>
                  <a:gd name="T9" fmla="*/ 31 h 33"/>
                  <a:gd name="T10" fmla="*/ 6 w 12"/>
                  <a:gd name="T11" fmla="*/ 18 h 33"/>
                  <a:gd name="T12" fmla="*/ 6 w 12"/>
                  <a:gd name="T1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3">
                    <a:moveTo>
                      <a:pt x="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25"/>
                      <a:pt x="4" y="30"/>
                      <a:pt x="9" y="33"/>
                    </a:cubicBezTo>
                    <a:cubicBezTo>
                      <a:pt x="12" y="31"/>
                      <a:pt x="12" y="31"/>
                      <a:pt x="12" y="31"/>
                    </a:cubicBezTo>
                    <a:cubicBezTo>
                      <a:pt x="8" y="28"/>
                      <a:pt x="6" y="24"/>
                      <a:pt x="6" y="18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rgbClr val="455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5" name="Freeform 180"/>
              <p:cNvSpPr>
                <a:spLocks/>
              </p:cNvSpPr>
              <p:nvPr/>
            </p:nvSpPr>
            <p:spPr bwMode="auto">
              <a:xfrm>
                <a:off x="5247" y="3700"/>
                <a:ext cx="10" cy="7"/>
              </a:xfrm>
              <a:custGeom>
                <a:avLst/>
                <a:gdLst>
                  <a:gd name="T0" fmla="*/ 10 w 10"/>
                  <a:gd name="T1" fmla="*/ 0 h 7"/>
                  <a:gd name="T2" fmla="*/ 0 w 10"/>
                  <a:gd name="T3" fmla="*/ 0 h 7"/>
                  <a:gd name="T4" fmla="*/ 0 w 10"/>
                  <a:gd name="T5" fmla="*/ 4 h 7"/>
                  <a:gd name="T6" fmla="*/ 0 w 10"/>
                  <a:gd name="T7" fmla="*/ 7 h 7"/>
                  <a:gd name="T8" fmla="*/ 10 w 10"/>
                  <a:gd name="T9" fmla="*/ 7 h 7"/>
                  <a:gd name="T10" fmla="*/ 10 w 10"/>
                  <a:gd name="T11" fmla="*/ 4 h 7"/>
                  <a:gd name="T12" fmla="*/ 10 w 10"/>
                  <a:gd name="T13" fmla="*/ 4 h 7"/>
                  <a:gd name="T14" fmla="*/ 10 w 10"/>
                  <a:gd name="T1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7">
                    <a:moveTo>
                      <a:pt x="10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0" y="7"/>
                    </a:lnTo>
                    <a:lnTo>
                      <a:pt x="10" y="7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3E47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6" name="Freeform 181"/>
              <p:cNvSpPr>
                <a:spLocks/>
              </p:cNvSpPr>
              <p:nvPr/>
            </p:nvSpPr>
            <p:spPr bwMode="auto">
              <a:xfrm>
                <a:off x="5247" y="3700"/>
                <a:ext cx="10" cy="7"/>
              </a:xfrm>
              <a:custGeom>
                <a:avLst/>
                <a:gdLst>
                  <a:gd name="T0" fmla="*/ 10 w 10"/>
                  <a:gd name="T1" fmla="*/ 0 h 7"/>
                  <a:gd name="T2" fmla="*/ 0 w 10"/>
                  <a:gd name="T3" fmla="*/ 0 h 7"/>
                  <a:gd name="T4" fmla="*/ 0 w 10"/>
                  <a:gd name="T5" fmla="*/ 4 h 7"/>
                  <a:gd name="T6" fmla="*/ 0 w 10"/>
                  <a:gd name="T7" fmla="*/ 7 h 7"/>
                  <a:gd name="T8" fmla="*/ 10 w 10"/>
                  <a:gd name="T9" fmla="*/ 7 h 7"/>
                  <a:gd name="T10" fmla="*/ 10 w 10"/>
                  <a:gd name="T11" fmla="*/ 4 h 7"/>
                  <a:gd name="T12" fmla="*/ 10 w 10"/>
                  <a:gd name="T13" fmla="*/ 4 h 7"/>
                  <a:gd name="T14" fmla="*/ 10 w 10"/>
                  <a:gd name="T1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7">
                    <a:moveTo>
                      <a:pt x="10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0" y="7"/>
                    </a:lnTo>
                    <a:lnTo>
                      <a:pt x="10" y="7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7" name="Freeform 182"/>
              <p:cNvSpPr>
                <a:spLocks/>
              </p:cNvSpPr>
              <p:nvPr/>
            </p:nvSpPr>
            <p:spPr bwMode="auto">
              <a:xfrm>
                <a:off x="5247" y="3580"/>
                <a:ext cx="10" cy="120"/>
              </a:xfrm>
              <a:custGeom>
                <a:avLst/>
                <a:gdLst>
                  <a:gd name="T0" fmla="*/ 10 w 10"/>
                  <a:gd name="T1" fmla="*/ 0 h 120"/>
                  <a:gd name="T2" fmla="*/ 0 w 10"/>
                  <a:gd name="T3" fmla="*/ 0 h 120"/>
                  <a:gd name="T4" fmla="*/ 0 w 10"/>
                  <a:gd name="T5" fmla="*/ 115 h 120"/>
                  <a:gd name="T6" fmla="*/ 0 w 10"/>
                  <a:gd name="T7" fmla="*/ 120 h 120"/>
                  <a:gd name="T8" fmla="*/ 10 w 10"/>
                  <a:gd name="T9" fmla="*/ 120 h 120"/>
                  <a:gd name="T10" fmla="*/ 10 w 10"/>
                  <a:gd name="T11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20">
                    <a:moveTo>
                      <a:pt x="10" y="0"/>
                    </a:moveTo>
                    <a:lnTo>
                      <a:pt x="0" y="0"/>
                    </a:lnTo>
                    <a:lnTo>
                      <a:pt x="0" y="115"/>
                    </a:lnTo>
                    <a:lnTo>
                      <a:pt x="0" y="120"/>
                    </a:lnTo>
                    <a:lnTo>
                      <a:pt x="10" y="120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455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8" name="Freeform 183"/>
              <p:cNvSpPr>
                <a:spLocks/>
              </p:cNvSpPr>
              <p:nvPr/>
            </p:nvSpPr>
            <p:spPr bwMode="auto">
              <a:xfrm>
                <a:off x="5247" y="3580"/>
                <a:ext cx="10" cy="120"/>
              </a:xfrm>
              <a:custGeom>
                <a:avLst/>
                <a:gdLst>
                  <a:gd name="T0" fmla="*/ 10 w 10"/>
                  <a:gd name="T1" fmla="*/ 0 h 120"/>
                  <a:gd name="T2" fmla="*/ 0 w 10"/>
                  <a:gd name="T3" fmla="*/ 0 h 120"/>
                  <a:gd name="T4" fmla="*/ 0 w 10"/>
                  <a:gd name="T5" fmla="*/ 115 h 120"/>
                  <a:gd name="T6" fmla="*/ 0 w 10"/>
                  <a:gd name="T7" fmla="*/ 120 h 120"/>
                  <a:gd name="T8" fmla="*/ 10 w 10"/>
                  <a:gd name="T9" fmla="*/ 120 h 120"/>
                  <a:gd name="T10" fmla="*/ 10 w 10"/>
                  <a:gd name="T11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20">
                    <a:moveTo>
                      <a:pt x="10" y="0"/>
                    </a:moveTo>
                    <a:lnTo>
                      <a:pt x="0" y="0"/>
                    </a:lnTo>
                    <a:lnTo>
                      <a:pt x="0" y="115"/>
                    </a:lnTo>
                    <a:lnTo>
                      <a:pt x="0" y="120"/>
                    </a:lnTo>
                    <a:lnTo>
                      <a:pt x="10" y="120"/>
                    </a:lnTo>
                    <a:lnTo>
                      <a:pt x="1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9" name="Freeform 184"/>
              <p:cNvSpPr>
                <a:spLocks/>
              </p:cNvSpPr>
              <p:nvPr/>
            </p:nvSpPr>
            <p:spPr bwMode="auto">
              <a:xfrm>
                <a:off x="5444" y="3718"/>
                <a:ext cx="283" cy="106"/>
              </a:xfrm>
              <a:custGeom>
                <a:avLst/>
                <a:gdLst>
                  <a:gd name="T0" fmla="*/ 283 w 283"/>
                  <a:gd name="T1" fmla="*/ 106 h 106"/>
                  <a:gd name="T2" fmla="*/ 0 w 283"/>
                  <a:gd name="T3" fmla="*/ 106 h 106"/>
                  <a:gd name="T4" fmla="*/ 37 w 283"/>
                  <a:gd name="T5" fmla="*/ 0 h 106"/>
                  <a:gd name="T6" fmla="*/ 248 w 283"/>
                  <a:gd name="T7" fmla="*/ 0 h 106"/>
                  <a:gd name="T8" fmla="*/ 283 w 283"/>
                  <a:gd name="T9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3" h="106">
                    <a:moveTo>
                      <a:pt x="283" y="106"/>
                    </a:moveTo>
                    <a:lnTo>
                      <a:pt x="0" y="106"/>
                    </a:lnTo>
                    <a:lnTo>
                      <a:pt x="37" y="0"/>
                    </a:lnTo>
                    <a:lnTo>
                      <a:pt x="248" y="0"/>
                    </a:lnTo>
                    <a:lnTo>
                      <a:pt x="283" y="106"/>
                    </a:lnTo>
                    <a:close/>
                  </a:path>
                </a:pathLst>
              </a:cu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0" name="Freeform 185"/>
              <p:cNvSpPr>
                <a:spLocks/>
              </p:cNvSpPr>
              <p:nvPr/>
            </p:nvSpPr>
            <p:spPr bwMode="auto">
              <a:xfrm>
                <a:off x="5444" y="3718"/>
                <a:ext cx="283" cy="106"/>
              </a:xfrm>
              <a:custGeom>
                <a:avLst/>
                <a:gdLst>
                  <a:gd name="T0" fmla="*/ 283 w 283"/>
                  <a:gd name="T1" fmla="*/ 106 h 106"/>
                  <a:gd name="T2" fmla="*/ 0 w 283"/>
                  <a:gd name="T3" fmla="*/ 106 h 106"/>
                  <a:gd name="T4" fmla="*/ 37 w 283"/>
                  <a:gd name="T5" fmla="*/ 0 h 106"/>
                  <a:gd name="T6" fmla="*/ 248 w 283"/>
                  <a:gd name="T7" fmla="*/ 0 h 106"/>
                  <a:gd name="T8" fmla="*/ 283 w 283"/>
                  <a:gd name="T9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3" h="106">
                    <a:moveTo>
                      <a:pt x="283" y="106"/>
                    </a:moveTo>
                    <a:lnTo>
                      <a:pt x="0" y="106"/>
                    </a:lnTo>
                    <a:lnTo>
                      <a:pt x="37" y="0"/>
                    </a:lnTo>
                    <a:lnTo>
                      <a:pt x="248" y="0"/>
                    </a:lnTo>
                    <a:lnTo>
                      <a:pt x="283" y="10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1" name="Freeform 186"/>
              <p:cNvSpPr>
                <a:spLocks/>
              </p:cNvSpPr>
              <p:nvPr/>
            </p:nvSpPr>
            <p:spPr bwMode="auto">
              <a:xfrm>
                <a:off x="5450" y="3724"/>
                <a:ext cx="266" cy="87"/>
              </a:xfrm>
              <a:custGeom>
                <a:avLst/>
                <a:gdLst>
                  <a:gd name="T0" fmla="*/ 0 w 266"/>
                  <a:gd name="T1" fmla="*/ 87 h 87"/>
                  <a:gd name="T2" fmla="*/ 266 w 266"/>
                  <a:gd name="T3" fmla="*/ 68 h 87"/>
                  <a:gd name="T4" fmla="*/ 244 w 266"/>
                  <a:gd name="T5" fmla="*/ 0 h 87"/>
                  <a:gd name="T6" fmla="*/ 27 w 266"/>
                  <a:gd name="T7" fmla="*/ 0 h 87"/>
                  <a:gd name="T8" fmla="*/ 0 w 266"/>
                  <a:gd name="T9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6" h="87">
                    <a:moveTo>
                      <a:pt x="0" y="87"/>
                    </a:moveTo>
                    <a:lnTo>
                      <a:pt x="266" y="68"/>
                    </a:lnTo>
                    <a:lnTo>
                      <a:pt x="244" y="0"/>
                    </a:lnTo>
                    <a:lnTo>
                      <a:pt x="27" y="0"/>
                    </a:ln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BCBE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2" name="Freeform 187"/>
              <p:cNvSpPr>
                <a:spLocks/>
              </p:cNvSpPr>
              <p:nvPr/>
            </p:nvSpPr>
            <p:spPr bwMode="auto">
              <a:xfrm>
                <a:off x="5450" y="3724"/>
                <a:ext cx="266" cy="87"/>
              </a:xfrm>
              <a:custGeom>
                <a:avLst/>
                <a:gdLst>
                  <a:gd name="T0" fmla="*/ 0 w 266"/>
                  <a:gd name="T1" fmla="*/ 87 h 87"/>
                  <a:gd name="T2" fmla="*/ 266 w 266"/>
                  <a:gd name="T3" fmla="*/ 68 h 87"/>
                  <a:gd name="T4" fmla="*/ 244 w 266"/>
                  <a:gd name="T5" fmla="*/ 0 h 87"/>
                  <a:gd name="T6" fmla="*/ 27 w 266"/>
                  <a:gd name="T7" fmla="*/ 0 h 87"/>
                  <a:gd name="T8" fmla="*/ 0 w 266"/>
                  <a:gd name="T9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6" h="87">
                    <a:moveTo>
                      <a:pt x="0" y="87"/>
                    </a:moveTo>
                    <a:lnTo>
                      <a:pt x="266" y="68"/>
                    </a:lnTo>
                    <a:lnTo>
                      <a:pt x="244" y="0"/>
                    </a:lnTo>
                    <a:lnTo>
                      <a:pt x="27" y="0"/>
                    </a:lnTo>
                    <a:lnTo>
                      <a:pt x="0" y="8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3" name="Freeform 188"/>
              <p:cNvSpPr>
                <a:spLocks/>
              </p:cNvSpPr>
              <p:nvPr/>
            </p:nvSpPr>
            <p:spPr bwMode="auto">
              <a:xfrm>
                <a:off x="5257" y="3361"/>
                <a:ext cx="657" cy="353"/>
              </a:xfrm>
              <a:custGeom>
                <a:avLst/>
                <a:gdLst>
                  <a:gd name="T0" fmla="*/ 382 w 382"/>
                  <a:gd name="T1" fmla="*/ 6 h 205"/>
                  <a:gd name="T2" fmla="*/ 376 w 382"/>
                  <a:gd name="T3" fmla="*/ 0 h 205"/>
                  <a:gd name="T4" fmla="*/ 6 w 382"/>
                  <a:gd name="T5" fmla="*/ 0 h 205"/>
                  <a:gd name="T6" fmla="*/ 0 w 382"/>
                  <a:gd name="T7" fmla="*/ 6 h 205"/>
                  <a:gd name="T8" fmla="*/ 0 w 382"/>
                  <a:gd name="T9" fmla="*/ 199 h 205"/>
                  <a:gd name="T10" fmla="*/ 6 w 382"/>
                  <a:gd name="T11" fmla="*/ 205 h 205"/>
                  <a:gd name="T12" fmla="*/ 376 w 382"/>
                  <a:gd name="T13" fmla="*/ 205 h 205"/>
                  <a:gd name="T14" fmla="*/ 382 w 382"/>
                  <a:gd name="T15" fmla="*/ 199 h 205"/>
                  <a:gd name="T16" fmla="*/ 382 w 382"/>
                  <a:gd name="T17" fmla="*/ 6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2" h="205">
                    <a:moveTo>
                      <a:pt x="382" y="6"/>
                    </a:moveTo>
                    <a:cubicBezTo>
                      <a:pt x="382" y="3"/>
                      <a:pt x="380" y="0"/>
                      <a:pt x="37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199"/>
                      <a:pt x="0" y="199"/>
                      <a:pt x="0" y="199"/>
                    </a:cubicBezTo>
                    <a:cubicBezTo>
                      <a:pt x="0" y="202"/>
                      <a:pt x="3" y="205"/>
                      <a:pt x="6" y="205"/>
                    </a:cubicBezTo>
                    <a:cubicBezTo>
                      <a:pt x="376" y="205"/>
                      <a:pt x="376" y="205"/>
                      <a:pt x="376" y="205"/>
                    </a:cubicBezTo>
                    <a:cubicBezTo>
                      <a:pt x="380" y="205"/>
                      <a:pt x="382" y="202"/>
                      <a:pt x="382" y="199"/>
                    </a:cubicBezTo>
                    <a:cubicBezTo>
                      <a:pt x="382" y="6"/>
                      <a:pt x="382" y="6"/>
                      <a:pt x="382" y="6"/>
                    </a:cubicBezTo>
                  </a:path>
                </a:pathLst>
              </a:custGeom>
              <a:solidFill>
                <a:srgbClr val="6D6E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4" name="Freeform 189"/>
              <p:cNvSpPr>
                <a:spLocks/>
              </p:cNvSpPr>
              <p:nvPr/>
            </p:nvSpPr>
            <p:spPr bwMode="auto">
              <a:xfrm>
                <a:off x="5257" y="3695"/>
                <a:ext cx="657" cy="73"/>
              </a:xfrm>
              <a:custGeom>
                <a:avLst/>
                <a:gdLst>
                  <a:gd name="T0" fmla="*/ 382 w 382"/>
                  <a:gd name="T1" fmla="*/ 0 h 42"/>
                  <a:gd name="T2" fmla="*/ 382 w 382"/>
                  <a:gd name="T3" fmla="*/ 25 h 42"/>
                  <a:gd name="T4" fmla="*/ 366 w 382"/>
                  <a:gd name="T5" fmla="*/ 42 h 42"/>
                  <a:gd name="T6" fmla="*/ 16 w 382"/>
                  <a:gd name="T7" fmla="*/ 42 h 42"/>
                  <a:gd name="T8" fmla="*/ 0 w 382"/>
                  <a:gd name="T9" fmla="*/ 25 h 42"/>
                  <a:gd name="T10" fmla="*/ 0 w 382"/>
                  <a:gd name="T11" fmla="*/ 0 h 42"/>
                  <a:gd name="T12" fmla="*/ 382 w 382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2" h="42">
                    <a:moveTo>
                      <a:pt x="382" y="0"/>
                    </a:moveTo>
                    <a:cubicBezTo>
                      <a:pt x="382" y="25"/>
                      <a:pt x="382" y="25"/>
                      <a:pt x="382" y="25"/>
                    </a:cubicBezTo>
                    <a:cubicBezTo>
                      <a:pt x="382" y="34"/>
                      <a:pt x="375" y="42"/>
                      <a:pt x="366" y="42"/>
                    </a:cubicBezTo>
                    <a:cubicBezTo>
                      <a:pt x="16" y="42"/>
                      <a:pt x="16" y="42"/>
                      <a:pt x="16" y="42"/>
                    </a:cubicBezTo>
                    <a:cubicBezTo>
                      <a:pt x="7" y="42"/>
                      <a:pt x="0" y="34"/>
                      <a:pt x="0" y="2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82" y="0"/>
                      <a:pt x="382" y="0"/>
                      <a:pt x="382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5" name="Rectangle 190"/>
              <p:cNvSpPr>
                <a:spLocks noChangeArrowheads="1"/>
              </p:cNvSpPr>
              <p:nvPr/>
            </p:nvSpPr>
            <p:spPr bwMode="auto">
              <a:xfrm>
                <a:off x="5281" y="3385"/>
                <a:ext cx="609" cy="288"/>
              </a:xfrm>
              <a:prstGeom prst="rect">
                <a:avLst/>
              </a:prstGeom>
              <a:solidFill>
                <a:srgbClr val="B4EB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6" name="Rectangle 191"/>
              <p:cNvSpPr>
                <a:spLocks noChangeArrowheads="1"/>
              </p:cNvSpPr>
              <p:nvPr/>
            </p:nvSpPr>
            <p:spPr bwMode="auto">
              <a:xfrm>
                <a:off x="5281" y="3385"/>
                <a:ext cx="609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7" name="Rectangle 192"/>
              <p:cNvSpPr>
                <a:spLocks noChangeArrowheads="1"/>
              </p:cNvSpPr>
              <p:nvPr/>
            </p:nvSpPr>
            <p:spPr bwMode="auto">
              <a:xfrm>
                <a:off x="5431" y="3824"/>
                <a:ext cx="308" cy="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8" name="Rectangle 193"/>
              <p:cNvSpPr>
                <a:spLocks noChangeArrowheads="1"/>
              </p:cNvSpPr>
              <p:nvPr/>
            </p:nvSpPr>
            <p:spPr bwMode="auto">
              <a:xfrm>
                <a:off x="5431" y="3824"/>
                <a:ext cx="308" cy="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9" name="Freeform 194"/>
              <p:cNvSpPr>
                <a:spLocks/>
              </p:cNvSpPr>
              <p:nvPr/>
            </p:nvSpPr>
            <p:spPr bwMode="auto">
              <a:xfrm>
                <a:off x="5102" y="3768"/>
                <a:ext cx="361" cy="79"/>
              </a:xfrm>
              <a:custGeom>
                <a:avLst/>
                <a:gdLst>
                  <a:gd name="T0" fmla="*/ 361 w 361"/>
                  <a:gd name="T1" fmla="*/ 0 h 79"/>
                  <a:gd name="T2" fmla="*/ 268 w 361"/>
                  <a:gd name="T3" fmla="*/ 0 h 79"/>
                  <a:gd name="T4" fmla="*/ 268 w 361"/>
                  <a:gd name="T5" fmla="*/ 79 h 79"/>
                  <a:gd name="T6" fmla="*/ 0 w 361"/>
                  <a:gd name="T7" fmla="*/ 79 h 79"/>
                  <a:gd name="T8" fmla="*/ 0 w 361"/>
                  <a:gd name="T9" fmla="*/ 79 h 79"/>
                  <a:gd name="T10" fmla="*/ 38 w 361"/>
                  <a:gd name="T11" fmla="*/ 79 h 79"/>
                  <a:gd name="T12" fmla="*/ 76 w 361"/>
                  <a:gd name="T13" fmla="*/ 79 h 79"/>
                  <a:gd name="T14" fmla="*/ 114 w 361"/>
                  <a:gd name="T15" fmla="*/ 79 h 79"/>
                  <a:gd name="T16" fmla="*/ 151 w 361"/>
                  <a:gd name="T17" fmla="*/ 79 h 79"/>
                  <a:gd name="T18" fmla="*/ 189 w 361"/>
                  <a:gd name="T19" fmla="*/ 79 h 79"/>
                  <a:gd name="T20" fmla="*/ 227 w 361"/>
                  <a:gd name="T21" fmla="*/ 79 h 79"/>
                  <a:gd name="T22" fmla="*/ 227 w 361"/>
                  <a:gd name="T23" fmla="*/ 79 h 79"/>
                  <a:gd name="T24" fmla="*/ 267 w 361"/>
                  <a:gd name="T25" fmla="*/ 79 h 79"/>
                  <a:gd name="T26" fmla="*/ 305 w 361"/>
                  <a:gd name="T27" fmla="*/ 79 h 79"/>
                  <a:gd name="T28" fmla="*/ 329 w 361"/>
                  <a:gd name="T29" fmla="*/ 79 h 79"/>
                  <a:gd name="T30" fmla="*/ 329 w 361"/>
                  <a:gd name="T31" fmla="*/ 56 h 79"/>
                  <a:gd name="T32" fmla="*/ 342 w 361"/>
                  <a:gd name="T33" fmla="*/ 56 h 79"/>
                  <a:gd name="T34" fmla="*/ 356 w 361"/>
                  <a:gd name="T35" fmla="*/ 17 h 79"/>
                  <a:gd name="T36" fmla="*/ 361 w 361"/>
                  <a:gd name="T3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61" h="79">
                    <a:moveTo>
                      <a:pt x="361" y="0"/>
                    </a:moveTo>
                    <a:lnTo>
                      <a:pt x="268" y="0"/>
                    </a:lnTo>
                    <a:lnTo>
                      <a:pt x="268" y="79"/>
                    </a:lnTo>
                    <a:lnTo>
                      <a:pt x="0" y="79"/>
                    </a:lnTo>
                    <a:lnTo>
                      <a:pt x="0" y="79"/>
                    </a:lnTo>
                    <a:lnTo>
                      <a:pt x="38" y="79"/>
                    </a:lnTo>
                    <a:lnTo>
                      <a:pt x="76" y="79"/>
                    </a:lnTo>
                    <a:lnTo>
                      <a:pt x="114" y="79"/>
                    </a:lnTo>
                    <a:lnTo>
                      <a:pt x="151" y="79"/>
                    </a:lnTo>
                    <a:lnTo>
                      <a:pt x="189" y="79"/>
                    </a:lnTo>
                    <a:lnTo>
                      <a:pt x="227" y="79"/>
                    </a:lnTo>
                    <a:lnTo>
                      <a:pt x="227" y="79"/>
                    </a:lnTo>
                    <a:lnTo>
                      <a:pt x="267" y="79"/>
                    </a:lnTo>
                    <a:lnTo>
                      <a:pt x="305" y="79"/>
                    </a:lnTo>
                    <a:lnTo>
                      <a:pt x="329" y="79"/>
                    </a:lnTo>
                    <a:lnTo>
                      <a:pt x="329" y="56"/>
                    </a:lnTo>
                    <a:lnTo>
                      <a:pt x="342" y="56"/>
                    </a:lnTo>
                    <a:lnTo>
                      <a:pt x="356" y="17"/>
                    </a:lnTo>
                    <a:lnTo>
                      <a:pt x="361" y="0"/>
                    </a:lnTo>
                    <a:close/>
                  </a:path>
                </a:pathLst>
              </a:custGeom>
              <a:solidFill>
                <a:srgbClr val="BDBB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0" name="Freeform 195"/>
              <p:cNvSpPr>
                <a:spLocks/>
              </p:cNvSpPr>
              <p:nvPr/>
            </p:nvSpPr>
            <p:spPr bwMode="auto">
              <a:xfrm>
                <a:off x="5102" y="3768"/>
                <a:ext cx="361" cy="79"/>
              </a:xfrm>
              <a:custGeom>
                <a:avLst/>
                <a:gdLst>
                  <a:gd name="T0" fmla="*/ 361 w 361"/>
                  <a:gd name="T1" fmla="*/ 0 h 79"/>
                  <a:gd name="T2" fmla="*/ 268 w 361"/>
                  <a:gd name="T3" fmla="*/ 0 h 79"/>
                  <a:gd name="T4" fmla="*/ 268 w 361"/>
                  <a:gd name="T5" fmla="*/ 79 h 79"/>
                  <a:gd name="T6" fmla="*/ 0 w 361"/>
                  <a:gd name="T7" fmla="*/ 79 h 79"/>
                  <a:gd name="T8" fmla="*/ 0 w 361"/>
                  <a:gd name="T9" fmla="*/ 79 h 79"/>
                  <a:gd name="T10" fmla="*/ 38 w 361"/>
                  <a:gd name="T11" fmla="*/ 79 h 79"/>
                  <a:gd name="T12" fmla="*/ 76 w 361"/>
                  <a:gd name="T13" fmla="*/ 79 h 79"/>
                  <a:gd name="T14" fmla="*/ 114 w 361"/>
                  <a:gd name="T15" fmla="*/ 79 h 79"/>
                  <a:gd name="T16" fmla="*/ 151 w 361"/>
                  <a:gd name="T17" fmla="*/ 79 h 79"/>
                  <a:gd name="T18" fmla="*/ 189 w 361"/>
                  <a:gd name="T19" fmla="*/ 79 h 79"/>
                  <a:gd name="T20" fmla="*/ 227 w 361"/>
                  <a:gd name="T21" fmla="*/ 79 h 79"/>
                  <a:gd name="T22" fmla="*/ 227 w 361"/>
                  <a:gd name="T23" fmla="*/ 79 h 79"/>
                  <a:gd name="T24" fmla="*/ 267 w 361"/>
                  <a:gd name="T25" fmla="*/ 79 h 79"/>
                  <a:gd name="T26" fmla="*/ 305 w 361"/>
                  <a:gd name="T27" fmla="*/ 79 h 79"/>
                  <a:gd name="T28" fmla="*/ 329 w 361"/>
                  <a:gd name="T29" fmla="*/ 79 h 79"/>
                  <a:gd name="T30" fmla="*/ 329 w 361"/>
                  <a:gd name="T31" fmla="*/ 56 h 79"/>
                  <a:gd name="T32" fmla="*/ 342 w 361"/>
                  <a:gd name="T33" fmla="*/ 56 h 79"/>
                  <a:gd name="T34" fmla="*/ 356 w 361"/>
                  <a:gd name="T35" fmla="*/ 17 h 79"/>
                  <a:gd name="T36" fmla="*/ 361 w 361"/>
                  <a:gd name="T3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61" h="79">
                    <a:moveTo>
                      <a:pt x="361" y="0"/>
                    </a:moveTo>
                    <a:lnTo>
                      <a:pt x="268" y="0"/>
                    </a:lnTo>
                    <a:lnTo>
                      <a:pt x="268" y="79"/>
                    </a:lnTo>
                    <a:lnTo>
                      <a:pt x="0" y="79"/>
                    </a:lnTo>
                    <a:lnTo>
                      <a:pt x="0" y="79"/>
                    </a:lnTo>
                    <a:lnTo>
                      <a:pt x="38" y="79"/>
                    </a:lnTo>
                    <a:lnTo>
                      <a:pt x="76" y="79"/>
                    </a:lnTo>
                    <a:lnTo>
                      <a:pt x="114" y="79"/>
                    </a:lnTo>
                    <a:lnTo>
                      <a:pt x="151" y="79"/>
                    </a:lnTo>
                    <a:lnTo>
                      <a:pt x="189" y="79"/>
                    </a:lnTo>
                    <a:lnTo>
                      <a:pt x="227" y="79"/>
                    </a:lnTo>
                    <a:lnTo>
                      <a:pt x="227" y="79"/>
                    </a:lnTo>
                    <a:lnTo>
                      <a:pt x="267" y="79"/>
                    </a:lnTo>
                    <a:lnTo>
                      <a:pt x="305" y="79"/>
                    </a:lnTo>
                    <a:lnTo>
                      <a:pt x="329" y="79"/>
                    </a:lnTo>
                    <a:lnTo>
                      <a:pt x="329" y="56"/>
                    </a:lnTo>
                    <a:lnTo>
                      <a:pt x="342" y="56"/>
                    </a:lnTo>
                    <a:lnTo>
                      <a:pt x="356" y="17"/>
                    </a:lnTo>
                    <a:lnTo>
                      <a:pt x="36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1" name="Freeform 196"/>
              <p:cNvSpPr>
                <a:spLocks/>
              </p:cNvSpPr>
              <p:nvPr/>
            </p:nvSpPr>
            <p:spPr bwMode="auto">
              <a:xfrm>
                <a:off x="5102" y="3764"/>
                <a:ext cx="268" cy="83"/>
              </a:xfrm>
              <a:custGeom>
                <a:avLst/>
                <a:gdLst>
                  <a:gd name="T0" fmla="*/ 93 w 156"/>
                  <a:gd name="T1" fmla="*/ 0 h 48"/>
                  <a:gd name="T2" fmla="*/ 88 w 156"/>
                  <a:gd name="T3" fmla="*/ 3 h 48"/>
                  <a:gd name="T4" fmla="*/ 66 w 156"/>
                  <a:gd name="T5" fmla="*/ 7 h 48"/>
                  <a:gd name="T6" fmla="*/ 44 w 156"/>
                  <a:gd name="T7" fmla="*/ 13 h 48"/>
                  <a:gd name="T8" fmla="*/ 22 w 156"/>
                  <a:gd name="T9" fmla="*/ 16 h 48"/>
                  <a:gd name="T10" fmla="*/ 0 w 156"/>
                  <a:gd name="T11" fmla="*/ 22 h 48"/>
                  <a:gd name="T12" fmla="*/ 0 w 156"/>
                  <a:gd name="T13" fmla="*/ 48 h 48"/>
                  <a:gd name="T14" fmla="*/ 156 w 156"/>
                  <a:gd name="T15" fmla="*/ 48 h 48"/>
                  <a:gd name="T16" fmla="*/ 156 w 156"/>
                  <a:gd name="T17" fmla="*/ 2 h 48"/>
                  <a:gd name="T18" fmla="*/ 106 w 156"/>
                  <a:gd name="T19" fmla="*/ 2 h 48"/>
                  <a:gd name="T20" fmla="*/ 106 w 156"/>
                  <a:gd name="T21" fmla="*/ 2 h 48"/>
                  <a:gd name="T22" fmla="*/ 100 w 156"/>
                  <a:gd name="T23" fmla="*/ 2 h 48"/>
                  <a:gd name="T24" fmla="*/ 93 w 156"/>
                  <a:gd name="T25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6" h="48">
                    <a:moveTo>
                      <a:pt x="93" y="0"/>
                    </a:moveTo>
                    <a:cubicBezTo>
                      <a:pt x="88" y="3"/>
                      <a:pt x="88" y="3"/>
                      <a:pt x="88" y="3"/>
                    </a:cubicBezTo>
                    <a:cubicBezTo>
                      <a:pt x="66" y="7"/>
                      <a:pt x="66" y="7"/>
                      <a:pt x="66" y="7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56" y="48"/>
                      <a:pt x="156" y="48"/>
                      <a:pt x="156" y="48"/>
                    </a:cubicBezTo>
                    <a:cubicBezTo>
                      <a:pt x="156" y="2"/>
                      <a:pt x="156" y="2"/>
                      <a:pt x="156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0" y="2"/>
                      <a:pt x="100" y="2"/>
                      <a:pt x="100" y="2"/>
                    </a:cubicBezTo>
                    <a:cubicBezTo>
                      <a:pt x="97" y="2"/>
                      <a:pt x="95" y="1"/>
                      <a:pt x="93" y="0"/>
                    </a:cubicBezTo>
                  </a:path>
                </a:pathLst>
              </a:custGeom>
              <a:solidFill>
                <a:srgbClr val="455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2" name="Freeform 197"/>
              <p:cNvSpPr>
                <a:spLocks/>
              </p:cNvSpPr>
              <p:nvPr/>
            </p:nvSpPr>
            <p:spPr bwMode="auto">
              <a:xfrm>
                <a:off x="5262" y="3761"/>
                <a:ext cx="22" cy="7"/>
              </a:xfrm>
              <a:custGeom>
                <a:avLst/>
                <a:gdLst>
                  <a:gd name="T0" fmla="*/ 3 w 13"/>
                  <a:gd name="T1" fmla="*/ 0 h 4"/>
                  <a:gd name="T2" fmla="*/ 0 w 13"/>
                  <a:gd name="T3" fmla="*/ 2 h 4"/>
                  <a:gd name="T4" fmla="*/ 7 w 13"/>
                  <a:gd name="T5" fmla="*/ 4 h 4"/>
                  <a:gd name="T6" fmla="*/ 13 w 13"/>
                  <a:gd name="T7" fmla="*/ 4 h 4"/>
                  <a:gd name="T8" fmla="*/ 3 w 13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4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3"/>
                      <a:pt x="4" y="4"/>
                      <a:pt x="7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9" y="4"/>
                      <a:pt x="6" y="2"/>
                      <a:pt x="3" y="0"/>
                    </a:cubicBezTo>
                  </a:path>
                </a:pathLst>
              </a:custGeom>
              <a:solidFill>
                <a:srgbClr val="3B4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3" name="Freeform 198"/>
              <p:cNvSpPr>
                <a:spLocks/>
              </p:cNvSpPr>
              <p:nvPr/>
            </p:nvSpPr>
            <p:spPr bwMode="auto">
              <a:xfrm>
                <a:off x="5444" y="3785"/>
                <a:ext cx="59" cy="39"/>
              </a:xfrm>
              <a:custGeom>
                <a:avLst/>
                <a:gdLst>
                  <a:gd name="T0" fmla="*/ 14 w 59"/>
                  <a:gd name="T1" fmla="*/ 0 h 39"/>
                  <a:gd name="T2" fmla="*/ 0 w 59"/>
                  <a:gd name="T3" fmla="*/ 39 h 39"/>
                  <a:gd name="T4" fmla="*/ 59 w 59"/>
                  <a:gd name="T5" fmla="*/ 39 h 39"/>
                  <a:gd name="T6" fmla="*/ 59 w 59"/>
                  <a:gd name="T7" fmla="*/ 22 h 39"/>
                  <a:gd name="T8" fmla="*/ 6 w 59"/>
                  <a:gd name="T9" fmla="*/ 26 h 39"/>
                  <a:gd name="T10" fmla="*/ 14 w 59"/>
                  <a:gd name="T11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" h="39">
                    <a:moveTo>
                      <a:pt x="14" y="0"/>
                    </a:moveTo>
                    <a:lnTo>
                      <a:pt x="0" y="39"/>
                    </a:lnTo>
                    <a:lnTo>
                      <a:pt x="59" y="39"/>
                    </a:lnTo>
                    <a:lnTo>
                      <a:pt x="59" y="22"/>
                    </a:lnTo>
                    <a:lnTo>
                      <a:pt x="6" y="26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B3B2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4" name="Freeform 199"/>
              <p:cNvSpPr>
                <a:spLocks/>
              </p:cNvSpPr>
              <p:nvPr/>
            </p:nvSpPr>
            <p:spPr bwMode="auto">
              <a:xfrm>
                <a:off x="5444" y="3785"/>
                <a:ext cx="59" cy="39"/>
              </a:xfrm>
              <a:custGeom>
                <a:avLst/>
                <a:gdLst>
                  <a:gd name="T0" fmla="*/ 14 w 59"/>
                  <a:gd name="T1" fmla="*/ 0 h 39"/>
                  <a:gd name="T2" fmla="*/ 0 w 59"/>
                  <a:gd name="T3" fmla="*/ 39 h 39"/>
                  <a:gd name="T4" fmla="*/ 59 w 59"/>
                  <a:gd name="T5" fmla="*/ 39 h 39"/>
                  <a:gd name="T6" fmla="*/ 59 w 59"/>
                  <a:gd name="T7" fmla="*/ 22 h 39"/>
                  <a:gd name="T8" fmla="*/ 6 w 59"/>
                  <a:gd name="T9" fmla="*/ 26 h 39"/>
                  <a:gd name="T10" fmla="*/ 14 w 59"/>
                  <a:gd name="T11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" h="39">
                    <a:moveTo>
                      <a:pt x="14" y="0"/>
                    </a:moveTo>
                    <a:lnTo>
                      <a:pt x="0" y="39"/>
                    </a:lnTo>
                    <a:lnTo>
                      <a:pt x="59" y="39"/>
                    </a:lnTo>
                    <a:lnTo>
                      <a:pt x="59" y="22"/>
                    </a:lnTo>
                    <a:lnTo>
                      <a:pt x="6" y="26"/>
                    </a:lnTo>
                    <a:lnTo>
                      <a:pt x="1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5" name="Freeform 200"/>
              <p:cNvSpPr>
                <a:spLocks/>
              </p:cNvSpPr>
              <p:nvPr/>
            </p:nvSpPr>
            <p:spPr bwMode="auto">
              <a:xfrm>
                <a:off x="5450" y="3768"/>
                <a:ext cx="53" cy="43"/>
              </a:xfrm>
              <a:custGeom>
                <a:avLst/>
                <a:gdLst>
                  <a:gd name="T0" fmla="*/ 53 w 53"/>
                  <a:gd name="T1" fmla="*/ 0 h 43"/>
                  <a:gd name="T2" fmla="*/ 13 w 53"/>
                  <a:gd name="T3" fmla="*/ 0 h 43"/>
                  <a:gd name="T4" fmla="*/ 8 w 53"/>
                  <a:gd name="T5" fmla="*/ 17 h 43"/>
                  <a:gd name="T6" fmla="*/ 0 w 53"/>
                  <a:gd name="T7" fmla="*/ 43 h 43"/>
                  <a:gd name="T8" fmla="*/ 53 w 53"/>
                  <a:gd name="T9" fmla="*/ 39 h 43"/>
                  <a:gd name="T10" fmla="*/ 53 w 53"/>
                  <a:gd name="T11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43">
                    <a:moveTo>
                      <a:pt x="53" y="0"/>
                    </a:moveTo>
                    <a:lnTo>
                      <a:pt x="13" y="0"/>
                    </a:lnTo>
                    <a:lnTo>
                      <a:pt x="8" y="17"/>
                    </a:lnTo>
                    <a:lnTo>
                      <a:pt x="0" y="43"/>
                    </a:lnTo>
                    <a:lnTo>
                      <a:pt x="53" y="39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8E8E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6" name="Freeform 201"/>
              <p:cNvSpPr>
                <a:spLocks/>
              </p:cNvSpPr>
              <p:nvPr/>
            </p:nvSpPr>
            <p:spPr bwMode="auto">
              <a:xfrm>
                <a:off x="5450" y="3768"/>
                <a:ext cx="53" cy="43"/>
              </a:xfrm>
              <a:custGeom>
                <a:avLst/>
                <a:gdLst>
                  <a:gd name="T0" fmla="*/ 53 w 53"/>
                  <a:gd name="T1" fmla="*/ 0 h 43"/>
                  <a:gd name="T2" fmla="*/ 13 w 53"/>
                  <a:gd name="T3" fmla="*/ 0 h 43"/>
                  <a:gd name="T4" fmla="*/ 8 w 53"/>
                  <a:gd name="T5" fmla="*/ 17 h 43"/>
                  <a:gd name="T6" fmla="*/ 0 w 53"/>
                  <a:gd name="T7" fmla="*/ 43 h 43"/>
                  <a:gd name="T8" fmla="*/ 53 w 53"/>
                  <a:gd name="T9" fmla="*/ 39 h 43"/>
                  <a:gd name="T10" fmla="*/ 53 w 53"/>
                  <a:gd name="T11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43">
                    <a:moveTo>
                      <a:pt x="53" y="0"/>
                    </a:moveTo>
                    <a:lnTo>
                      <a:pt x="13" y="0"/>
                    </a:lnTo>
                    <a:lnTo>
                      <a:pt x="8" y="17"/>
                    </a:lnTo>
                    <a:lnTo>
                      <a:pt x="0" y="43"/>
                    </a:lnTo>
                    <a:lnTo>
                      <a:pt x="53" y="39"/>
                    </a:lnTo>
                    <a:lnTo>
                      <a:pt x="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7" name="Freeform 202"/>
              <p:cNvSpPr>
                <a:spLocks/>
              </p:cNvSpPr>
              <p:nvPr/>
            </p:nvSpPr>
            <p:spPr bwMode="auto">
              <a:xfrm>
                <a:off x="5267" y="3726"/>
                <a:ext cx="236" cy="42"/>
              </a:xfrm>
              <a:custGeom>
                <a:avLst/>
                <a:gdLst>
                  <a:gd name="T0" fmla="*/ 59 w 137"/>
                  <a:gd name="T1" fmla="*/ 0 h 24"/>
                  <a:gd name="T2" fmla="*/ 59 w 137"/>
                  <a:gd name="T3" fmla="*/ 0 h 24"/>
                  <a:gd name="T4" fmla="*/ 36 w 137"/>
                  <a:gd name="T5" fmla="*/ 16 h 24"/>
                  <a:gd name="T6" fmla="*/ 36 w 137"/>
                  <a:gd name="T7" fmla="*/ 15 h 24"/>
                  <a:gd name="T8" fmla="*/ 14 w 137"/>
                  <a:gd name="T9" fmla="*/ 12 h 24"/>
                  <a:gd name="T10" fmla="*/ 14 w 137"/>
                  <a:gd name="T11" fmla="*/ 12 h 24"/>
                  <a:gd name="T12" fmla="*/ 0 w 137"/>
                  <a:gd name="T13" fmla="*/ 20 h 24"/>
                  <a:gd name="T14" fmla="*/ 10 w 137"/>
                  <a:gd name="T15" fmla="*/ 24 h 24"/>
                  <a:gd name="T16" fmla="*/ 10 w 137"/>
                  <a:gd name="T17" fmla="*/ 24 h 24"/>
                  <a:gd name="T18" fmla="*/ 60 w 137"/>
                  <a:gd name="T19" fmla="*/ 24 h 24"/>
                  <a:gd name="T20" fmla="*/ 114 w 137"/>
                  <a:gd name="T21" fmla="*/ 24 h 24"/>
                  <a:gd name="T22" fmla="*/ 137 w 137"/>
                  <a:gd name="T23" fmla="*/ 24 h 24"/>
                  <a:gd name="T24" fmla="*/ 137 w 137"/>
                  <a:gd name="T25" fmla="*/ 20 h 24"/>
                  <a:gd name="T26" fmla="*/ 126 w 137"/>
                  <a:gd name="T27" fmla="*/ 16 h 24"/>
                  <a:gd name="T28" fmla="*/ 126 w 137"/>
                  <a:gd name="T29" fmla="*/ 15 h 24"/>
                  <a:gd name="T30" fmla="*/ 104 w 137"/>
                  <a:gd name="T31" fmla="*/ 20 h 24"/>
                  <a:gd name="T32" fmla="*/ 104 w 137"/>
                  <a:gd name="T33" fmla="*/ 20 h 24"/>
                  <a:gd name="T34" fmla="*/ 81 w 137"/>
                  <a:gd name="T35" fmla="*/ 16 h 24"/>
                  <a:gd name="T36" fmla="*/ 81 w 137"/>
                  <a:gd name="T37" fmla="*/ 15 h 24"/>
                  <a:gd name="T38" fmla="*/ 59 w 137"/>
                  <a:gd name="T3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37" h="24">
                    <a:moveTo>
                      <a:pt x="59" y="0"/>
                    </a:moveTo>
                    <a:cubicBezTo>
                      <a:pt x="59" y="0"/>
                      <a:pt x="59" y="0"/>
                      <a:pt x="59" y="0"/>
                    </a:cubicBezTo>
                    <a:cubicBezTo>
                      <a:pt x="36" y="16"/>
                      <a:pt x="36" y="16"/>
                      <a:pt x="36" y="16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3" y="22"/>
                      <a:pt x="6" y="24"/>
                      <a:pt x="10" y="24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60" y="24"/>
                      <a:pt x="60" y="24"/>
                      <a:pt x="60" y="24"/>
                    </a:cubicBezTo>
                    <a:cubicBezTo>
                      <a:pt x="114" y="24"/>
                      <a:pt x="114" y="24"/>
                      <a:pt x="114" y="24"/>
                    </a:cubicBezTo>
                    <a:cubicBezTo>
                      <a:pt x="137" y="24"/>
                      <a:pt x="137" y="24"/>
                      <a:pt x="137" y="24"/>
                    </a:cubicBezTo>
                    <a:cubicBezTo>
                      <a:pt x="137" y="20"/>
                      <a:pt x="137" y="20"/>
                      <a:pt x="137" y="20"/>
                    </a:cubicBezTo>
                    <a:cubicBezTo>
                      <a:pt x="126" y="16"/>
                      <a:pt x="126" y="16"/>
                      <a:pt x="126" y="16"/>
                    </a:cubicBezTo>
                    <a:cubicBezTo>
                      <a:pt x="126" y="15"/>
                      <a:pt x="126" y="15"/>
                      <a:pt x="126" y="15"/>
                    </a:cubicBezTo>
                    <a:cubicBezTo>
                      <a:pt x="104" y="20"/>
                      <a:pt x="104" y="20"/>
                      <a:pt x="104" y="20"/>
                    </a:cubicBezTo>
                    <a:cubicBezTo>
                      <a:pt x="104" y="20"/>
                      <a:pt x="104" y="20"/>
                      <a:pt x="104" y="20"/>
                    </a:cubicBezTo>
                    <a:cubicBezTo>
                      <a:pt x="81" y="16"/>
                      <a:pt x="81" y="16"/>
                      <a:pt x="81" y="16"/>
                    </a:cubicBezTo>
                    <a:cubicBezTo>
                      <a:pt x="81" y="15"/>
                      <a:pt x="81" y="15"/>
                      <a:pt x="81" y="15"/>
                    </a:cubicBezTo>
                    <a:cubicBezTo>
                      <a:pt x="59" y="0"/>
                      <a:pt x="59" y="0"/>
                      <a:pt x="59" y="0"/>
                    </a:cubicBezTo>
                  </a:path>
                </a:pathLst>
              </a:custGeom>
              <a:solidFill>
                <a:srgbClr val="BDBB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8" name="Freeform 203"/>
              <p:cNvSpPr>
                <a:spLocks/>
              </p:cNvSpPr>
              <p:nvPr/>
            </p:nvSpPr>
            <p:spPr bwMode="auto">
              <a:xfrm>
                <a:off x="5431" y="3824"/>
                <a:ext cx="72" cy="23"/>
              </a:xfrm>
              <a:custGeom>
                <a:avLst/>
                <a:gdLst>
                  <a:gd name="T0" fmla="*/ 72 w 72"/>
                  <a:gd name="T1" fmla="*/ 0 h 23"/>
                  <a:gd name="T2" fmla="*/ 13 w 72"/>
                  <a:gd name="T3" fmla="*/ 0 h 23"/>
                  <a:gd name="T4" fmla="*/ 0 w 72"/>
                  <a:gd name="T5" fmla="*/ 0 h 23"/>
                  <a:gd name="T6" fmla="*/ 0 w 72"/>
                  <a:gd name="T7" fmla="*/ 23 h 23"/>
                  <a:gd name="T8" fmla="*/ 15 w 72"/>
                  <a:gd name="T9" fmla="*/ 23 h 23"/>
                  <a:gd name="T10" fmla="*/ 53 w 72"/>
                  <a:gd name="T11" fmla="*/ 23 h 23"/>
                  <a:gd name="T12" fmla="*/ 72 w 72"/>
                  <a:gd name="T13" fmla="*/ 23 h 23"/>
                  <a:gd name="T14" fmla="*/ 72 w 72"/>
                  <a:gd name="T15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" h="23">
                    <a:moveTo>
                      <a:pt x="72" y="0"/>
                    </a:moveTo>
                    <a:lnTo>
                      <a:pt x="13" y="0"/>
                    </a:lnTo>
                    <a:lnTo>
                      <a:pt x="0" y="0"/>
                    </a:lnTo>
                    <a:lnTo>
                      <a:pt x="0" y="23"/>
                    </a:lnTo>
                    <a:lnTo>
                      <a:pt x="15" y="23"/>
                    </a:lnTo>
                    <a:lnTo>
                      <a:pt x="53" y="23"/>
                    </a:lnTo>
                    <a:lnTo>
                      <a:pt x="72" y="23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BDBB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9" name="Freeform 204"/>
              <p:cNvSpPr>
                <a:spLocks/>
              </p:cNvSpPr>
              <p:nvPr/>
            </p:nvSpPr>
            <p:spPr bwMode="auto">
              <a:xfrm>
                <a:off x="5431" y="3824"/>
                <a:ext cx="72" cy="23"/>
              </a:xfrm>
              <a:custGeom>
                <a:avLst/>
                <a:gdLst>
                  <a:gd name="T0" fmla="*/ 72 w 72"/>
                  <a:gd name="T1" fmla="*/ 0 h 23"/>
                  <a:gd name="T2" fmla="*/ 13 w 72"/>
                  <a:gd name="T3" fmla="*/ 0 h 23"/>
                  <a:gd name="T4" fmla="*/ 0 w 72"/>
                  <a:gd name="T5" fmla="*/ 0 h 23"/>
                  <a:gd name="T6" fmla="*/ 0 w 72"/>
                  <a:gd name="T7" fmla="*/ 23 h 23"/>
                  <a:gd name="T8" fmla="*/ 15 w 72"/>
                  <a:gd name="T9" fmla="*/ 23 h 23"/>
                  <a:gd name="T10" fmla="*/ 53 w 72"/>
                  <a:gd name="T11" fmla="*/ 23 h 23"/>
                  <a:gd name="T12" fmla="*/ 72 w 72"/>
                  <a:gd name="T13" fmla="*/ 23 h 23"/>
                  <a:gd name="T14" fmla="*/ 72 w 72"/>
                  <a:gd name="T15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" h="23">
                    <a:moveTo>
                      <a:pt x="72" y="0"/>
                    </a:moveTo>
                    <a:lnTo>
                      <a:pt x="13" y="0"/>
                    </a:lnTo>
                    <a:lnTo>
                      <a:pt x="0" y="0"/>
                    </a:lnTo>
                    <a:lnTo>
                      <a:pt x="0" y="23"/>
                    </a:lnTo>
                    <a:lnTo>
                      <a:pt x="15" y="23"/>
                    </a:lnTo>
                    <a:lnTo>
                      <a:pt x="53" y="23"/>
                    </a:lnTo>
                    <a:lnTo>
                      <a:pt x="72" y="23"/>
                    </a:lnTo>
                    <a:lnTo>
                      <a:pt x="7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577" name="Group 406"/>
            <p:cNvGrpSpPr>
              <a:grpSpLocks/>
            </p:cNvGrpSpPr>
            <p:nvPr/>
          </p:nvGrpSpPr>
          <p:grpSpPr bwMode="auto">
            <a:xfrm>
              <a:off x="7553325" y="4902200"/>
              <a:ext cx="3725863" cy="1216025"/>
              <a:chOff x="4758" y="3088"/>
              <a:chExt cx="2347" cy="766"/>
            </a:xfrm>
          </p:grpSpPr>
          <p:sp>
            <p:nvSpPr>
              <p:cNvPr id="760" name="Freeform 206"/>
              <p:cNvSpPr>
                <a:spLocks/>
              </p:cNvSpPr>
              <p:nvPr/>
            </p:nvSpPr>
            <p:spPr bwMode="auto">
              <a:xfrm>
                <a:off x="5327" y="3673"/>
                <a:ext cx="92" cy="22"/>
              </a:xfrm>
              <a:custGeom>
                <a:avLst/>
                <a:gdLst>
                  <a:gd name="T0" fmla="*/ 53 w 53"/>
                  <a:gd name="T1" fmla="*/ 0 h 13"/>
                  <a:gd name="T2" fmla="*/ 0 w 53"/>
                  <a:gd name="T3" fmla="*/ 0 h 13"/>
                  <a:gd name="T4" fmla="*/ 9 w 53"/>
                  <a:gd name="T5" fmla="*/ 4 h 13"/>
                  <a:gd name="T6" fmla="*/ 16 w 53"/>
                  <a:gd name="T7" fmla="*/ 13 h 13"/>
                  <a:gd name="T8" fmla="*/ 33 w 53"/>
                  <a:gd name="T9" fmla="*/ 13 h 13"/>
                  <a:gd name="T10" fmla="*/ 38 w 53"/>
                  <a:gd name="T11" fmla="*/ 6 h 13"/>
                  <a:gd name="T12" fmla="*/ 53 w 53"/>
                  <a:gd name="T1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13">
                    <a:moveTo>
                      <a:pt x="5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" y="1"/>
                      <a:pt x="6" y="3"/>
                      <a:pt x="9" y="4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43" y="5"/>
                      <a:pt x="49" y="3"/>
                      <a:pt x="53" y="0"/>
                    </a:cubicBezTo>
                  </a:path>
                </a:pathLst>
              </a:custGeom>
              <a:solidFill>
                <a:srgbClr val="5756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1" name="Freeform 207"/>
              <p:cNvSpPr>
                <a:spLocks/>
              </p:cNvSpPr>
              <p:nvPr/>
            </p:nvSpPr>
            <p:spPr bwMode="auto">
              <a:xfrm>
                <a:off x="5355" y="3695"/>
                <a:ext cx="29" cy="23"/>
              </a:xfrm>
              <a:custGeom>
                <a:avLst/>
                <a:gdLst>
                  <a:gd name="T0" fmla="*/ 29 w 29"/>
                  <a:gd name="T1" fmla="*/ 0 h 23"/>
                  <a:gd name="T2" fmla="*/ 0 w 29"/>
                  <a:gd name="T3" fmla="*/ 0 h 23"/>
                  <a:gd name="T4" fmla="*/ 14 w 29"/>
                  <a:gd name="T5" fmla="*/ 23 h 23"/>
                  <a:gd name="T6" fmla="*/ 29 w 29"/>
                  <a:gd name="T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23">
                    <a:moveTo>
                      <a:pt x="29" y="0"/>
                    </a:moveTo>
                    <a:lnTo>
                      <a:pt x="0" y="0"/>
                    </a:lnTo>
                    <a:lnTo>
                      <a:pt x="14" y="23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BDBB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2" name="Freeform 208"/>
              <p:cNvSpPr>
                <a:spLocks/>
              </p:cNvSpPr>
              <p:nvPr/>
            </p:nvSpPr>
            <p:spPr bwMode="auto">
              <a:xfrm>
                <a:off x="5355" y="3695"/>
                <a:ext cx="29" cy="23"/>
              </a:xfrm>
              <a:custGeom>
                <a:avLst/>
                <a:gdLst>
                  <a:gd name="T0" fmla="*/ 29 w 29"/>
                  <a:gd name="T1" fmla="*/ 0 h 23"/>
                  <a:gd name="T2" fmla="*/ 0 w 29"/>
                  <a:gd name="T3" fmla="*/ 0 h 23"/>
                  <a:gd name="T4" fmla="*/ 14 w 29"/>
                  <a:gd name="T5" fmla="*/ 23 h 23"/>
                  <a:gd name="T6" fmla="*/ 29 w 29"/>
                  <a:gd name="T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23">
                    <a:moveTo>
                      <a:pt x="29" y="0"/>
                    </a:moveTo>
                    <a:lnTo>
                      <a:pt x="0" y="0"/>
                    </a:lnTo>
                    <a:lnTo>
                      <a:pt x="14" y="23"/>
                    </a:lnTo>
                    <a:lnTo>
                      <a:pt x="2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3" name="Freeform 209"/>
              <p:cNvSpPr>
                <a:spLocks/>
              </p:cNvSpPr>
              <p:nvPr/>
            </p:nvSpPr>
            <p:spPr bwMode="auto">
              <a:xfrm>
                <a:off x="5279" y="3514"/>
                <a:ext cx="188" cy="159"/>
              </a:xfrm>
              <a:custGeom>
                <a:avLst/>
                <a:gdLst>
                  <a:gd name="T0" fmla="*/ 55 w 109"/>
                  <a:gd name="T1" fmla="*/ 0 h 92"/>
                  <a:gd name="T2" fmla="*/ 20 w 109"/>
                  <a:gd name="T3" fmla="*/ 15 h 92"/>
                  <a:gd name="T4" fmla="*/ 20 w 109"/>
                  <a:gd name="T5" fmla="*/ 85 h 92"/>
                  <a:gd name="T6" fmla="*/ 28 w 109"/>
                  <a:gd name="T7" fmla="*/ 92 h 92"/>
                  <a:gd name="T8" fmla="*/ 81 w 109"/>
                  <a:gd name="T9" fmla="*/ 92 h 92"/>
                  <a:gd name="T10" fmla="*/ 90 w 109"/>
                  <a:gd name="T11" fmla="*/ 85 h 92"/>
                  <a:gd name="T12" fmla="*/ 90 w 109"/>
                  <a:gd name="T13" fmla="*/ 15 h 92"/>
                  <a:gd name="T14" fmla="*/ 55 w 109"/>
                  <a:gd name="T15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9" h="92">
                    <a:moveTo>
                      <a:pt x="55" y="0"/>
                    </a:moveTo>
                    <a:cubicBezTo>
                      <a:pt x="42" y="0"/>
                      <a:pt x="29" y="5"/>
                      <a:pt x="20" y="15"/>
                    </a:cubicBezTo>
                    <a:cubicBezTo>
                      <a:pt x="0" y="34"/>
                      <a:pt x="0" y="65"/>
                      <a:pt x="20" y="85"/>
                    </a:cubicBezTo>
                    <a:cubicBezTo>
                      <a:pt x="22" y="87"/>
                      <a:pt x="25" y="90"/>
                      <a:pt x="28" y="92"/>
                    </a:cubicBezTo>
                    <a:cubicBezTo>
                      <a:pt x="81" y="92"/>
                      <a:pt x="81" y="92"/>
                      <a:pt x="81" y="92"/>
                    </a:cubicBezTo>
                    <a:cubicBezTo>
                      <a:pt x="84" y="90"/>
                      <a:pt x="87" y="87"/>
                      <a:pt x="90" y="85"/>
                    </a:cubicBezTo>
                    <a:cubicBezTo>
                      <a:pt x="109" y="65"/>
                      <a:pt x="109" y="34"/>
                      <a:pt x="90" y="15"/>
                    </a:cubicBezTo>
                    <a:cubicBezTo>
                      <a:pt x="80" y="5"/>
                      <a:pt x="68" y="0"/>
                      <a:pt x="55" y="0"/>
                    </a:cubicBezTo>
                  </a:path>
                </a:pathLst>
              </a:custGeom>
              <a:solidFill>
                <a:srgbClr val="88AD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4" name="Freeform 210"/>
              <p:cNvSpPr>
                <a:spLocks/>
              </p:cNvSpPr>
              <p:nvPr/>
            </p:nvSpPr>
            <p:spPr bwMode="auto">
              <a:xfrm>
                <a:off x="5088" y="3792"/>
                <a:ext cx="38" cy="55"/>
              </a:xfrm>
              <a:custGeom>
                <a:avLst/>
                <a:gdLst>
                  <a:gd name="T0" fmla="*/ 0 w 38"/>
                  <a:gd name="T1" fmla="*/ 55 h 55"/>
                  <a:gd name="T2" fmla="*/ 0 w 38"/>
                  <a:gd name="T3" fmla="*/ 10 h 55"/>
                  <a:gd name="T4" fmla="*/ 38 w 38"/>
                  <a:gd name="T5" fmla="*/ 0 h 55"/>
                  <a:gd name="T6" fmla="*/ 38 w 38"/>
                  <a:gd name="T7" fmla="*/ 55 h 55"/>
                  <a:gd name="T8" fmla="*/ 0 w 38"/>
                  <a:gd name="T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55">
                    <a:moveTo>
                      <a:pt x="0" y="55"/>
                    </a:moveTo>
                    <a:lnTo>
                      <a:pt x="0" y="10"/>
                    </a:lnTo>
                    <a:lnTo>
                      <a:pt x="38" y="0"/>
                    </a:lnTo>
                    <a:lnTo>
                      <a:pt x="38" y="55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E063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5" name="Freeform 211"/>
              <p:cNvSpPr>
                <a:spLocks/>
              </p:cNvSpPr>
              <p:nvPr/>
            </p:nvSpPr>
            <p:spPr bwMode="auto">
              <a:xfrm>
                <a:off x="5126" y="3787"/>
                <a:ext cx="38" cy="60"/>
              </a:xfrm>
              <a:custGeom>
                <a:avLst/>
                <a:gdLst>
                  <a:gd name="T0" fmla="*/ 0 w 38"/>
                  <a:gd name="T1" fmla="*/ 60 h 60"/>
                  <a:gd name="T2" fmla="*/ 0 w 38"/>
                  <a:gd name="T3" fmla="*/ 5 h 60"/>
                  <a:gd name="T4" fmla="*/ 38 w 38"/>
                  <a:gd name="T5" fmla="*/ 0 h 60"/>
                  <a:gd name="T6" fmla="*/ 38 w 38"/>
                  <a:gd name="T7" fmla="*/ 60 h 60"/>
                  <a:gd name="T8" fmla="*/ 0 w 38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60">
                    <a:moveTo>
                      <a:pt x="0" y="60"/>
                    </a:moveTo>
                    <a:lnTo>
                      <a:pt x="0" y="5"/>
                    </a:lnTo>
                    <a:lnTo>
                      <a:pt x="38" y="0"/>
                    </a:lnTo>
                    <a:lnTo>
                      <a:pt x="38" y="60"/>
                    </a:lnTo>
                    <a:lnTo>
                      <a:pt x="0" y="60"/>
                    </a:lnTo>
                    <a:close/>
                  </a:path>
                </a:pathLst>
              </a:custGeom>
              <a:solidFill>
                <a:srgbClr val="A84A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6" name="Freeform 212"/>
              <p:cNvSpPr>
                <a:spLocks/>
              </p:cNvSpPr>
              <p:nvPr/>
            </p:nvSpPr>
            <p:spPr bwMode="auto">
              <a:xfrm>
                <a:off x="5202" y="3769"/>
                <a:ext cx="38" cy="78"/>
              </a:xfrm>
              <a:custGeom>
                <a:avLst/>
                <a:gdLst>
                  <a:gd name="T0" fmla="*/ 0 w 38"/>
                  <a:gd name="T1" fmla="*/ 78 h 78"/>
                  <a:gd name="T2" fmla="*/ 0 w 38"/>
                  <a:gd name="T3" fmla="*/ 7 h 78"/>
                  <a:gd name="T4" fmla="*/ 38 w 38"/>
                  <a:gd name="T5" fmla="*/ 0 h 78"/>
                  <a:gd name="T6" fmla="*/ 38 w 38"/>
                  <a:gd name="T7" fmla="*/ 78 h 78"/>
                  <a:gd name="T8" fmla="*/ 0 w 38"/>
                  <a:gd name="T9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78">
                    <a:moveTo>
                      <a:pt x="0" y="78"/>
                    </a:moveTo>
                    <a:lnTo>
                      <a:pt x="0" y="7"/>
                    </a:lnTo>
                    <a:lnTo>
                      <a:pt x="38" y="0"/>
                    </a:lnTo>
                    <a:lnTo>
                      <a:pt x="38" y="78"/>
                    </a:lnTo>
                    <a:lnTo>
                      <a:pt x="0" y="78"/>
                    </a:lnTo>
                    <a:close/>
                  </a:path>
                </a:pathLst>
              </a:custGeom>
              <a:solidFill>
                <a:srgbClr val="A7A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7" name="Freeform 213"/>
              <p:cNvSpPr>
                <a:spLocks/>
              </p:cNvSpPr>
              <p:nvPr/>
            </p:nvSpPr>
            <p:spPr bwMode="auto">
              <a:xfrm>
                <a:off x="5277" y="3747"/>
                <a:ext cx="38" cy="100"/>
              </a:xfrm>
              <a:custGeom>
                <a:avLst/>
                <a:gdLst>
                  <a:gd name="T0" fmla="*/ 0 w 38"/>
                  <a:gd name="T1" fmla="*/ 100 h 100"/>
                  <a:gd name="T2" fmla="*/ 0 w 38"/>
                  <a:gd name="T3" fmla="*/ 0 h 100"/>
                  <a:gd name="T4" fmla="*/ 38 w 38"/>
                  <a:gd name="T5" fmla="*/ 5 h 100"/>
                  <a:gd name="T6" fmla="*/ 38 w 38"/>
                  <a:gd name="T7" fmla="*/ 100 h 100"/>
                  <a:gd name="T8" fmla="*/ 0 w 38"/>
                  <a:gd name="T9" fmla="*/ 10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100">
                    <a:moveTo>
                      <a:pt x="0" y="100"/>
                    </a:moveTo>
                    <a:lnTo>
                      <a:pt x="0" y="0"/>
                    </a:lnTo>
                    <a:lnTo>
                      <a:pt x="38" y="5"/>
                    </a:lnTo>
                    <a:lnTo>
                      <a:pt x="38" y="100"/>
                    </a:lnTo>
                    <a:lnTo>
                      <a:pt x="0" y="100"/>
                    </a:lnTo>
                    <a:close/>
                  </a:path>
                </a:pathLst>
              </a:custGeom>
              <a:solidFill>
                <a:srgbClr val="BC9F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8" name="Freeform 214"/>
              <p:cNvSpPr>
                <a:spLocks/>
              </p:cNvSpPr>
              <p:nvPr/>
            </p:nvSpPr>
            <p:spPr bwMode="auto">
              <a:xfrm>
                <a:off x="5355" y="3726"/>
                <a:ext cx="38" cy="121"/>
              </a:xfrm>
              <a:custGeom>
                <a:avLst/>
                <a:gdLst>
                  <a:gd name="T0" fmla="*/ 0 w 38"/>
                  <a:gd name="T1" fmla="*/ 121 h 121"/>
                  <a:gd name="T2" fmla="*/ 0 w 38"/>
                  <a:gd name="T3" fmla="*/ 0 h 121"/>
                  <a:gd name="T4" fmla="*/ 38 w 38"/>
                  <a:gd name="T5" fmla="*/ 26 h 121"/>
                  <a:gd name="T6" fmla="*/ 38 w 38"/>
                  <a:gd name="T7" fmla="*/ 121 h 121"/>
                  <a:gd name="T8" fmla="*/ 0 w 38"/>
                  <a:gd name="T9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121">
                    <a:moveTo>
                      <a:pt x="0" y="121"/>
                    </a:moveTo>
                    <a:lnTo>
                      <a:pt x="0" y="0"/>
                    </a:lnTo>
                    <a:lnTo>
                      <a:pt x="38" y="26"/>
                    </a:lnTo>
                    <a:lnTo>
                      <a:pt x="38" y="121"/>
                    </a:lnTo>
                    <a:lnTo>
                      <a:pt x="0" y="121"/>
                    </a:lnTo>
                    <a:close/>
                  </a:path>
                </a:pathLst>
              </a:custGeom>
              <a:solidFill>
                <a:srgbClr val="659E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9" name="Freeform 215"/>
              <p:cNvSpPr>
                <a:spLocks/>
              </p:cNvSpPr>
              <p:nvPr/>
            </p:nvSpPr>
            <p:spPr bwMode="auto">
              <a:xfrm>
                <a:off x="5432" y="3752"/>
                <a:ext cx="38" cy="95"/>
              </a:xfrm>
              <a:custGeom>
                <a:avLst/>
                <a:gdLst>
                  <a:gd name="T0" fmla="*/ 0 w 38"/>
                  <a:gd name="T1" fmla="*/ 95 h 95"/>
                  <a:gd name="T2" fmla="*/ 0 w 38"/>
                  <a:gd name="T3" fmla="*/ 9 h 95"/>
                  <a:gd name="T4" fmla="*/ 38 w 38"/>
                  <a:gd name="T5" fmla="*/ 0 h 95"/>
                  <a:gd name="T6" fmla="*/ 38 w 38"/>
                  <a:gd name="T7" fmla="*/ 95 h 95"/>
                  <a:gd name="T8" fmla="*/ 0 w 38"/>
                  <a:gd name="T9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95">
                    <a:moveTo>
                      <a:pt x="0" y="95"/>
                    </a:moveTo>
                    <a:lnTo>
                      <a:pt x="0" y="9"/>
                    </a:lnTo>
                    <a:lnTo>
                      <a:pt x="38" y="0"/>
                    </a:lnTo>
                    <a:lnTo>
                      <a:pt x="38" y="95"/>
                    </a:lnTo>
                    <a:lnTo>
                      <a:pt x="0" y="95"/>
                    </a:lnTo>
                    <a:close/>
                  </a:path>
                </a:pathLst>
              </a:custGeom>
              <a:solidFill>
                <a:srgbClr val="363C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0" name="Freeform 216"/>
              <p:cNvSpPr>
                <a:spLocks/>
              </p:cNvSpPr>
              <p:nvPr/>
            </p:nvSpPr>
            <p:spPr bwMode="auto">
              <a:xfrm>
                <a:off x="5164" y="3776"/>
                <a:ext cx="38" cy="71"/>
              </a:xfrm>
              <a:custGeom>
                <a:avLst/>
                <a:gdLst>
                  <a:gd name="T0" fmla="*/ 0 w 38"/>
                  <a:gd name="T1" fmla="*/ 71 h 71"/>
                  <a:gd name="T2" fmla="*/ 0 w 38"/>
                  <a:gd name="T3" fmla="*/ 11 h 71"/>
                  <a:gd name="T4" fmla="*/ 38 w 38"/>
                  <a:gd name="T5" fmla="*/ 0 h 71"/>
                  <a:gd name="T6" fmla="*/ 38 w 38"/>
                  <a:gd name="T7" fmla="*/ 71 h 71"/>
                  <a:gd name="T8" fmla="*/ 0 w 38"/>
                  <a:gd name="T9" fmla="*/ 7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71">
                    <a:moveTo>
                      <a:pt x="0" y="71"/>
                    </a:moveTo>
                    <a:lnTo>
                      <a:pt x="0" y="11"/>
                    </a:lnTo>
                    <a:lnTo>
                      <a:pt x="38" y="0"/>
                    </a:lnTo>
                    <a:lnTo>
                      <a:pt x="38" y="71"/>
                    </a:lnTo>
                    <a:lnTo>
                      <a:pt x="0" y="71"/>
                    </a:lnTo>
                    <a:close/>
                  </a:path>
                </a:pathLst>
              </a:cu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1" name="Freeform 217"/>
              <p:cNvSpPr>
                <a:spLocks/>
              </p:cNvSpPr>
              <p:nvPr/>
            </p:nvSpPr>
            <p:spPr bwMode="auto">
              <a:xfrm>
                <a:off x="5240" y="3747"/>
                <a:ext cx="37" cy="100"/>
              </a:xfrm>
              <a:custGeom>
                <a:avLst/>
                <a:gdLst>
                  <a:gd name="T0" fmla="*/ 0 w 37"/>
                  <a:gd name="T1" fmla="*/ 100 h 100"/>
                  <a:gd name="T2" fmla="*/ 0 w 37"/>
                  <a:gd name="T3" fmla="*/ 22 h 100"/>
                  <a:gd name="T4" fmla="*/ 37 w 37"/>
                  <a:gd name="T5" fmla="*/ 0 h 100"/>
                  <a:gd name="T6" fmla="*/ 37 w 37"/>
                  <a:gd name="T7" fmla="*/ 100 h 100"/>
                  <a:gd name="T8" fmla="*/ 0 w 37"/>
                  <a:gd name="T9" fmla="*/ 10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100">
                    <a:moveTo>
                      <a:pt x="0" y="100"/>
                    </a:moveTo>
                    <a:lnTo>
                      <a:pt x="0" y="22"/>
                    </a:lnTo>
                    <a:lnTo>
                      <a:pt x="37" y="0"/>
                    </a:lnTo>
                    <a:lnTo>
                      <a:pt x="37" y="100"/>
                    </a:lnTo>
                    <a:lnTo>
                      <a:pt x="0" y="100"/>
                    </a:lnTo>
                    <a:close/>
                  </a:path>
                </a:pathLst>
              </a:custGeom>
              <a:solidFill>
                <a:srgbClr val="FBD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2" name="Freeform 218"/>
              <p:cNvSpPr>
                <a:spLocks/>
              </p:cNvSpPr>
              <p:nvPr/>
            </p:nvSpPr>
            <p:spPr bwMode="auto">
              <a:xfrm>
                <a:off x="5315" y="3726"/>
                <a:ext cx="40" cy="121"/>
              </a:xfrm>
              <a:custGeom>
                <a:avLst/>
                <a:gdLst>
                  <a:gd name="T0" fmla="*/ 0 w 40"/>
                  <a:gd name="T1" fmla="*/ 121 h 121"/>
                  <a:gd name="T2" fmla="*/ 0 w 40"/>
                  <a:gd name="T3" fmla="*/ 28 h 121"/>
                  <a:gd name="T4" fmla="*/ 40 w 40"/>
                  <a:gd name="T5" fmla="*/ 0 h 121"/>
                  <a:gd name="T6" fmla="*/ 40 w 40"/>
                  <a:gd name="T7" fmla="*/ 121 h 121"/>
                  <a:gd name="T8" fmla="*/ 0 w 40"/>
                  <a:gd name="T9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121">
                    <a:moveTo>
                      <a:pt x="0" y="121"/>
                    </a:moveTo>
                    <a:lnTo>
                      <a:pt x="0" y="28"/>
                    </a:lnTo>
                    <a:lnTo>
                      <a:pt x="40" y="0"/>
                    </a:lnTo>
                    <a:lnTo>
                      <a:pt x="40" y="121"/>
                    </a:lnTo>
                    <a:lnTo>
                      <a:pt x="0" y="121"/>
                    </a:lnTo>
                    <a:close/>
                  </a:path>
                </a:pathLst>
              </a:custGeom>
              <a:solidFill>
                <a:srgbClr val="87D3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3" name="Freeform 219"/>
              <p:cNvSpPr>
                <a:spLocks/>
              </p:cNvSpPr>
              <p:nvPr/>
            </p:nvSpPr>
            <p:spPr bwMode="auto">
              <a:xfrm>
                <a:off x="5393" y="3754"/>
                <a:ext cx="39" cy="93"/>
              </a:xfrm>
              <a:custGeom>
                <a:avLst/>
                <a:gdLst>
                  <a:gd name="T0" fmla="*/ 0 w 39"/>
                  <a:gd name="T1" fmla="*/ 93 h 93"/>
                  <a:gd name="T2" fmla="*/ 0 w 39"/>
                  <a:gd name="T3" fmla="*/ 0 h 93"/>
                  <a:gd name="T4" fmla="*/ 39 w 39"/>
                  <a:gd name="T5" fmla="*/ 7 h 93"/>
                  <a:gd name="T6" fmla="*/ 39 w 39"/>
                  <a:gd name="T7" fmla="*/ 93 h 93"/>
                  <a:gd name="T8" fmla="*/ 0 w 39"/>
                  <a:gd name="T9" fmla="*/ 9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93">
                    <a:moveTo>
                      <a:pt x="0" y="93"/>
                    </a:moveTo>
                    <a:lnTo>
                      <a:pt x="0" y="0"/>
                    </a:lnTo>
                    <a:lnTo>
                      <a:pt x="39" y="7"/>
                    </a:lnTo>
                    <a:lnTo>
                      <a:pt x="39" y="93"/>
                    </a:lnTo>
                    <a:lnTo>
                      <a:pt x="0" y="93"/>
                    </a:lnTo>
                    <a:close/>
                  </a:path>
                </a:pathLst>
              </a:custGeom>
              <a:solidFill>
                <a:srgbClr val="4850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4" name="Freeform 220"/>
              <p:cNvSpPr>
                <a:spLocks/>
              </p:cNvSpPr>
              <p:nvPr/>
            </p:nvSpPr>
            <p:spPr bwMode="auto">
              <a:xfrm>
                <a:off x="5470" y="3754"/>
                <a:ext cx="19" cy="93"/>
              </a:xfrm>
              <a:custGeom>
                <a:avLst/>
                <a:gdLst>
                  <a:gd name="T0" fmla="*/ 0 w 19"/>
                  <a:gd name="T1" fmla="*/ 93 h 93"/>
                  <a:gd name="T2" fmla="*/ 0 w 19"/>
                  <a:gd name="T3" fmla="*/ 0 h 93"/>
                  <a:gd name="T4" fmla="*/ 19 w 19"/>
                  <a:gd name="T5" fmla="*/ 7 h 93"/>
                  <a:gd name="T6" fmla="*/ 19 w 19"/>
                  <a:gd name="T7" fmla="*/ 93 h 93"/>
                  <a:gd name="T8" fmla="*/ 0 w 19"/>
                  <a:gd name="T9" fmla="*/ 9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93">
                    <a:moveTo>
                      <a:pt x="0" y="93"/>
                    </a:moveTo>
                    <a:lnTo>
                      <a:pt x="0" y="0"/>
                    </a:lnTo>
                    <a:lnTo>
                      <a:pt x="19" y="7"/>
                    </a:lnTo>
                    <a:lnTo>
                      <a:pt x="19" y="93"/>
                    </a:lnTo>
                    <a:lnTo>
                      <a:pt x="0" y="93"/>
                    </a:lnTo>
                    <a:close/>
                  </a:path>
                </a:pathLst>
              </a:custGeom>
              <a:solidFill>
                <a:srgbClr val="FBD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5" name="Freeform 221"/>
              <p:cNvSpPr>
                <a:spLocks/>
              </p:cNvSpPr>
              <p:nvPr/>
            </p:nvSpPr>
            <p:spPr bwMode="auto">
              <a:xfrm>
                <a:off x="5265" y="3505"/>
                <a:ext cx="188" cy="213"/>
              </a:xfrm>
              <a:custGeom>
                <a:avLst/>
                <a:gdLst>
                  <a:gd name="T0" fmla="*/ 52 w 109"/>
                  <a:gd name="T1" fmla="*/ 123 h 123"/>
                  <a:gd name="T2" fmla="*/ 37 w 109"/>
                  <a:gd name="T3" fmla="*/ 101 h 123"/>
                  <a:gd name="T4" fmla="*/ 20 w 109"/>
                  <a:gd name="T5" fmla="*/ 90 h 123"/>
                  <a:gd name="T6" fmla="*/ 20 w 109"/>
                  <a:gd name="T7" fmla="*/ 20 h 123"/>
                  <a:gd name="T8" fmla="*/ 90 w 109"/>
                  <a:gd name="T9" fmla="*/ 20 h 123"/>
                  <a:gd name="T10" fmla="*/ 90 w 109"/>
                  <a:gd name="T11" fmla="*/ 90 h 123"/>
                  <a:gd name="T12" fmla="*/ 66 w 109"/>
                  <a:gd name="T13" fmla="*/ 103 h 123"/>
                  <a:gd name="T14" fmla="*/ 52 w 109"/>
                  <a:gd name="T15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9" h="123">
                    <a:moveTo>
                      <a:pt x="52" y="123"/>
                    </a:moveTo>
                    <a:cubicBezTo>
                      <a:pt x="37" y="101"/>
                      <a:pt x="37" y="101"/>
                      <a:pt x="37" y="101"/>
                    </a:cubicBezTo>
                    <a:cubicBezTo>
                      <a:pt x="31" y="99"/>
                      <a:pt x="25" y="95"/>
                      <a:pt x="20" y="90"/>
                    </a:cubicBezTo>
                    <a:cubicBezTo>
                      <a:pt x="0" y="70"/>
                      <a:pt x="0" y="39"/>
                      <a:pt x="20" y="20"/>
                    </a:cubicBezTo>
                    <a:cubicBezTo>
                      <a:pt x="39" y="0"/>
                      <a:pt x="71" y="0"/>
                      <a:pt x="90" y="20"/>
                    </a:cubicBezTo>
                    <a:cubicBezTo>
                      <a:pt x="109" y="39"/>
                      <a:pt x="109" y="70"/>
                      <a:pt x="90" y="90"/>
                    </a:cubicBezTo>
                    <a:cubicBezTo>
                      <a:pt x="83" y="97"/>
                      <a:pt x="75" y="101"/>
                      <a:pt x="66" y="103"/>
                    </a:cubicBezTo>
                    <a:lnTo>
                      <a:pt x="52" y="123"/>
                    </a:lnTo>
                    <a:close/>
                  </a:path>
                </a:pathLst>
              </a:custGeom>
              <a:solidFill>
                <a:srgbClr val="FBD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6" name="Freeform 222"/>
              <p:cNvSpPr>
                <a:spLocks/>
              </p:cNvSpPr>
              <p:nvPr/>
            </p:nvSpPr>
            <p:spPr bwMode="auto">
              <a:xfrm>
                <a:off x="5293" y="3533"/>
                <a:ext cx="134" cy="135"/>
              </a:xfrm>
              <a:custGeom>
                <a:avLst/>
                <a:gdLst>
                  <a:gd name="T0" fmla="*/ 64 w 78"/>
                  <a:gd name="T1" fmla="*/ 14 h 78"/>
                  <a:gd name="T2" fmla="*/ 64 w 78"/>
                  <a:gd name="T3" fmla="*/ 64 h 78"/>
                  <a:gd name="T4" fmla="*/ 13 w 78"/>
                  <a:gd name="T5" fmla="*/ 64 h 78"/>
                  <a:gd name="T6" fmla="*/ 13 w 78"/>
                  <a:gd name="T7" fmla="*/ 14 h 78"/>
                  <a:gd name="T8" fmla="*/ 64 w 78"/>
                  <a:gd name="T9" fmla="*/ 14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78">
                    <a:moveTo>
                      <a:pt x="64" y="14"/>
                    </a:moveTo>
                    <a:cubicBezTo>
                      <a:pt x="78" y="28"/>
                      <a:pt x="78" y="50"/>
                      <a:pt x="64" y="64"/>
                    </a:cubicBezTo>
                    <a:cubicBezTo>
                      <a:pt x="50" y="78"/>
                      <a:pt x="27" y="78"/>
                      <a:pt x="13" y="64"/>
                    </a:cubicBezTo>
                    <a:cubicBezTo>
                      <a:pt x="0" y="50"/>
                      <a:pt x="0" y="28"/>
                      <a:pt x="13" y="14"/>
                    </a:cubicBezTo>
                    <a:cubicBezTo>
                      <a:pt x="27" y="0"/>
                      <a:pt x="50" y="0"/>
                      <a:pt x="64" y="14"/>
                    </a:cubicBezTo>
                    <a:close/>
                  </a:path>
                </a:pathLst>
              </a:custGeom>
              <a:solidFill>
                <a:srgbClr val="FBDA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7" name="Freeform 223"/>
              <p:cNvSpPr>
                <a:spLocks noEditPoints="1"/>
              </p:cNvSpPr>
              <p:nvPr/>
            </p:nvSpPr>
            <p:spPr bwMode="auto">
              <a:xfrm>
                <a:off x="5322" y="3566"/>
                <a:ext cx="74" cy="69"/>
              </a:xfrm>
              <a:custGeom>
                <a:avLst/>
                <a:gdLst>
                  <a:gd name="T0" fmla="*/ 18 w 43"/>
                  <a:gd name="T1" fmla="*/ 11 h 40"/>
                  <a:gd name="T2" fmla="*/ 9 w 43"/>
                  <a:gd name="T3" fmla="*/ 24 h 40"/>
                  <a:gd name="T4" fmla="*/ 0 w 43"/>
                  <a:gd name="T5" fmla="*/ 12 h 40"/>
                  <a:gd name="T6" fmla="*/ 9 w 43"/>
                  <a:gd name="T7" fmla="*/ 0 h 40"/>
                  <a:gd name="T8" fmla="*/ 18 w 43"/>
                  <a:gd name="T9" fmla="*/ 11 h 40"/>
                  <a:gd name="T10" fmla="*/ 4 w 43"/>
                  <a:gd name="T11" fmla="*/ 12 h 40"/>
                  <a:gd name="T12" fmla="*/ 9 w 43"/>
                  <a:gd name="T13" fmla="*/ 20 h 40"/>
                  <a:gd name="T14" fmla="*/ 14 w 43"/>
                  <a:gd name="T15" fmla="*/ 12 h 40"/>
                  <a:gd name="T16" fmla="*/ 9 w 43"/>
                  <a:gd name="T17" fmla="*/ 3 h 40"/>
                  <a:gd name="T18" fmla="*/ 4 w 43"/>
                  <a:gd name="T19" fmla="*/ 12 h 40"/>
                  <a:gd name="T20" fmla="*/ 9 w 43"/>
                  <a:gd name="T21" fmla="*/ 40 h 40"/>
                  <a:gd name="T22" fmla="*/ 31 w 43"/>
                  <a:gd name="T23" fmla="*/ 0 h 40"/>
                  <a:gd name="T24" fmla="*/ 35 w 43"/>
                  <a:gd name="T25" fmla="*/ 0 h 40"/>
                  <a:gd name="T26" fmla="*/ 12 w 43"/>
                  <a:gd name="T27" fmla="*/ 40 h 40"/>
                  <a:gd name="T28" fmla="*/ 9 w 43"/>
                  <a:gd name="T29" fmla="*/ 40 h 40"/>
                  <a:gd name="T30" fmla="*/ 43 w 43"/>
                  <a:gd name="T31" fmla="*/ 27 h 40"/>
                  <a:gd name="T32" fmla="*/ 34 w 43"/>
                  <a:gd name="T33" fmla="*/ 40 h 40"/>
                  <a:gd name="T34" fmla="*/ 25 w 43"/>
                  <a:gd name="T35" fmla="*/ 28 h 40"/>
                  <a:gd name="T36" fmla="*/ 35 w 43"/>
                  <a:gd name="T37" fmla="*/ 16 h 40"/>
                  <a:gd name="T38" fmla="*/ 43 w 43"/>
                  <a:gd name="T39" fmla="*/ 27 h 40"/>
                  <a:gd name="T40" fmla="*/ 29 w 43"/>
                  <a:gd name="T41" fmla="*/ 28 h 40"/>
                  <a:gd name="T42" fmla="*/ 34 w 43"/>
                  <a:gd name="T43" fmla="*/ 36 h 40"/>
                  <a:gd name="T44" fmla="*/ 39 w 43"/>
                  <a:gd name="T45" fmla="*/ 28 h 40"/>
                  <a:gd name="T46" fmla="*/ 34 w 43"/>
                  <a:gd name="T47" fmla="*/ 19 h 40"/>
                  <a:gd name="T48" fmla="*/ 29 w 43"/>
                  <a:gd name="T4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3" h="40">
                    <a:moveTo>
                      <a:pt x="18" y="11"/>
                    </a:moveTo>
                    <a:cubicBezTo>
                      <a:pt x="18" y="20"/>
                      <a:pt x="14" y="24"/>
                      <a:pt x="9" y="24"/>
                    </a:cubicBezTo>
                    <a:cubicBezTo>
                      <a:pt x="4" y="24"/>
                      <a:pt x="0" y="20"/>
                      <a:pt x="0" y="12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5" y="0"/>
                      <a:pt x="18" y="4"/>
                      <a:pt x="18" y="11"/>
                    </a:cubicBezTo>
                    <a:close/>
                    <a:moveTo>
                      <a:pt x="4" y="12"/>
                    </a:moveTo>
                    <a:cubicBezTo>
                      <a:pt x="4" y="17"/>
                      <a:pt x="6" y="20"/>
                      <a:pt x="9" y="20"/>
                    </a:cubicBezTo>
                    <a:cubicBezTo>
                      <a:pt x="13" y="20"/>
                      <a:pt x="14" y="17"/>
                      <a:pt x="14" y="12"/>
                    </a:cubicBezTo>
                    <a:cubicBezTo>
                      <a:pt x="14" y="7"/>
                      <a:pt x="13" y="3"/>
                      <a:pt x="9" y="3"/>
                    </a:cubicBezTo>
                    <a:cubicBezTo>
                      <a:pt x="6" y="3"/>
                      <a:pt x="4" y="7"/>
                      <a:pt x="4" y="12"/>
                    </a:cubicBezTo>
                    <a:close/>
                    <a:moveTo>
                      <a:pt x="9" y="40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12" y="40"/>
                      <a:pt x="12" y="40"/>
                      <a:pt x="12" y="40"/>
                    </a:cubicBezTo>
                    <a:lnTo>
                      <a:pt x="9" y="40"/>
                    </a:lnTo>
                    <a:close/>
                    <a:moveTo>
                      <a:pt x="43" y="27"/>
                    </a:moveTo>
                    <a:cubicBezTo>
                      <a:pt x="43" y="36"/>
                      <a:pt x="39" y="40"/>
                      <a:pt x="34" y="40"/>
                    </a:cubicBezTo>
                    <a:cubicBezTo>
                      <a:pt x="29" y="40"/>
                      <a:pt x="25" y="36"/>
                      <a:pt x="25" y="28"/>
                    </a:cubicBezTo>
                    <a:cubicBezTo>
                      <a:pt x="25" y="20"/>
                      <a:pt x="29" y="16"/>
                      <a:pt x="35" y="16"/>
                    </a:cubicBezTo>
                    <a:cubicBezTo>
                      <a:pt x="40" y="16"/>
                      <a:pt x="43" y="20"/>
                      <a:pt x="43" y="27"/>
                    </a:cubicBezTo>
                    <a:close/>
                    <a:moveTo>
                      <a:pt x="29" y="28"/>
                    </a:moveTo>
                    <a:cubicBezTo>
                      <a:pt x="29" y="33"/>
                      <a:pt x="31" y="36"/>
                      <a:pt x="34" y="36"/>
                    </a:cubicBezTo>
                    <a:cubicBezTo>
                      <a:pt x="38" y="36"/>
                      <a:pt x="39" y="33"/>
                      <a:pt x="39" y="28"/>
                    </a:cubicBezTo>
                    <a:cubicBezTo>
                      <a:pt x="39" y="23"/>
                      <a:pt x="38" y="19"/>
                      <a:pt x="34" y="19"/>
                    </a:cubicBezTo>
                    <a:cubicBezTo>
                      <a:pt x="31" y="19"/>
                      <a:pt x="29" y="23"/>
                      <a:pt x="29" y="28"/>
                    </a:cubicBezTo>
                    <a:close/>
                  </a:path>
                </a:pathLst>
              </a:custGeom>
              <a:solidFill>
                <a:srgbClr val="5366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8" name="Freeform 224"/>
              <p:cNvSpPr>
                <a:spLocks noEditPoints="1"/>
              </p:cNvSpPr>
              <p:nvPr/>
            </p:nvSpPr>
            <p:spPr bwMode="auto">
              <a:xfrm>
                <a:off x="6305" y="3547"/>
                <a:ext cx="14" cy="69"/>
              </a:xfrm>
              <a:custGeom>
                <a:avLst/>
                <a:gdLst>
                  <a:gd name="T0" fmla="*/ 4 w 8"/>
                  <a:gd name="T1" fmla="*/ 18 h 40"/>
                  <a:gd name="T2" fmla="*/ 0 w 8"/>
                  <a:gd name="T3" fmla="*/ 23 h 40"/>
                  <a:gd name="T4" fmla="*/ 0 w 8"/>
                  <a:gd name="T5" fmla="*/ 40 h 40"/>
                  <a:gd name="T6" fmla="*/ 8 w 8"/>
                  <a:gd name="T7" fmla="*/ 39 h 40"/>
                  <a:gd name="T8" fmla="*/ 8 w 8"/>
                  <a:gd name="T9" fmla="*/ 23 h 40"/>
                  <a:gd name="T10" fmla="*/ 4 w 8"/>
                  <a:gd name="T11" fmla="*/ 18 h 40"/>
                  <a:gd name="T12" fmla="*/ 8 w 8"/>
                  <a:gd name="T13" fmla="*/ 0 h 40"/>
                  <a:gd name="T14" fmla="*/ 3 w 8"/>
                  <a:gd name="T15" fmla="*/ 1 h 40"/>
                  <a:gd name="T16" fmla="*/ 5 w 8"/>
                  <a:gd name="T17" fmla="*/ 1 h 40"/>
                  <a:gd name="T18" fmla="*/ 8 w 8"/>
                  <a:gd name="T19" fmla="*/ 1 h 40"/>
                  <a:gd name="T20" fmla="*/ 8 w 8"/>
                  <a:gd name="T21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" h="40">
                    <a:moveTo>
                      <a:pt x="4" y="18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3" y="39"/>
                      <a:pt x="5" y="39"/>
                      <a:pt x="8" y="39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4" y="18"/>
                      <a:pt x="4" y="18"/>
                      <a:pt x="4" y="18"/>
                    </a:cubicBezTo>
                    <a:moveTo>
                      <a:pt x="8" y="0"/>
                    </a:moveTo>
                    <a:cubicBezTo>
                      <a:pt x="6" y="0"/>
                      <a:pt x="5" y="1"/>
                      <a:pt x="3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B3B2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9" name="Freeform 225"/>
              <p:cNvSpPr>
                <a:spLocks/>
              </p:cNvSpPr>
              <p:nvPr/>
            </p:nvSpPr>
            <p:spPr bwMode="auto">
              <a:xfrm>
                <a:off x="6305" y="3614"/>
                <a:ext cx="14" cy="92"/>
              </a:xfrm>
              <a:custGeom>
                <a:avLst/>
                <a:gdLst>
                  <a:gd name="T0" fmla="*/ 8 w 8"/>
                  <a:gd name="T1" fmla="*/ 0 h 53"/>
                  <a:gd name="T2" fmla="*/ 0 w 8"/>
                  <a:gd name="T3" fmla="*/ 1 h 53"/>
                  <a:gd name="T4" fmla="*/ 0 w 8"/>
                  <a:gd name="T5" fmla="*/ 53 h 53"/>
                  <a:gd name="T6" fmla="*/ 6 w 8"/>
                  <a:gd name="T7" fmla="*/ 41 h 53"/>
                  <a:gd name="T8" fmla="*/ 8 w 8"/>
                  <a:gd name="T9" fmla="*/ 25 h 53"/>
                  <a:gd name="T10" fmla="*/ 8 w 8"/>
                  <a:gd name="T11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3">
                    <a:moveTo>
                      <a:pt x="8" y="0"/>
                    </a:moveTo>
                    <a:cubicBezTo>
                      <a:pt x="5" y="0"/>
                      <a:pt x="3" y="0"/>
                      <a:pt x="0" y="1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2" y="49"/>
                      <a:pt x="4" y="45"/>
                      <a:pt x="6" y="41"/>
                    </a:cubicBezTo>
                    <a:cubicBezTo>
                      <a:pt x="6" y="36"/>
                      <a:pt x="6" y="30"/>
                      <a:pt x="8" y="25"/>
                    </a:cubicBez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B3B2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0" name="Freeform 226"/>
              <p:cNvSpPr>
                <a:spLocks/>
              </p:cNvSpPr>
              <p:nvPr/>
            </p:nvSpPr>
            <p:spPr bwMode="auto">
              <a:xfrm>
                <a:off x="6305" y="3685"/>
                <a:ext cx="14" cy="36"/>
              </a:xfrm>
              <a:custGeom>
                <a:avLst/>
                <a:gdLst>
                  <a:gd name="T0" fmla="*/ 6 w 8"/>
                  <a:gd name="T1" fmla="*/ 0 h 21"/>
                  <a:gd name="T2" fmla="*/ 0 w 8"/>
                  <a:gd name="T3" fmla="*/ 12 h 21"/>
                  <a:gd name="T4" fmla="*/ 0 w 8"/>
                  <a:gd name="T5" fmla="*/ 21 h 21"/>
                  <a:gd name="T6" fmla="*/ 8 w 8"/>
                  <a:gd name="T7" fmla="*/ 21 h 21"/>
                  <a:gd name="T8" fmla="*/ 8 w 8"/>
                  <a:gd name="T9" fmla="*/ 8 h 21"/>
                  <a:gd name="T10" fmla="*/ 6 w 8"/>
                  <a:gd name="T1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1">
                    <a:moveTo>
                      <a:pt x="6" y="0"/>
                    </a:moveTo>
                    <a:cubicBezTo>
                      <a:pt x="4" y="4"/>
                      <a:pt x="2" y="8"/>
                      <a:pt x="0" y="12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7" y="6"/>
                      <a:pt x="6" y="3"/>
                      <a:pt x="6" y="0"/>
                    </a:cubicBezTo>
                  </a:path>
                </a:pathLst>
              </a:custGeom>
              <a:solidFill>
                <a:srgbClr val="B3B2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1" name="Freeform 227"/>
              <p:cNvSpPr>
                <a:spLocks/>
              </p:cNvSpPr>
              <p:nvPr/>
            </p:nvSpPr>
            <p:spPr bwMode="auto">
              <a:xfrm>
                <a:off x="6315" y="3657"/>
                <a:ext cx="4" cy="42"/>
              </a:xfrm>
              <a:custGeom>
                <a:avLst/>
                <a:gdLst>
                  <a:gd name="T0" fmla="*/ 2 w 2"/>
                  <a:gd name="T1" fmla="*/ 0 h 24"/>
                  <a:gd name="T2" fmla="*/ 0 w 2"/>
                  <a:gd name="T3" fmla="*/ 16 h 24"/>
                  <a:gd name="T4" fmla="*/ 2 w 2"/>
                  <a:gd name="T5" fmla="*/ 24 h 24"/>
                  <a:gd name="T6" fmla="*/ 2 w 2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4">
                    <a:moveTo>
                      <a:pt x="2" y="0"/>
                    </a:moveTo>
                    <a:cubicBezTo>
                      <a:pt x="0" y="5"/>
                      <a:pt x="0" y="11"/>
                      <a:pt x="0" y="16"/>
                    </a:cubicBezTo>
                    <a:cubicBezTo>
                      <a:pt x="0" y="19"/>
                      <a:pt x="1" y="22"/>
                      <a:pt x="2" y="24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ABAB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2" name="Freeform 228"/>
              <p:cNvSpPr>
                <a:spLocks/>
              </p:cNvSpPr>
              <p:nvPr/>
            </p:nvSpPr>
            <p:spPr bwMode="auto">
              <a:xfrm>
                <a:off x="6277" y="3843"/>
                <a:ext cx="16" cy="2"/>
              </a:xfrm>
              <a:custGeom>
                <a:avLst/>
                <a:gdLst>
                  <a:gd name="T0" fmla="*/ 14 w 16"/>
                  <a:gd name="T1" fmla="*/ 0 h 2"/>
                  <a:gd name="T2" fmla="*/ 0 w 16"/>
                  <a:gd name="T3" fmla="*/ 0 h 2"/>
                  <a:gd name="T4" fmla="*/ 2 w 16"/>
                  <a:gd name="T5" fmla="*/ 2 h 2"/>
                  <a:gd name="T6" fmla="*/ 16 w 16"/>
                  <a:gd name="T7" fmla="*/ 2 h 2"/>
                  <a:gd name="T8" fmla="*/ 14 w 16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2">
                    <a:moveTo>
                      <a:pt x="14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16" y="2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B3B2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3" name="Freeform 229"/>
              <p:cNvSpPr>
                <a:spLocks/>
              </p:cNvSpPr>
              <p:nvPr/>
            </p:nvSpPr>
            <p:spPr bwMode="auto">
              <a:xfrm>
                <a:off x="6277" y="3843"/>
                <a:ext cx="16" cy="2"/>
              </a:xfrm>
              <a:custGeom>
                <a:avLst/>
                <a:gdLst>
                  <a:gd name="T0" fmla="*/ 14 w 16"/>
                  <a:gd name="T1" fmla="*/ 0 h 2"/>
                  <a:gd name="T2" fmla="*/ 0 w 16"/>
                  <a:gd name="T3" fmla="*/ 0 h 2"/>
                  <a:gd name="T4" fmla="*/ 2 w 16"/>
                  <a:gd name="T5" fmla="*/ 2 h 2"/>
                  <a:gd name="T6" fmla="*/ 16 w 16"/>
                  <a:gd name="T7" fmla="*/ 2 h 2"/>
                  <a:gd name="T8" fmla="*/ 14 w 16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2">
                    <a:moveTo>
                      <a:pt x="14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16" y="2"/>
                    </a:lnTo>
                    <a:lnTo>
                      <a:pt x="1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4" name="Freeform 230"/>
              <p:cNvSpPr>
                <a:spLocks noEditPoints="1"/>
              </p:cNvSpPr>
              <p:nvPr/>
            </p:nvSpPr>
            <p:spPr bwMode="auto">
              <a:xfrm>
                <a:off x="6949" y="3438"/>
                <a:ext cx="106" cy="416"/>
              </a:xfrm>
              <a:custGeom>
                <a:avLst/>
                <a:gdLst>
                  <a:gd name="T0" fmla="*/ 62 w 62"/>
                  <a:gd name="T1" fmla="*/ 228 h 241"/>
                  <a:gd name="T2" fmla="*/ 54 w 62"/>
                  <a:gd name="T3" fmla="*/ 228 h 241"/>
                  <a:gd name="T4" fmla="*/ 54 w 62"/>
                  <a:gd name="T5" fmla="*/ 233 h 241"/>
                  <a:gd name="T6" fmla="*/ 49 w 62"/>
                  <a:gd name="T7" fmla="*/ 239 h 241"/>
                  <a:gd name="T8" fmla="*/ 45 w 62"/>
                  <a:gd name="T9" fmla="*/ 241 h 241"/>
                  <a:gd name="T10" fmla="*/ 0 w 62"/>
                  <a:gd name="T11" fmla="*/ 241 h 241"/>
                  <a:gd name="T12" fmla="*/ 53 w 62"/>
                  <a:gd name="T13" fmla="*/ 241 h 241"/>
                  <a:gd name="T14" fmla="*/ 57 w 62"/>
                  <a:gd name="T15" fmla="*/ 239 h 241"/>
                  <a:gd name="T16" fmla="*/ 62 w 62"/>
                  <a:gd name="T17" fmla="*/ 233 h 241"/>
                  <a:gd name="T18" fmla="*/ 62 w 62"/>
                  <a:gd name="T19" fmla="*/ 228 h 241"/>
                  <a:gd name="T20" fmla="*/ 43 w 62"/>
                  <a:gd name="T21" fmla="*/ 210 h 241"/>
                  <a:gd name="T22" fmla="*/ 35 w 62"/>
                  <a:gd name="T23" fmla="*/ 210 h 241"/>
                  <a:gd name="T24" fmla="*/ 35 w 62"/>
                  <a:gd name="T25" fmla="*/ 222 h 241"/>
                  <a:gd name="T26" fmla="*/ 43 w 62"/>
                  <a:gd name="T27" fmla="*/ 222 h 241"/>
                  <a:gd name="T28" fmla="*/ 43 w 62"/>
                  <a:gd name="T29" fmla="*/ 210 h 241"/>
                  <a:gd name="T30" fmla="*/ 43 w 62"/>
                  <a:gd name="T31" fmla="*/ 193 h 241"/>
                  <a:gd name="T32" fmla="*/ 35 w 62"/>
                  <a:gd name="T33" fmla="*/ 193 h 241"/>
                  <a:gd name="T34" fmla="*/ 35 w 62"/>
                  <a:gd name="T35" fmla="*/ 205 h 241"/>
                  <a:gd name="T36" fmla="*/ 43 w 62"/>
                  <a:gd name="T37" fmla="*/ 205 h 241"/>
                  <a:gd name="T38" fmla="*/ 43 w 62"/>
                  <a:gd name="T39" fmla="*/ 193 h 241"/>
                  <a:gd name="T40" fmla="*/ 43 w 62"/>
                  <a:gd name="T41" fmla="*/ 175 h 241"/>
                  <a:gd name="T42" fmla="*/ 35 w 62"/>
                  <a:gd name="T43" fmla="*/ 175 h 241"/>
                  <a:gd name="T44" fmla="*/ 35 w 62"/>
                  <a:gd name="T45" fmla="*/ 187 h 241"/>
                  <a:gd name="T46" fmla="*/ 43 w 62"/>
                  <a:gd name="T47" fmla="*/ 187 h 241"/>
                  <a:gd name="T48" fmla="*/ 43 w 62"/>
                  <a:gd name="T49" fmla="*/ 175 h 241"/>
                  <a:gd name="T50" fmla="*/ 43 w 62"/>
                  <a:gd name="T51" fmla="*/ 157 h 241"/>
                  <a:gd name="T52" fmla="*/ 35 w 62"/>
                  <a:gd name="T53" fmla="*/ 157 h 241"/>
                  <a:gd name="T54" fmla="*/ 35 w 62"/>
                  <a:gd name="T55" fmla="*/ 169 h 241"/>
                  <a:gd name="T56" fmla="*/ 43 w 62"/>
                  <a:gd name="T57" fmla="*/ 169 h 241"/>
                  <a:gd name="T58" fmla="*/ 43 w 62"/>
                  <a:gd name="T59" fmla="*/ 157 h 241"/>
                  <a:gd name="T60" fmla="*/ 43 w 62"/>
                  <a:gd name="T61" fmla="*/ 139 h 241"/>
                  <a:gd name="T62" fmla="*/ 35 w 62"/>
                  <a:gd name="T63" fmla="*/ 139 h 241"/>
                  <a:gd name="T64" fmla="*/ 35 w 62"/>
                  <a:gd name="T65" fmla="*/ 151 h 241"/>
                  <a:gd name="T66" fmla="*/ 43 w 62"/>
                  <a:gd name="T67" fmla="*/ 151 h 241"/>
                  <a:gd name="T68" fmla="*/ 43 w 62"/>
                  <a:gd name="T69" fmla="*/ 139 h 241"/>
                  <a:gd name="T70" fmla="*/ 43 w 62"/>
                  <a:gd name="T71" fmla="*/ 121 h 241"/>
                  <a:gd name="T72" fmla="*/ 35 w 62"/>
                  <a:gd name="T73" fmla="*/ 121 h 241"/>
                  <a:gd name="T74" fmla="*/ 35 w 62"/>
                  <a:gd name="T75" fmla="*/ 133 h 241"/>
                  <a:gd name="T76" fmla="*/ 43 w 62"/>
                  <a:gd name="T77" fmla="*/ 133 h 241"/>
                  <a:gd name="T78" fmla="*/ 43 w 62"/>
                  <a:gd name="T79" fmla="*/ 121 h 241"/>
                  <a:gd name="T80" fmla="*/ 43 w 62"/>
                  <a:gd name="T81" fmla="*/ 104 h 241"/>
                  <a:gd name="T82" fmla="*/ 35 w 62"/>
                  <a:gd name="T83" fmla="*/ 104 h 241"/>
                  <a:gd name="T84" fmla="*/ 35 w 62"/>
                  <a:gd name="T85" fmla="*/ 115 h 241"/>
                  <a:gd name="T86" fmla="*/ 43 w 62"/>
                  <a:gd name="T87" fmla="*/ 115 h 241"/>
                  <a:gd name="T88" fmla="*/ 43 w 62"/>
                  <a:gd name="T89" fmla="*/ 104 h 241"/>
                  <a:gd name="T90" fmla="*/ 43 w 62"/>
                  <a:gd name="T91" fmla="*/ 86 h 241"/>
                  <a:gd name="T92" fmla="*/ 35 w 62"/>
                  <a:gd name="T93" fmla="*/ 86 h 241"/>
                  <a:gd name="T94" fmla="*/ 35 w 62"/>
                  <a:gd name="T95" fmla="*/ 98 h 241"/>
                  <a:gd name="T96" fmla="*/ 43 w 62"/>
                  <a:gd name="T97" fmla="*/ 98 h 241"/>
                  <a:gd name="T98" fmla="*/ 43 w 62"/>
                  <a:gd name="T99" fmla="*/ 86 h 241"/>
                  <a:gd name="T100" fmla="*/ 43 w 62"/>
                  <a:gd name="T101" fmla="*/ 46 h 241"/>
                  <a:gd name="T102" fmla="*/ 35 w 62"/>
                  <a:gd name="T103" fmla="*/ 46 h 241"/>
                  <a:gd name="T104" fmla="*/ 35 w 62"/>
                  <a:gd name="T105" fmla="*/ 80 h 241"/>
                  <a:gd name="T106" fmla="*/ 43 w 62"/>
                  <a:gd name="T107" fmla="*/ 80 h 241"/>
                  <a:gd name="T108" fmla="*/ 43 w 62"/>
                  <a:gd name="T109" fmla="*/ 46 h 241"/>
                  <a:gd name="T110" fmla="*/ 41 w 62"/>
                  <a:gd name="T111" fmla="*/ 0 h 241"/>
                  <a:gd name="T112" fmla="*/ 33 w 62"/>
                  <a:gd name="T113" fmla="*/ 0 h 241"/>
                  <a:gd name="T114" fmla="*/ 35 w 62"/>
                  <a:gd name="T115" fmla="*/ 9 h 241"/>
                  <a:gd name="T116" fmla="*/ 35 w 62"/>
                  <a:gd name="T117" fmla="*/ 35 h 241"/>
                  <a:gd name="T118" fmla="*/ 43 w 62"/>
                  <a:gd name="T119" fmla="*/ 35 h 241"/>
                  <a:gd name="T120" fmla="*/ 43 w 62"/>
                  <a:gd name="T121" fmla="*/ 9 h 241"/>
                  <a:gd name="T122" fmla="*/ 41 w 62"/>
                  <a:gd name="T123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2" h="241">
                    <a:moveTo>
                      <a:pt x="62" y="228"/>
                    </a:moveTo>
                    <a:cubicBezTo>
                      <a:pt x="54" y="228"/>
                      <a:pt x="54" y="228"/>
                      <a:pt x="54" y="228"/>
                    </a:cubicBezTo>
                    <a:cubicBezTo>
                      <a:pt x="54" y="233"/>
                      <a:pt x="54" y="233"/>
                      <a:pt x="54" y="233"/>
                    </a:cubicBezTo>
                    <a:cubicBezTo>
                      <a:pt x="49" y="239"/>
                      <a:pt x="49" y="239"/>
                      <a:pt x="49" y="239"/>
                    </a:cubicBezTo>
                    <a:cubicBezTo>
                      <a:pt x="48" y="240"/>
                      <a:pt x="47" y="241"/>
                      <a:pt x="45" y="241"/>
                    </a:cubicBezTo>
                    <a:cubicBezTo>
                      <a:pt x="0" y="241"/>
                      <a:pt x="0" y="241"/>
                      <a:pt x="0" y="241"/>
                    </a:cubicBezTo>
                    <a:cubicBezTo>
                      <a:pt x="53" y="241"/>
                      <a:pt x="53" y="241"/>
                      <a:pt x="53" y="241"/>
                    </a:cubicBezTo>
                    <a:cubicBezTo>
                      <a:pt x="55" y="241"/>
                      <a:pt x="56" y="240"/>
                      <a:pt x="57" y="239"/>
                    </a:cubicBezTo>
                    <a:cubicBezTo>
                      <a:pt x="62" y="233"/>
                      <a:pt x="62" y="233"/>
                      <a:pt x="62" y="233"/>
                    </a:cubicBezTo>
                    <a:cubicBezTo>
                      <a:pt x="62" y="228"/>
                      <a:pt x="62" y="228"/>
                      <a:pt x="62" y="228"/>
                    </a:cubicBezTo>
                    <a:moveTo>
                      <a:pt x="43" y="210"/>
                    </a:moveTo>
                    <a:cubicBezTo>
                      <a:pt x="35" y="210"/>
                      <a:pt x="35" y="210"/>
                      <a:pt x="35" y="210"/>
                    </a:cubicBezTo>
                    <a:cubicBezTo>
                      <a:pt x="35" y="216"/>
                      <a:pt x="35" y="220"/>
                      <a:pt x="35" y="222"/>
                    </a:cubicBezTo>
                    <a:cubicBezTo>
                      <a:pt x="43" y="222"/>
                      <a:pt x="43" y="222"/>
                      <a:pt x="43" y="222"/>
                    </a:cubicBezTo>
                    <a:cubicBezTo>
                      <a:pt x="43" y="220"/>
                      <a:pt x="43" y="216"/>
                      <a:pt x="43" y="210"/>
                    </a:cubicBezTo>
                    <a:moveTo>
                      <a:pt x="43" y="193"/>
                    </a:moveTo>
                    <a:cubicBezTo>
                      <a:pt x="35" y="193"/>
                      <a:pt x="35" y="193"/>
                      <a:pt x="35" y="193"/>
                    </a:cubicBezTo>
                    <a:cubicBezTo>
                      <a:pt x="35" y="205"/>
                      <a:pt x="35" y="205"/>
                      <a:pt x="35" y="205"/>
                    </a:cubicBezTo>
                    <a:cubicBezTo>
                      <a:pt x="43" y="205"/>
                      <a:pt x="43" y="205"/>
                      <a:pt x="43" y="205"/>
                    </a:cubicBezTo>
                    <a:cubicBezTo>
                      <a:pt x="43" y="193"/>
                      <a:pt x="43" y="193"/>
                      <a:pt x="43" y="193"/>
                    </a:cubicBezTo>
                    <a:moveTo>
                      <a:pt x="43" y="175"/>
                    </a:moveTo>
                    <a:cubicBezTo>
                      <a:pt x="35" y="175"/>
                      <a:pt x="35" y="175"/>
                      <a:pt x="35" y="175"/>
                    </a:cubicBezTo>
                    <a:cubicBezTo>
                      <a:pt x="35" y="187"/>
                      <a:pt x="35" y="187"/>
                      <a:pt x="35" y="187"/>
                    </a:cubicBezTo>
                    <a:cubicBezTo>
                      <a:pt x="43" y="187"/>
                      <a:pt x="43" y="187"/>
                      <a:pt x="43" y="187"/>
                    </a:cubicBezTo>
                    <a:cubicBezTo>
                      <a:pt x="43" y="175"/>
                      <a:pt x="43" y="175"/>
                      <a:pt x="43" y="175"/>
                    </a:cubicBezTo>
                    <a:moveTo>
                      <a:pt x="43" y="157"/>
                    </a:moveTo>
                    <a:cubicBezTo>
                      <a:pt x="35" y="157"/>
                      <a:pt x="35" y="157"/>
                      <a:pt x="35" y="157"/>
                    </a:cubicBezTo>
                    <a:cubicBezTo>
                      <a:pt x="35" y="169"/>
                      <a:pt x="35" y="169"/>
                      <a:pt x="35" y="169"/>
                    </a:cubicBezTo>
                    <a:cubicBezTo>
                      <a:pt x="43" y="169"/>
                      <a:pt x="43" y="169"/>
                      <a:pt x="43" y="169"/>
                    </a:cubicBezTo>
                    <a:cubicBezTo>
                      <a:pt x="43" y="157"/>
                      <a:pt x="43" y="157"/>
                      <a:pt x="43" y="157"/>
                    </a:cubicBezTo>
                    <a:moveTo>
                      <a:pt x="43" y="139"/>
                    </a:moveTo>
                    <a:cubicBezTo>
                      <a:pt x="35" y="139"/>
                      <a:pt x="35" y="139"/>
                      <a:pt x="35" y="139"/>
                    </a:cubicBezTo>
                    <a:cubicBezTo>
                      <a:pt x="35" y="151"/>
                      <a:pt x="35" y="151"/>
                      <a:pt x="35" y="151"/>
                    </a:cubicBezTo>
                    <a:cubicBezTo>
                      <a:pt x="43" y="151"/>
                      <a:pt x="43" y="151"/>
                      <a:pt x="43" y="151"/>
                    </a:cubicBezTo>
                    <a:cubicBezTo>
                      <a:pt x="43" y="139"/>
                      <a:pt x="43" y="139"/>
                      <a:pt x="43" y="139"/>
                    </a:cubicBezTo>
                    <a:moveTo>
                      <a:pt x="43" y="121"/>
                    </a:moveTo>
                    <a:cubicBezTo>
                      <a:pt x="35" y="121"/>
                      <a:pt x="35" y="121"/>
                      <a:pt x="35" y="121"/>
                    </a:cubicBezTo>
                    <a:cubicBezTo>
                      <a:pt x="35" y="133"/>
                      <a:pt x="35" y="133"/>
                      <a:pt x="35" y="133"/>
                    </a:cubicBezTo>
                    <a:cubicBezTo>
                      <a:pt x="43" y="133"/>
                      <a:pt x="43" y="133"/>
                      <a:pt x="43" y="133"/>
                    </a:cubicBezTo>
                    <a:cubicBezTo>
                      <a:pt x="43" y="121"/>
                      <a:pt x="43" y="121"/>
                      <a:pt x="43" y="121"/>
                    </a:cubicBezTo>
                    <a:moveTo>
                      <a:pt x="43" y="104"/>
                    </a:moveTo>
                    <a:cubicBezTo>
                      <a:pt x="35" y="104"/>
                      <a:pt x="35" y="104"/>
                      <a:pt x="35" y="104"/>
                    </a:cubicBezTo>
                    <a:cubicBezTo>
                      <a:pt x="35" y="115"/>
                      <a:pt x="35" y="115"/>
                      <a:pt x="35" y="115"/>
                    </a:cubicBezTo>
                    <a:cubicBezTo>
                      <a:pt x="43" y="115"/>
                      <a:pt x="43" y="115"/>
                      <a:pt x="43" y="115"/>
                    </a:cubicBezTo>
                    <a:cubicBezTo>
                      <a:pt x="43" y="104"/>
                      <a:pt x="43" y="104"/>
                      <a:pt x="43" y="104"/>
                    </a:cubicBezTo>
                    <a:moveTo>
                      <a:pt x="43" y="86"/>
                    </a:moveTo>
                    <a:cubicBezTo>
                      <a:pt x="35" y="86"/>
                      <a:pt x="35" y="86"/>
                      <a:pt x="35" y="86"/>
                    </a:cubicBezTo>
                    <a:cubicBezTo>
                      <a:pt x="35" y="98"/>
                      <a:pt x="35" y="98"/>
                      <a:pt x="35" y="98"/>
                    </a:cubicBezTo>
                    <a:cubicBezTo>
                      <a:pt x="43" y="98"/>
                      <a:pt x="43" y="98"/>
                      <a:pt x="43" y="98"/>
                    </a:cubicBezTo>
                    <a:cubicBezTo>
                      <a:pt x="43" y="86"/>
                      <a:pt x="43" y="86"/>
                      <a:pt x="43" y="86"/>
                    </a:cubicBezTo>
                    <a:moveTo>
                      <a:pt x="43" y="46"/>
                    </a:moveTo>
                    <a:cubicBezTo>
                      <a:pt x="35" y="46"/>
                      <a:pt x="35" y="46"/>
                      <a:pt x="35" y="46"/>
                    </a:cubicBezTo>
                    <a:cubicBezTo>
                      <a:pt x="35" y="80"/>
                      <a:pt x="35" y="80"/>
                      <a:pt x="35" y="80"/>
                    </a:cubicBezTo>
                    <a:cubicBezTo>
                      <a:pt x="43" y="80"/>
                      <a:pt x="43" y="80"/>
                      <a:pt x="43" y="80"/>
                    </a:cubicBezTo>
                    <a:cubicBezTo>
                      <a:pt x="43" y="46"/>
                      <a:pt x="43" y="46"/>
                      <a:pt x="43" y="46"/>
                    </a:cubicBezTo>
                    <a:moveTo>
                      <a:pt x="41" y="0"/>
                    </a:moveTo>
                    <a:cubicBezTo>
                      <a:pt x="33" y="0"/>
                      <a:pt x="33" y="0"/>
                      <a:pt x="33" y="0"/>
                    </a:cubicBezTo>
                    <a:cubicBezTo>
                      <a:pt x="35" y="2"/>
                      <a:pt x="35" y="5"/>
                      <a:pt x="35" y="9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43" y="35"/>
                      <a:pt x="43" y="35"/>
                      <a:pt x="43" y="35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5"/>
                      <a:pt x="43" y="2"/>
                      <a:pt x="41" y="0"/>
                    </a:cubicBezTo>
                  </a:path>
                </a:pathLst>
              </a:custGeom>
              <a:solidFill>
                <a:srgbClr val="B3B2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5" name="Rectangle 231"/>
              <p:cNvSpPr>
                <a:spLocks noChangeArrowheads="1"/>
              </p:cNvSpPr>
              <p:nvPr/>
            </p:nvSpPr>
            <p:spPr bwMode="auto">
              <a:xfrm>
                <a:off x="7009" y="3499"/>
                <a:ext cx="14" cy="19"/>
              </a:xfrm>
              <a:prstGeom prst="rect">
                <a:avLst/>
              </a:prstGeom>
              <a:solidFill>
                <a:srgbClr val="9C9D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6" name="Rectangle 232"/>
              <p:cNvSpPr>
                <a:spLocks noChangeArrowheads="1"/>
              </p:cNvSpPr>
              <p:nvPr/>
            </p:nvSpPr>
            <p:spPr bwMode="auto">
              <a:xfrm>
                <a:off x="7009" y="3499"/>
                <a:ext cx="14" cy="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7" name="Rectangle 233"/>
              <p:cNvSpPr>
                <a:spLocks noChangeArrowheads="1"/>
              </p:cNvSpPr>
              <p:nvPr/>
            </p:nvSpPr>
            <p:spPr bwMode="auto">
              <a:xfrm>
                <a:off x="7009" y="3576"/>
                <a:ext cx="14" cy="11"/>
              </a:xfrm>
              <a:prstGeom prst="rect">
                <a:avLst/>
              </a:prstGeom>
              <a:solidFill>
                <a:srgbClr val="ABAB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8" name="Rectangle 234"/>
              <p:cNvSpPr>
                <a:spLocks noChangeArrowheads="1"/>
              </p:cNvSpPr>
              <p:nvPr/>
            </p:nvSpPr>
            <p:spPr bwMode="auto">
              <a:xfrm>
                <a:off x="7009" y="3576"/>
                <a:ext cx="14" cy="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9" name="Rectangle 235"/>
              <p:cNvSpPr>
                <a:spLocks noChangeArrowheads="1"/>
              </p:cNvSpPr>
              <p:nvPr/>
            </p:nvSpPr>
            <p:spPr bwMode="auto">
              <a:xfrm>
                <a:off x="7009" y="3607"/>
                <a:ext cx="14" cy="11"/>
              </a:xfrm>
              <a:prstGeom prst="rect">
                <a:avLst/>
              </a:prstGeom>
              <a:solidFill>
                <a:srgbClr val="ABAB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0" name="Rectangle 236"/>
              <p:cNvSpPr>
                <a:spLocks noChangeArrowheads="1"/>
              </p:cNvSpPr>
              <p:nvPr/>
            </p:nvSpPr>
            <p:spPr bwMode="auto">
              <a:xfrm>
                <a:off x="7009" y="3607"/>
                <a:ext cx="14" cy="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1" name="Rectangle 237"/>
              <p:cNvSpPr>
                <a:spLocks noChangeArrowheads="1"/>
              </p:cNvSpPr>
              <p:nvPr/>
            </p:nvSpPr>
            <p:spPr bwMode="auto">
              <a:xfrm>
                <a:off x="7009" y="3637"/>
                <a:ext cx="14" cy="10"/>
              </a:xfrm>
              <a:prstGeom prst="rect">
                <a:avLst/>
              </a:prstGeom>
              <a:solidFill>
                <a:srgbClr val="ABAB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2" name="Rectangle 238"/>
              <p:cNvSpPr>
                <a:spLocks noChangeArrowheads="1"/>
              </p:cNvSpPr>
              <p:nvPr/>
            </p:nvSpPr>
            <p:spPr bwMode="auto">
              <a:xfrm>
                <a:off x="7009" y="3637"/>
                <a:ext cx="14" cy="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3" name="Rectangle 239"/>
              <p:cNvSpPr>
                <a:spLocks noChangeArrowheads="1"/>
              </p:cNvSpPr>
              <p:nvPr/>
            </p:nvSpPr>
            <p:spPr bwMode="auto">
              <a:xfrm>
                <a:off x="7009" y="3668"/>
                <a:ext cx="14" cy="10"/>
              </a:xfrm>
              <a:prstGeom prst="rect">
                <a:avLst/>
              </a:prstGeom>
              <a:solidFill>
                <a:srgbClr val="ABAB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4" name="Rectangle 240"/>
              <p:cNvSpPr>
                <a:spLocks noChangeArrowheads="1"/>
              </p:cNvSpPr>
              <p:nvPr/>
            </p:nvSpPr>
            <p:spPr bwMode="auto">
              <a:xfrm>
                <a:off x="7009" y="3668"/>
                <a:ext cx="14" cy="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5" name="Rectangle 241"/>
              <p:cNvSpPr>
                <a:spLocks noChangeArrowheads="1"/>
              </p:cNvSpPr>
              <p:nvPr/>
            </p:nvSpPr>
            <p:spPr bwMode="auto">
              <a:xfrm>
                <a:off x="7009" y="3699"/>
                <a:ext cx="14" cy="10"/>
              </a:xfrm>
              <a:prstGeom prst="rect">
                <a:avLst/>
              </a:prstGeom>
              <a:solidFill>
                <a:srgbClr val="ABAB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6" name="Rectangle 242"/>
              <p:cNvSpPr>
                <a:spLocks noChangeArrowheads="1"/>
              </p:cNvSpPr>
              <p:nvPr/>
            </p:nvSpPr>
            <p:spPr bwMode="auto">
              <a:xfrm>
                <a:off x="7009" y="3699"/>
                <a:ext cx="14" cy="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7" name="Rectangle 243"/>
              <p:cNvSpPr>
                <a:spLocks noChangeArrowheads="1"/>
              </p:cNvSpPr>
              <p:nvPr/>
            </p:nvSpPr>
            <p:spPr bwMode="auto">
              <a:xfrm>
                <a:off x="7009" y="3730"/>
                <a:ext cx="14" cy="10"/>
              </a:xfrm>
              <a:prstGeom prst="rect">
                <a:avLst/>
              </a:prstGeom>
              <a:solidFill>
                <a:srgbClr val="ABAB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8" name="Rectangle 244"/>
              <p:cNvSpPr>
                <a:spLocks noChangeArrowheads="1"/>
              </p:cNvSpPr>
              <p:nvPr/>
            </p:nvSpPr>
            <p:spPr bwMode="auto">
              <a:xfrm>
                <a:off x="7009" y="3730"/>
                <a:ext cx="14" cy="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9" name="Rectangle 245"/>
              <p:cNvSpPr>
                <a:spLocks noChangeArrowheads="1"/>
              </p:cNvSpPr>
              <p:nvPr/>
            </p:nvSpPr>
            <p:spPr bwMode="auto">
              <a:xfrm>
                <a:off x="7009" y="3761"/>
                <a:ext cx="14" cy="10"/>
              </a:xfrm>
              <a:prstGeom prst="rect">
                <a:avLst/>
              </a:prstGeom>
              <a:solidFill>
                <a:srgbClr val="ABAB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0" name="Rectangle 246"/>
              <p:cNvSpPr>
                <a:spLocks noChangeArrowheads="1"/>
              </p:cNvSpPr>
              <p:nvPr/>
            </p:nvSpPr>
            <p:spPr bwMode="auto">
              <a:xfrm>
                <a:off x="7009" y="3761"/>
                <a:ext cx="14" cy="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1" name="Freeform 247"/>
              <p:cNvSpPr>
                <a:spLocks/>
              </p:cNvSpPr>
              <p:nvPr/>
            </p:nvSpPr>
            <p:spPr bwMode="auto">
              <a:xfrm>
                <a:off x="7009" y="3792"/>
                <a:ext cx="14" cy="8"/>
              </a:xfrm>
              <a:custGeom>
                <a:avLst/>
                <a:gdLst>
                  <a:gd name="T0" fmla="*/ 8 w 8"/>
                  <a:gd name="T1" fmla="*/ 0 h 5"/>
                  <a:gd name="T2" fmla="*/ 0 w 8"/>
                  <a:gd name="T3" fmla="*/ 0 h 5"/>
                  <a:gd name="T4" fmla="*/ 0 w 8"/>
                  <a:gd name="T5" fmla="*/ 2 h 5"/>
                  <a:gd name="T6" fmla="*/ 0 w 8"/>
                  <a:gd name="T7" fmla="*/ 5 h 5"/>
                  <a:gd name="T8" fmla="*/ 8 w 8"/>
                  <a:gd name="T9" fmla="*/ 5 h 5"/>
                  <a:gd name="T10" fmla="*/ 8 w 8"/>
                  <a:gd name="T11" fmla="*/ 2 h 5"/>
                  <a:gd name="T12" fmla="*/ 8 w 8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5">
                    <a:moveTo>
                      <a:pt x="8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4"/>
                      <a:pt x="0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4"/>
                      <a:pt x="8" y="3"/>
                      <a:pt x="8" y="2"/>
                    </a:cubicBez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ABAB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2" name="Freeform 248"/>
              <p:cNvSpPr>
                <a:spLocks/>
              </p:cNvSpPr>
              <p:nvPr/>
            </p:nvSpPr>
            <p:spPr bwMode="auto">
              <a:xfrm>
                <a:off x="7009" y="3821"/>
                <a:ext cx="46" cy="10"/>
              </a:xfrm>
              <a:custGeom>
                <a:avLst/>
                <a:gdLst>
                  <a:gd name="T0" fmla="*/ 8 w 27"/>
                  <a:gd name="T1" fmla="*/ 0 h 6"/>
                  <a:gd name="T2" fmla="*/ 0 w 27"/>
                  <a:gd name="T3" fmla="*/ 0 h 6"/>
                  <a:gd name="T4" fmla="*/ 0 w 27"/>
                  <a:gd name="T5" fmla="*/ 2 h 6"/>
                  <a:gd name="T6" fmla="*/ 16 w 27"/>
                  <a:gd name="T7" fmla="*/ 2 h 6"/>
                  <a:gd name="T8" fmla="*/ 19 w 27"/>
                  <a:gd name="T9" fmla="*/ 5 h 6"/>
                  <a:gd name="T10" fmla="*/ 19 w 27"/>
                  <a:gd name="T11" fmla="*/ 6 h 6"/>
                  <a:gd name="T12" fmla="*/ 27 w 27"/>
                  <a:gd name="T13" fmla="*/ 6 h 6"/>
                  <a:gd name="T14" fmla="*/ 27 w 27"/>
                  <a:gd name="T15" fmla="*/ 5 h 6"/>
                  <a:gd name="T16" fmla="*/ 24 w 27"/>
                  <a:gd name="T17" fmla="*/ 2 h 6"/>
                  <a:gd name="T18" fmla="*/ 8 w 27"/>
                  <a:gd name="T19" fmla="*/ 2 h 6"/>
                  <a:gd name="T20" fmla="*/ 8 w 27"/>
                  <a:gd name="T2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" h="6">
                    <a:moveTo>
                      <a:pt x="8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8" y="2"/>
                      <a:pt x="19" y="3"/>
                      <a:pt x="19" y="5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3"/>
                      <a:pt x="26" y="2"/>
                      <a:pt x="24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8" y="1"/>
                      <a:pt x="8" y="0"/>
                    </a:cubicBezTo>
                  </a:path>
                </a:pathLst>
              </a:custGeom>
              <a:solidFill>
                <a:srgbClr val="ABAB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3" name="Freeform 249"/>
              <p:cNvSpPr>
                <a:spLocks/>
              </p:cNvSpPr>
              <p:nvPr/>
            </p:nvSpPr>
            <p:spPr bwMode="auto">
              <a:xfrm>
                <a:off x="6319" y="3424"/>
                <a:ext cx="690" cy="400"/>
              </a:xfrm>
              <a:custGeom>
                <a:avLst/>
                <a:gdLst>
                  <a:gd name="T0" fmla="*/ 401 w 401"/>
                  <a:gd name="T1" fmla="*/ 215 h 232"/>
                  <a:gd name="T2" fmla="*/ 401 w 401"/>
                  <a:gd name="T3" fmla="*/ 232 h 232"/>
                  <a:gd name="T4" fmla="*/ 0 w 401"/>
                  <a:gd name="T5" fmla="*/ 232 h 232"/>
                  <a:gd name="T6" fmla="*/ 0 w 401"/>
                  <a:gd name="T7" fmla="*/ 215 h 232"/>
                  <a:gd name="T8" fmla="*/ 0 w 401"/>
                  <a:gd name="T9" fmla="*/ 17 h 232"/>
                  <a:gd name="T10" fmla="*/ 16 w 401"/>
                  <a:gd name="T11" fmla="*/ 0 h 232"/>
                  <a:gd name="T12" fmla="*/ 386 w 401"/>
                  <a:gd name="T13" fmla="*/ 0 h 232"/>
                  <a:gd name="T14" fmla="*/ 401 w 401"/>
                  <a:gd name="T15" fmla="*/ 17 h 232"/>
                  <a:gd name="T16" fmla="*/ 401 w 401"/>
                  <a:gd name="T17" fmla="*/ 215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1" h="232">
                    <a:moveTo>
                      <a:pt x="401" y="215"/>
                    </a:moveTo>
                    <a:cubicBezTo>
                      <a:pt x="401" y="225"/>
                      <a:pt x="401" y="232"/>
                      <a:pt x="401" y="232"/>
                    </a:cubicBezTo>
                    <a:cubicBezTo>
                      <a:pt x="0" y="232"/>
                      <a:pt x="0" y="232"/>
                      <a:pt x="0" y="232"/>
                    </a:cubicBezTo>
                    <a:cubicBezTo>
                      <a:pt x="0" y="232"/>
                      <a:pt x="0" y="225"/>
                      <a:pt x="0" y="215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386" y="0"/>
                      <a:pt x="386" y="0"/>
                      <a:pt x="386" y="0"/>
                    </a:cubicBezTo>
                    <a:cubicBezTo>
                      <a:pt x="394" y="0"/>
                      <a:pt x="401" y="7"/>
                      <a:pt x="401" y="17"/>
                    </a:cubicBezTo>
                    <a:cubicBezTo>
                      <a:pt x="401" y="215"/>
                      <a:pt x="401" y="215"/>
                      <a:pt x="401" y="215"/>
                    </a:cubicBezTo>
                  </a:path>
                </a:pathLst>
              </a:custGeom>
              <a:solidFill>
                <a:srgbClr val="6D6E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4" name="Rectangle 250"/>
              <p:cNvSpPr>
                <a:spLocks noChangeArrowheads="1"/>
              </p:cNvSpPr>
              <p:nvPr/>
            </p:nvSpPr>
            <p:spPr bwMode="auto">
              <a:xfrm>
                <a:off x="6351" y="3452"/>
                <a:ext cx="625" cy="345"/>
              </a:xfrm>
              <a:prstGeom prst="rect">
                <a:avLst/>
              </a:prstGeom>
              <a:solidFill>
                <a:srgbClr val="B4EB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5" name="Rectangle 251"/>
              <p:cNvSpPr>
                <a:spLocks noChangeArrowheads="1"/>
              </p:cNvSpPr>
              <p:nvPr/>
            </p:nvSpPr>
            <p:spPr bwMode="auto">
              <a:xfrm>
                <a:off x="6351" y="3452"/>
                <a:ext cx="625" cy="3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6" name="Freeform 252"/>
              <p:cNvSpPr>
                <a:spLocks/>
              </p:cNvSpPr>
              <p:nvPr/>
            </p:nvSpPr>
            <p:spPr bwMode="auto">
              <a:xfrm>
                <a:off x="6288" y="3824"/>
                <a:ext cx="754" cy="16"/>
              </a:xfrm>
              <a:custGeom>
                <a:avLst/>
                <a:gdLst>
                  <a:gd name="T0" fmla="*/ 438 w 438"/>
                  <a:gd name="T1" fmla="*/ 3 h 9"/>
                  <a:gd name="T2" fmla="*/ 435 w 438"/>
                  <a:gd name="T3" fmla="*/ 0 h 9"/>
                  <a:gd name="T4" fmla="*/ 2 w 438"/>
                  <a:gd name="T5" fmla="*/ 0 h 9"/>
                  <a:gd name="T6" fmla="*/ 0 w 438"/>
                  <a:gd name="T7" fmla="*/ 3 h 9"/>
                  <a:gd name="T8" fmla="*/ 0 w 438"/>
                  <a:gd name="T9" fmla="*/ 9 h 9"/>
                  <a:gd name="T10" fmla="*/ 438 w 438"/>
                  <a:gd name="T11" fmla="*/ 9 h 9"/>
                  <a:gd name="T12" fmla="*/ 438 w 438"/>
                  <a:gd name="T13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8" h="9">
                    <a:moveTo>
                      <a:pt x="438" y="3"/>
                    </a:moveTo>
                    <a:cubicBezTo>
                      <a:pt x="438" y="1"/>
                      <a:pt x="437" y="0"/>
                      <a:pt x="435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438" y="9"/>
                      <a:pt x="438" y="9"/>
                      <a:pt x="438" y="9"/>
                    </a:cubicBezTo>
                    <a:cubicBezTo>
                      <a:pt x="438" y="3"/>
                      <a:pt x="438" y="3"/>
                      <a:pt x="438" y="3"/>
                    </a:cubicBezTo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7" name="Freeform 253"/>
              <p:cNvSpPr>
                <a:spLocks/>
              </p:cNvSpPr>
              <p:nvPr/>
            </p:nvSpPr>
            <p:spPr bwMode="auto">
              <a:xfrm>
                <a:off x="6288" y="3840"/>
                <a:ext cx="754" cy="14"/>
              </a:xfrm>
              <a:custGeom>
                <a:avLst/>
                <a:gdLst>
                  <a:gd name="T0" fmla="*/ 0 w 438"/>
                  <a:gd name="T1" fmla="*/ 0 h 8"/>
                  <a:gd name="T2" fmla="*/ 4 w 438"/>
                  <a:gd name="T3" fmla="*/ 6 h 8"/>
                  <a:gd name="T4" fmla="*/ 9 w 438"/>
                  <a:gd name="T5" fmla="*/ 8 h 8"/>
                  <a:gd name="T6" fmla="*/ 429 w 438"/>
                  <a:gd name="T7" fmla="*/ 8 h 8"/>
                  <a:gd name="T8" fmla="*/ 433 w 438"/>
                  <a:gd name="T9" fmla="*/ 6 h 8"/>
                  <a:gd name="T10" fmla="*/ 438 w 438"/>
                  <a:gd name="T11" fmla="*/ 0 h 8"/>
                  <a:gd name="T12" fmla="*/ 0 w 438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8" h="8">
                    <a:moveTo>
                      <a:pt x="0" y="0"/>
                    </a:moveTo>
                    <a:cubicBezTo>
                      <a:pt x="4" y="6"/>
                      <a:pt x="4" y="6"/>
                      <a:pt x="4" y="6"/>
                    </a:cubicBezTo>
                    <a:cubicBezTo>
                      <a:pt x="6" y="7"/>
                      <a:pt x="7" y="8"/>
                      <a:pt x="9" y="8"/>
                    </a:cubicBezTo>
                    <a:cubicBezTo>
                      <a:pt x="429" y="8"/>
                      <a:pt x="429" y="8"/>
                      <a:pt x="429" y="8"/>
                    </a:cubicBezTo>
                    <a:cubicBezTo>
                      <a:pt x="431" y="8"/>
                      <a:pt x="432" y="7"/>
                      <a:pt x="433" y="6"/>
                    </a:cubicBezTo>
                    <a:cubicBezTo>
                      <a:pt x="438" y="0"/>
                      <a:pt x="438" y="0"/>
                      <a:pt x="438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BCBE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8" name="Freeform 254"/>
              <p:cNvSpPr>
                <a:spLocks/>
              </p:cNvSpPr>
              <p:nvPr/>
            </p:nvSpPr>
            <p:spPr bwMode="auto">
              <a:xfrm>
                <a:off x="6549" y="3824"/>
                <a:ext cx="209" cy="7"/>
              </a:xfrm>
              <a:custGeom>
                <a:avLst/>
                <a:gdLst>
                  <a:gd name="T0" fmla="*/ 0 w 121"/>
                  <a:gd name="T1" fmla="*/ 0 h 4"/>
                  <a:gd name="T2" fmla="*/ 0 w 121"/>
                  <a:gd name="T3" fmla="*/ 3 h 4"/>
                  <a:gd name="T4" fmla="*/ 2 w 121"/>
                  <a:gd name="T5" fmla="*/ 4 h 4"/>
                  <a:gd name="T6" fmla="*/ 118 w 121"/>
                  <a:gd name="T7" fmla="*/ 4 h 4"/>
                  <a:gd name="T8" fmla="*/ 121 w 121"/>
                  <a:gd name="T9" fmla="*/ 3 h 4"/>
                  <a:gd name="T10" fmla="*/ 121 w 121"/>
                  <a:gd name="T11" fmla="*/ 0 h 4"/>
                  <a:gd name="T12" fmla="*/ 0 w 121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1" h="4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1" y="4"/>
                      <a:pt x="2" y="4"/>
                    </a:cubicBezTo>
                    <a:cubicBezTo>
                      <a:pt x="118" y="4"/>
                      <a:pt x="118" y="4"/>
                      <a:pt x="118" y="4"/>
                    </a:cubicBezTo>
                    <a:cubicBezTo>
                      <a:pt x="120" y="4"/>
                      <a:pt x="121" y="4"/>
                      <a:pt x="121" y="3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A7A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9" name="Freeform 255"/>
              <p:cNvSpPr>
                <a:spLocks noEditPoints="1"/>
              </p:cNvSpPr>
              <p:nvPr/>
            </p:nvSpPr>
            <p:spPr bwMode="auto">
              <a:xfrm>
                <a:off x="6362" y="3424"/>
                <a:ext cx="602" cy="28"/>
              </a:xfrm>
              <a:custGeom>
                <a:avLst/>
                <a:gdLst>
                  <a:gd name="T0" fmla="*/ 38 w 602"/>
                  <a:gd name="T1" fmla="*/ 0 h 28"/>
                  <a:gd name="T2" fmla="*/ 0 w 602"/>
                  <a:gd name="T3" fmla="*/ 0 h 28"/>
                  <a:gd name="T4" fmla="*/ 3 w 602"/>
                  <a:gd name="T5" fmla="*/ 28 h 28"/>
                  <a:gd name="T6" fmla="*/ 38 w 602"/>
                  <a:gd name="T7" fmla="*/ 28 h 28"/>
                  <a:gd name="T8" fmla="*/ 38 w 602"/>
                  <a:gd name="T9" fmla="*/ 0 h 28"/>
                  <a:gd name="T10" fmla="*/ 602 w 602"/>
                  <a:gd name="T11" fmla="*/ 0 h 28"/>
                  <a:gd name="T12" fmla="*/ 566 w 602"/>
                  <a:gd name="T13" fmla="*/ 0 h 28"/>
                  <a:gd name="T14" fmla="*/ 566 w 602"/>
                  <a:gd name="T15" fmla="*/ 28 h 28"/>
                  <a:gd name="T16" fmla="*/ 600 w 602"/>
                  <a:gd name="T17" fmla="*/ 28 h 28"/>
                  <a:gd name="T18" fmla="*/ 602 w 602"/>
                  <a:gd name="T1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2" h="28">
                    <a:moveTo>
                      <a:pt x="38" y="0"/>
                    </a:moveTo>
                    <a:lnTo>
                      <a:pt x="0" y="0"/>
                    </a:lnTo>
                    <a:lnTo>
                      <a:pt x="3" y="28"/>
                    </a:lnTo>
                    <a:lnTo>
                      <a:pt x="38" y="28"/>
                    </a:lnTo>
                    <a:lnTo>
                      <a:pt x="38" y="0"/>
                    </a:lnTo>
                    <a:close/>
                    <a:moveTo>
                      <a:pt x="602" y="0"/>
                    </a:moveTo>
                    <a:lnTo>
                      <a:pt x="566" y="0"/>
                    </a:lnTo>
                    <a:lnTo>
                      <a:pt x="566" y="28"/>
                    </a:lnTo>
                    <a:lnTo>
                      <a:pt x="600" y="28"/>
                    </a:lnTo>
                    <a:lnTo>
                      <a:pt x="602" y="0"/>
                    </a:lnTo>
                    <a:close/>
                  </a:path>
                </a:pathLst>
              </a:custGeom>
              <a:solidFill>
                <a:srgbClr val="5756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0" name="Freeform 256"/>
              <p:cNvSpPr>
                <a:spLocks noEditPoints="1"/>
              </p:cNvSpPr>
              <p:nvPr/>
            </p:nvSpPr>
            <p:spPr bwMode="auto">
              <a:xfrm>
                <a:off x="6362" y="3424"/>
                <a:ext cx="602" cy="28"/>
              </a:xfrm>
              <a:custGeom>
                <a:avLst/>
                <a:gdLst>
                  <a:gd name="T0" fmla="*/ 38 w 602"/>
                  <a:gd name="T1" fmla="*/ 0 h 28"/>
                  <a:gd name="T2" fmla="*/ 0 w 602"/>
                  <a:gd name="T3" fmla="*/ 0 h 28"/>
                  <a:gd name="T4" fmla="*/ 3 w 602"/>
                  <a:gd name="T5" fmla="*/ 28 h 28"/>
                  <a:gd name="T6" fmla="*/ 38 w 602"/>
                  <a:gd name="T7" fmla="*/ 28 h 28"/>
                  <a:gd name="T8" fmla="*/ 38 w 602"/>
                  <a:gd name="T9" fmla="*/ 0 h 28"/>
                  <a:gd name="T10" fmla="*/ 602 w 602"/>
                  <a:gd name="T11" fmla="*/ 0 h 28"/>
                  <a:gd name="T12" fmla="*/ 566 w 602"/>
                  <a:gd name="T13" fmla="*/ 0 h 28"/>
                  <a:gd name="T14" fmla="*/ 566 w 602"/>
                  <a:gd name="T15" fmla="*/ 28 h 28"/>
                  <a:gd name="T16" fmla="*/ 600 w 602"/>
                  <a:gd name="T17" fmla="*/ 28 h 28"/>
                  <a:gd name="T18" fmla="*/ 602 w 602"/>
                  <a:gd name="T1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2" h="28">
                    <a:moveTo>
                      <a:pt x="38" y="0"/>
                    </a:moveTo>
                    <a:lnTo>
                      <a:pt x="0" y="0"/>
                    </a:lnTo>
                    <a:lnTo>
                      <a:pt x="3" y="28"/>
                    </a:lnTo>
                    <a:lnTo>
                      <a:pt x="38" y="28"/>
                    </a:lnTo>
                    <a:lnTo>
                      <a:pt x="38" y="0"/>
                    </a:lnTo>
                    <a:moveTo>
                      <a:pt x="602" y="0"/>
                    </a:moveTo>
                    <a:lnTo>
                      <a:pt x="566" y="0"/>
                    </a:lnTo>
                    <a:lnTo>
                      <a:pt x="566" y="28"/>
                    </a:lnTo>
                    <a:lnTo>
                      <a:pt x="600" y="28"/>
                    </a:lnTo>
                    <a:lnTo>
                      <a:pt x="60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1" name="Freeform 257"/>
              <p:cNvSpPr>
                <a:spLocks noEditPoints="1"/>
              </p:cNvSpPr>
              <p:nvPr/>
            </p:nvSpPr>
            <p:spPr bwMode="auto">
              <a:xfrm>
                <a:off x="6365" y="3452"/>
                <a:ext cx="597" cy="345"/>
              </a:xfrm>
              <a:custGeom>
                <a:avLst/>
                <a:gdLst>
                  <a:gd name="T0" fmla="*/ 20 w 347"/>
                  <a:gd name="T1" fmla="*/ 133 h 200"/>
                  <a:gd name="T2" fmla="*/ 13 w 347"/>
                  <a:gd name="T3" fmla="*/ 133 h 200"/>
                  <a:gd name="T4" fmla="*/ 13 w 347"/>
                  <a:gd name="T5" fmla="*/ 135 h 200"/>
                  <a:gd name="T6" fmla="*/ 20 w 347"/>
                  <a:gd name="T7" fmla="*/ 135 h 200"/>
                  <a:gd name="T8" fmla="*/ 20 w 347"/>
                  <a:gd name="T9" fmla="*/ 133 h 200"/>
                  <a:gd name="T10" fmla="*/ 20 w 347"/>
                  <a:gd name="T11" fmla="*/ 0 h 200"/>
                  <a:gd name="T12" fmla="*/ 0 w 347"/>
                  <a:gd name="T13" fmla="*/ 0 h 200"/>
                  <a:gd name="T14" fmla="*/ 9 w 347"/>
                  <a:gd name="T15" fmla="*/ 93 h 200"/>
                  <a:gd name="T16" fmla="*/ 20 w 347"/>
                  <a:gd name="T17" fmla="*/ 109 h 200"/>
                  <a:gd name="T18" fmla="*/ 20 w 347"/>
                  <a:gd name="T19" fmla="*/ 0 h 200"/>
                  <a:gd name="T20" fmla="*/ 347 w 347"/>
                  <a:gd name="T21" fmla="*/ 0 h 200"/>
                  <a:gd name="T22" fmla="*/ 327 w 347"/>
                  <a:gd name="T23" fmla="*/ 0 h 200"/>
                  <a:gd name="T24" fmla="*/ 327 w 347"/>
                  <a:gd name="T25" fmla="*/ 200 h 200"/>
                  <a:gd name="T26" fmla="*/ 144 w 347"/>
                  <a:gd name="T27" fmla="*/ 200 h 200"/>
                  <a:gd name="T28" fmla="*/ 144 w 347"/>
                  <a:gd name="T29" fmla="*/ 200 h 200"/>
                  <a:gd name="T30" fmla="*/ 328 w 347"/>
                  <a:gd name="T31" fmla="*/ 200 h 200"/>
                  <a:gd name="T32" fmla="*/ 347 w 347"/>
                  <a:gd name="T33" fmla="*/ 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47" h="200">
                    <a:moveTo>
                      <a:pt x="20" y="133"/>
                    </a:moveTo>
                    <a:cubicBezTo>
                      <a:pt x="13" y="133"/>
                      <a:pt x="13" y="133"/>
                      <a:pt x="13" y="133"/>
                    </a:cubicBezTo>
                    <a:cubicBezTo>
                      <a:pt x="13" y="135"/>
                      <a:pt x="13" y="135"/>
                      <a:pt x="13" y="135"/>
                    </a:cubicBezTo>
                    <a:cubicBezTo>
                      <a:pt x="20" y="135"/>
                      <a:pt x="20" y="135"/>
                      <a:pt x="20" y="135"/>
                    </a:cubicBezTo>
                    <a:cubicBezTo>
                      <a:pt x="20" y="133"/>
                      <a:pt x="20" y="133"/>
                      <a:pt x="20" y="133"/>
                    </a:cubicBezTo>
                    <a:moveTo>
                      <a:pt x="2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9" y="93"/>
                      <a:pt x="9" y="93"/>
                      <a:pt x="9" y="93"/>
                    </a:cubicBezTo>
                    <a:cubicBezTo>
                      <a:pt x="20" y="109"/>
                      <a:pt x="20" y="109"/>
                      <a:pt x="20" y="109"/>
                    </a:cubicBezTo>
                    <a:cubicBezTo>
                      <a:pt x="20" y="0"/>
                      <a:pt x="20" y="0"/>
                      <a:pt x="20" y="0"/>
                    </a:cubicBezTo>
                    <a:moveTo>
                      <a:pt x="347" y="0"/>
                    </a:moveTo>
                    <a:cubicBezTo>
                      <a:pt x="327" y="0"/>
                      <a:pt x="327" y="0"/>
                      <a:pt x="327" y="0"/>
                    </a:cubicBezTo>
                    <a:cubicBezTo>
                      <a:pt x="327" y="200"/>
                      <a:pt x="327" y="200"/>
                      <a:pt x="327" y="200"/>
                    </a:cubicBezTo>
                    <a:cubicBezTo>
                      <a:pt x="144" y="200"/>
                      <a:pt x="144" y="200"/>
                      <a:pt x="144" y="200"/>
                    </a:cubicBezTo>
                    <a:cubicBezTo>
                      <a:pt x="144" y="200"/>
                      <a:pt x="144" y="200"/>
                      <a:pt x="144" y="200"/>
                    </a:cubicBezTo>
                    <a:cubicBezTo>
                      <a:pt x="328" y="200"/>
                      <a:pt x="328" y="200"/>
                      <a:pt x="328" y="200"/>
                    </a:cubicBezTo>
                    <a:cubicBezTo>
                      <a:pt x="347" y="0"/>
                      <a:pt x="347" y="0"/>
                      <a:pt x="347" y="0"/>
                    </a:cubicBezTo>
                  </a:path>
                </a:pathLst>
              </a:custGeom>
              <a:solidFill>
                <a:srgbClr val="88AD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2" name="Rectangle 258"/>
              <p:cNvSpPr>
                <a:spLocks noChangeArrowheads="1"/>
              </p:cNvSpPr>
              <p:nvPr/>
            </p:nvSpPr>
            <p:spPr bwMode="auto">
              <a:xfrm>
                <a:off x="6400" y="3268"/>
                <a:ext cx="528" cy="52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3" name="Rectangle 259"/>
              <p:cNvSpPr>
                <a:spLocks noChangeArrowheads="1"/>
              </p:cNvSpPr>
              <p:nvPr/>
            </p:nvSpPr>
            <p:spPr bwMode="auto">
              <a:xfrm>
                <a:off x="6400" y="3268"/>
                <a:ext cx="528" cy="5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4" name="Freeform 260"/>
              <p:cNvSpPr>
                <a:spLocks/>
              </p:cNvSpPr>
              <p:nvPr/>
            </p:nvSpPr>
            <p:spPr bwMode="auto">
              <a:xfrm>
                <a:off x="6400" y="3254"/>
                <a:ext cx="528" cy="27"/>
              </a:xfrm>
              <a:custGeom>
                <a:avLst/>
                <a:gdLst>
                  <a:gd name="T0" fmla="*/ 307 w 307"/>
                  <a:gd name="T1" fmla="*/ 16 h 16"/>
                  <a:gd name="T2" fmla="*/ 0 w 307"/>
                  <a:gd name="T3" fmla="*/ 16 h 16"/>
                  <a:gd name="T4" fmla="*/ 0 w 307"/>
                  <a:gd name="T5" fmla="*/ 9 h 16"/>
                  <a:gd name="T6" fmla="*/ 10 w 307"/>
                  <a:gd name="T7" fmla="*/ 0 h 16"/>
                  <a:gd name="T8" fmla="*/ 298 w 307"/>
                  <a:gd name="T9" fmla="*/ 0 h 16"/>
                  <a:gd name="T10" fmla="*/ 307 w 307"/>
                  <a:gd name="T11" fmla="*/ 9 h 16"/>
                  <a:gd name="T12" fmla="*/ 307 w 307"/>
                  <a:gd name="T1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7" h="16">
                    <a:moveTo>
                      <a:pt x="307" y="16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10" y="0"/>
                    </a:cubicBezTo>
                    <a:cubicBezTo>
                      <a:pt x="298" y="0"/>
                      <a:pt x="298" y="0"/>
                      <a:pt x="298" y="0"/>
                    </a:cubicBezTo>
                    <a:cubicBezTo>
                      <a:pt x="303" y="0"/>
                      <a:pt x="307" y="4"/>
                      <a:pt x="307" y="9"/>
                    </a:cubicBezTo>
                    <a:lnTo>
                      <a:pt x="307" y="16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5" name="Rectangle 261"/>
              <p:cNvSpPr>
                <a:spLocks noChangeArrowheads="1"/>
              </p:cNvSpPr>
              <p:nvPr/>
            </p:nvSpPr>
            <p:spPr bwMode="auto">
              <a:xfrm>
                <a:off x="6510" y="3361"/>
                <a:ext cx="359" cy="141"/>
              </a:xfrm>
              <a:prstGeom prst="rect">
                <a:avLst/>
              </a:prstGeom>
              <a:solidFill>
                <a:srgbClr val="87D3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6" name="Rectangle 262"/>
              <p:cNvSpPr>
                <a:spLocks noChangeArrowheads="1"/>
              </p:cNvSpPr>
              <p:nvPr/>
            </p:nvSpPr>
            <p:spPr bwMode="auto">
              <a:xfrm>
                <a:off x="6510" y="3361"/>
                <a:ext cx="359" cy="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7" name="Rectangle 263"/>
              <p:cNvSpPr>
                <a:spLocks noChangeArrowheads="1"/>
              </p:cNvSpPr>
              <p:nvPr/>
            </p:nvSpPr>
            <p:spPr bwMode="auto">
              <a:xfrm>
                <a:off x="6443" y="3361"/>
                <a:ext cx="55" cy="41"/>
              </a:xfrm>
              <a:prstGeom prst="rect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8" name="Rectangle 264"/>
              <p:cNvSpPr>
                <a:spLocks noChangeArrowheads="1"/>
              </p:cNvSpPr>
              <p:nvPr/>
            </p:nvSpPr>
            <p:spPr bwMode="auto">
              <a:xfrm>
                <a:off x="6443" y="3571"/>
                <a:ext cx="55" cy="41"/>
              </a:xfrm>
              <a:prstGeom prst="rect">
                <a:avLst/>
              </a:prstGeom>
              <a:solidFill>
                <a:srgbClr val="A7A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9" name="Rectangle 265"/>
              <p:cNvSpPr>
                <a:spLocks noChangeArrowheads="1"/>
              </p:cNvSpPr>
              <p:nvPr/>
            </p:nvSpPr>
            <p:spPr bwMode="auto">
              <a:xfrm>
                <a:off x="6443" y="3571"/>
                <a:ext cx="55" cy="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0" name="Rectangle 266"/>
              <p:cNvSpPr>
                <a:spLocks noChangeArrowheads="1"/>
              </p:cNvSpPr>
              <p:nvPr/>
            </p:nvSpPr>
            <p:spPr bwMode="auto">
              <a:xfrm>
                <a:off x="6443" y="3623"/>
                <a:ext cx="55" cy="41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1" name="Rectangle 267"/>
              <p:cNvSpPr>
                <a:spLocks noChangeArrowheads="1"/>
              </p:cNvSpPr>
              <p:nvPr/>
            </p:nvSpPr>
            <p:spPr bwMode="auto">
              <a:xfrm>
                <a:off x="6443" y="3623"/>
                <a:ext cx="55" cy="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2" name="Rectangle 268"/>
              <p:cNvSpPr>
                <a:spLocks noChangeArrowheads="1"/>
              </p:cNvSpPr>
              <p:nvPr/>
            </p:nvSpPr>
            <p:spPr bwMode="auto">
              <a:xfrm>
                <a:off x="6443" y="3519"/>
                <a:ext cx="55" cy="40"/>
              </a:xfrm>
              <a:prstGeom prst="rect">
                <a:avLst/>
              </a:pr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3" name="Rectangle 269"/>
              <p:cNvSpPr>
                <a:spLocks noChangeArrowheads="1"/>
              </p:cNvSpPr>
              <p:nvPr/>
            </p:nvSpPr>
            <p:spPr bwMode="auto">
              <a:xfrm>
                <a:off x="6443" y="3519"/>
                <a:ext cx="55" cy="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4" name="Rectangle 270"/>
              <p:cNvSpPr>
                <a:spLocks noChangeArrowheads="1"/>
              </p:cNvSpPr>
              <p:nvPr/>
            </p:nvSpPr>
            <p:spPr bwMode="auto">
              <a:xfrm>
                <a:off x="6510" y="3512"/>
                <a:ext cx="174" cy="152"/>
              </a:xfrm>
              <a:prstGeom prst="rect">
                <a:avLst/>
              </a:prstGeom>
              <a:solidFill>
                <a:srgbClr val="B4EB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5" name="Rectangle 271"/>
              <p:cNvSpPr>
                <a:spLocks noChangeArrowheads="1"/>
              </p:cNvSpPr>
              <p:nvPr/>
            </p:nvSpPr>
            <p:spPr bwMode="auto">
              <a:xfrm>
                <a:off x="6510" y="3512"/>
                <a:ext cx="174" cy="1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6" name="Rectangle 272"/>
              <p:cNvSpPr>
                <a:spLocks noChangeArrowheads="1"/>
              </p:cNvSpPr>
              <p:nvPr/>
            </p:nvSpPr>
            <p:spPr bwMode="auto">
              <a:xfrm>
                <a:off x="6696" y="3512"/>
                <a:ext cx="173" cy="152"/>
              </a:xfrm>
              <a:prstGeom prst="rect">
                <a:avLst/>
              </a:prstGeom>
              <a:solidFill>
                <a:srgbClr val="ABB7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7" name="Rectangle 273"/>
              <p:cNvSpPr>
                <a:spLocks noChangeArrowheads="1"/>
              </p:cNvSpPr>
              <p:nvPr/>
            </p:nvSpPr>
            <p:spPr bwMode="auto">
              <a:xfrm>
                <a:off x="6443" y="3414"/>
                <a:ext cx="55" cy="41"/>
              </a:xfrm>
              <a:prstGeom prst="rect">
                <a:avLst/>
              </a:prstGeom>
              <a:solidFill>
                <a:srgbClr val="A7A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8" name="Rectangle 274"/>
              <p:cNvSpPr>
                <a:spLocks noChangeArrowheads="1"/>
              </p:cNvSpPr>
              <p:nvPr/>
            </p:nvSpPr>
            <p:spPr bwMode="auto">
              <a:xfrm>
                <a:off x="6443" y="3466"/>
                <a:ext cx="55" cy="41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9" name="Oval 275"/>
              <p:cNvSpPr>
                <a:spLocks noChangeArrowheads="1"/>
              </p:cNvSpPr>
              <p:nvPr/>
            </p:nvSpPr>
            <p:spPr bwMode="auto">
              <a:xfrm>
                <a:off x="6439" y="3262"/>
                <a:ext cx="11" cy="11"/>
              </a:xfrm>
              <a:prstGeom prst="ellipse">
                <a:avLst/>
              </a:prstGeom>
              <a:solidFill>
                <a:srgbClr val="B4EB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0" name="Oval 276"/>
              <p:cNvSpPr>
                <a:spLocks noChangeArrowheads="1"/>
              </p:cNvSpPr>
              <p:nvPr/>
            </p:nvSpPr>
            <p:spPr bwMode="auto">
              <a:xfrm>
                <a:off x="6460" y="3262"/>
                <a:ext cx="10" cy="11"/>
              </a:xfrm>
              <a:prstGeom prst="ellipse">
                <a:avLst/>
              </a:prstGeom>
              <a:solidFill>
                <a:srgbClr val="FBD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1" name="Oval 277"/>
              <p:cNvSpPr>
                <a:spLocks noChangeArrowheads="1"/>
              </p:cNvSpPr>
              <p:nvPr/>
            </p:nvSpPr>
            <p:spPr bwMode="auto">
              <a:xfrm>
                <a:off x="6481" y="3262"/>
                <a:ext cx="12" cy="11"/>
              </a:xfrm>
              <a:prstGeom prst="ellipse">
                <a:avLst/>
              </a:prstGeom>
              <a:solidFill>
                <a:srgbClr val="E063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2" name="Rectangle 278"/>
              <p:cNvSpPr>
                <a:spLocks noChangeArrowheads="1"/>
              </p:cNvSpPr>
              <p:nvPr/>
            </p:nvSpPr>
            <p:spPr bwMode="auto">
              <a:xfrm>
                <a:off x="6539" y="3680"/>
                <a:ext cx="277" cy="24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3" name="Rectangle 279"/>
              <p:cNvSpPr>
                <a:spLocks noChangeArrowheads="1"/>
              </p:cNvSpPr>
              <p:nvPr/>
            </p:nvSpPr>
            <p:spPr bwMode="auto">
              <a:xfrm>
                <a:off x="6539" y="3680"/>
                <a:ext cx="277" cy="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4" name="Rectangle 280"/>
              <p:cNvSpPr>
                <a:spLocks noChangeArrowheads="1"/>
              </p:cNvSpPr>
              <p:nvPr/>
            </p:nvSpPr>
            <p:spPr bwMode="auto">
              <a:xfrm>
                <a:off x="6465" y="3718"/>
                <a:ext cx="200" cy="12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5" name="Rectangle 281"/>
              <p:cNvSpPr>
                <a:spLocks noChangeArrowheads="1"/>
              </p:cNvSpPr>
              <p:nvPr/>
            </p:nvSpPr>
            <p:spPr bwMode="auto">
              <a:xfrm>
                <a:off x="6465" y="3718"/>
                <a:ext cx="200" cy="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6" name="Rectangle 282"/>
              <p:cNvSpPr>
                <a:spLocks noChangeArrowheads="1"/>
              </p:cNvSpPr>
              <p:nvPr/>
            </p:nvSpPr>
            <p:spPr bwMode="auto">
              <a:xfrm>
                <a:off x="6463" y="3740"/>
                <a:ext cx="100" cy="12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7" name="Rectangle 283"/>
              <p:cNvSpPr>
                <a:spLocks noChangeArrowheads="1"/>
              </p:cNvSpPr>
              <p:nvPr/>
            </p:nvSpPr>
            <p:spPr bwMode="auto">
              <a:xfrm>
                <a:off x="6463" y="3740"/>
                <a:ext cx="100" cy="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8" name="Rectangle 284"/>
              <p:cNvSpPr>
                <a:spLocks noChangeArrowheads="1"/>
              </p:cNvSpPr>
              <p:nvPr/>
            </p:nvSpPr>
            <p:spPr bwMode="auto">
              <a:xfrm>
                <a:off x="6579" y="3740"/>
                <a:ext cx="63" cy="12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9" name="Rectangle 285"/>
              <p:cNvSpPr>
                <a:spLocks noChangeArrowheads="1"/>
              </p:cNvSpPr>
              <p:nvPr/>
            </p:nvSpPr>
            <p:spPr bwMode="auto">
              <a:xfrm>
                <a:off x="6579" y="3740"/>
                <a:ext cx="63" cy="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0" name="Rectangle 286"/>
              <p:cNvSpPr>
                <a:spLocks noChangeArrowheads="1"/>
              </p:cNvSpPr>
              <p:nvPr/>
            </p:nvSpPr>
            <p:spPr bwMode="auto">
              <a:xfrm>
                <a:off x="6665" y="3740"/>
                <a:ext cx="179" cy="12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1" name="Rectangle 287"/>
              <p:cNvSpPr>
                <a:spLocks noChangeArrowheads="1"/>
              </p:cNvSpPr>
              <p:nvPr/>
            </p:nvSpPr>
            <p:spPr bwMode="auto">
              <a:xfrm>
                <a:off x="6520" y="3762"/>
                <a:ext cx="262" cy="11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2" name="Rectangle 288"/>
              <p:cNvSpPr>
                <a:spLocks noChangeArrowheads="1"/>
              </p:cNvSpPr>
              <p:nvPr/>
            </p:nvSpPr>
            <p:spPr bwMode="auto">
              <a:xfrm>
                <a:off x="6520" y="3762"/>
                <a:ext cx="262" cy="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3" name="Rectangle 289"/>
              <p:cNvSpPr>
                <a:spLocks noChangeArrowheads="1"/>
              </p:cNvSpPr>
              <p:nvPr/>
            </p:nvSpPr>
            <p:spPr bwMode="auto">
              <a:xfrm>
                <a:off x="6678" y="3718"/>
                <a:ext cx="207" cy="12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4" name="Rectangle 290"/>
              <p:cNvSpPr>
                <a:spLocks noChangeArrowheads="1"/>
              </p:cNvSpPr>
              <p:nvPr/>
            </p:nvSpPr>
            <p:spPr bwMode="auto">
              <a:xfrm>
                <a:off x="6511" y="3262"/>
                <a:ext cx="372" cy="1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5" name="Freeform 291"/>
              <p:cNvSpPr>
                <a:spLocks/>
              </p:cNvSpPr>
              <p:nvPr/>
            </p:nvSpPr>
            <p:spPr bwMode="auto">
              <a:xfrm>
                <a:off x="6069" y="3804"/>
                <a:ext cx="72" cy="39"/>
              </a:xfrm>
              <a:custGeom>
                <a:avLst/>
                <a:gdLst>
                  <a:gd name="T0" fmla="*/ 8 w 42"/>
                  <a:gd name="T1" fmla="*/ 0 h 23"/>
                  <a:gd name="T2" fmla="*/ 4 w 42"/>
                  <a:gd name="T3" fmla="*/ 0 h 23"/>
                  <a:gd name="T4" fmla="*/ 0 w 42"/>
                  <a:gd name="T5" fmla="*/ 6 h 23"/>
                  <a:gd name="T6" fmla="*/ 0 w 42"/>
                  <a:gd name="T7" fmla="*/ 23 h 23"/>
                  <a:gd name="T8" fmla="*/ 12 w 42"/>
                  <a:gd name="T9" fmla="*/ 23 h 23"/>
                  <a:gd name="T10" fmla="*/ 18 w 42"/>
                  <a:gd name="T11" fmla="*/ 23 h 23"/>
                  <a:gd name="T12" fmla="*/ 22 w 42"/>
                  <a:gd name="T13" fmla="*/ 23 h 23"/>
                  <a:gd name="T14" fmla="*/ 42 w 42"/>
                  <a:gd name="T15" fmla="*/ 23 h 23"/>
                  <a:gd name="T16" fmla="*/ 42 w 42"/>
                  <a:gd name="T17" fmla="*/ 23 h 23"/>
                  <a:gd name="T18" fmla="*/ 8 w 42"/>
                  <a:gd name="T19" fmla="*/ 23 h 23"/>
                  <a:gd name="T20" fmla="*/ 8 w 42"/>
                  <a:gd name="T21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2" h="23">
                    <a:moveTo>
                      <a:pt x="8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2"/>
                      <a:pt x="1" y="4"/>
                      <a:pt x="0" y="6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42" y="23"/>
                      <a:pt x="42" y="23"/>
                      <a:pt x="42" y="23"/>
                    </a:cubicBezTo>
                    <a:cubicBezTo>
                      <a:pt x="42" y="23"/>
                      <a:pt x="42" y="23"/>
                      <a:pt x="42" y="23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B3B2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6" name="Freeform 292"/>
              <p:cNvSpPr>
                <a:spLocks/>
              </p:cNvSpPr>
              <p:nvPr/>
            </p:nvSpPr>
            <p:spPr bwMode="auto">
              <a:xfrm>
                <a:off x="6057" y="3762"/>
                <a:ext cx="19" cy="52"/>
              </a:xfrm>
              <a:custGeom>
                <a:avLst/>
                <a:gdLst>
                  <a:gd name="T0" fmla="*/ 8 w 11"/>
                  <a:gd name="T1" fmla="*/ 0 h 30"/>
                  <a:gd name="T2" fmla="*/ 0 w 11"/>
                  <a:gd name="T3" fmla="*/ 0 h 30"/>
                  <a:gd name="T4" fmla="*/ 0 w 11"/>
                  <a:gd name="T5" fmla="*/ 24 h 30"/>
                  <a:gd name="T6" fmla="*/ 7 w 11"/>
                  <a:gd name="T7" fmla="*/ 24 h 30"/>
                  <a:gd name="T8" fmla="*/ 7 w 11"/>
                  <a:gd name="T9" fmla="*/ 27 h 30"/>
                  <a:gd name="T10" fmla="*/ 7 w 11"/>
                  <a:gd name="T11" fmla="*/ 30 h 30"/>
                  <a:gd name="T12" fmla="*/ 11 w 11"/>
                  <a:gd name="T13" fmla="*/ 24 h 30"/>
                  <a:gd name="T14" fmla="*/ 8 w 11"/>
                  <a:gd name="T15" fmla="*/ 24 h 30"/>
                  <a:gd name="T16" fmla="*/ 8 w 11"/>
                  <a:gd name="T1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30">
                    <a:moveTo>
                      <a:pt x="8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8" y="28"/>
                      <a:pt x="10" y="26"/>
                      <a:pt x="11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B3B2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7" name="Freeform 293"/>
              <p:cNvSpPr>
                <a:spLocks noEditPoints="1"/>
              </p:cNvSpPr>
              <p:nvPr/>
            </p:nvSpPr>
            <p:spPr bwMode="auto">
              <a:xfrm>
                <a:off x="6186" y="3721"/>
                <a:ext cx="19" cy="41"/>
              </a:xfrm>
              <a:custGeom>
                <a:avLst/>
                <a:gdLst>
                  <a:gd name="T0" fmla="*/ 3 w 11"/>
                  <a:gd name="T1" fmla="*/ 5 h 24"/>
                  <a:gd name="T2" fmla="*/ 3 w 11"/>
                  <a:gd name="T3" fmla="*/ 24 h 24"/>
                  <a:gd name="T4" fmla="*/ 0 w 11"/>
                  <a:gd name="T5" fmla="*/ 24 h 24"/>
                  <a:gd name="T6" fmla="*/ 0 w 11"/>
                  <a:gd name="T7" fmla="*/ 24 h 24"/>
                  <a:gd name="T8" fmla="*/ 0 w 11"/>
                  <a:gd name="T9" fmla="*/ 24 h 24"/>
                  <a:gd name="T10" fmla="*/ 8 w 11"/>
                  <a:gd name="T11" fmla="*/ 24 h 24"/>
                  <a:gd name="T12" fmla="*/ 8 w 11"/>
                  <a:gd name="T13" fmla="*/ 24 h 24"/>
                  <a:gd name="T14" fmla="*/ 11 w 11"/>
                  <a:gd name="T15" fmla="*/ 24 h 24"/>
                  <a:gd name="T16" fmla="*/ 11 w 11"/>
                  <a:gd name="T17" fmla="*/ 9 h 24"/>
                  <a:gd name="T18" fmla="*/ 3 w 11"/>
                  <a:gd name="T19" fmla="*/ 5 h 24"/>
                  <a:gd name="T20" fmla="*/ 11 w 11"/>
                  <a:gd name="T21" fmla="*/ 0 h 24"/>
                  <a:gd name="T22" fmla="*/ 7 w 11"/>
                  <a:gd name="T23" fmla="*/ 0 h 24"/>
                  <a:gd name="T24" fmla="*/ 4 w 11"/>
                  <a:gd name="T25" fmla="*/ 4 h 24"/>
                  <a:gd name="T26" fmla="*/ 11 w 11"/>
                  <a:gd name="T27" fmla="*/ 6 h 24"/>
                  <a:gd name="T28" fmla="*/ 11 w 11"/>
                  <a:gd name="T2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" h="24">
                    <a:moveTo>
                      <a:pt x="3" y="5"/>
                    </a:moveTo>
                    <a:cubicBezTo>
                      <a:pt x="3" y="24"/>
                      <a:pt x="3" y="24"/>
                      <a:pt x="3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9" y="7"/>
                      <a:pt x="6" y="6"/>
                      <a:pt x="3" y="5"/>
                    </a:cubicBezTo>
                    <a:moveTo>
                      <a:pt x="11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7" y="5"/>
                      <a:pt x="9" y="5"/>
                      <a:pt x="11" y="6"/>
                    </a:cubicBezTo>
                    <a:cubicBezTo>
                      <a:pt x="11" y="0"/>
                      <a:pt x="11" y="0"/>
                      <a:pt x="11" y="0"/>
                    </a:cubicBezTo>
                  </a:path>
                </a:pathLst>
              </a:custGeom>
              <a:solidFill>
                <a:srgbClr val="B3B2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8" name="Freeform 294"/>
              <p:cNvSpPr>
                <a:spLocks/>
              </p:cNvSpPr>
              <p:nvPr/>
            </p:nvSpPr>
            <p:spPr bwMode="auto">
              <a:xfrm>
                <a:off x="6191" y="3728"/>
                <a:ext cx="14" cy="9"/>
              </a:xfrm>
              <a:custGeom>
                <a:avLst/>
                <a:gdLst>
                  <a:gd name="T0" fmla="*/ 1 w 8"/>
                  <a:gd name="T1" fmla="*/ 0 h 5"/>
                  <a:gd name="T2" fmla="*/ 0 w 8"/>
                  <a:gd name="T3" fmla="*/ 1 h 5"/>
                  <a:gd name="T4" fmla="*/ 0 w 8"/>
                  <a:gd name="T5" fmla="*/ 1 h 5"/>
                  <a:gd name="T6" fmla="*/ 8 w 8"/>
                  <a:gd name="T7" fmla="*/ 5 h 5"/>
                  <a:gd name="T8" fmla="*/ 8 w 8"/>
                  <a:gd name="T9" fmla="*/ 2 h 5"/>
                  <a:gd name="T10" fmla="*/ 1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3" y="2"/>
                      <a:pt x="6" y="3"/>
                      <a:pt x="8" y="5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1"/>
                      <a:pt x="4" y="1"/>
                      <a:pt x="1" y="0"/>
                    </a:cubicBezTo>
                  </a:path>
                </a:pathLst>
              </a:custGeom>
              <a:solidFill>
                <a:srgbClr val="ABAB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9" name="Freeform 295"/>
              <p:cNvSpPr>
                <a:spLocks/>
              </p:cNvSpPr>
              <p:nvPr/>
            </p:nvSpPr>
            <p:spPr bwMode="auto">
              <a:xfrm>
                <a:off x="6333" y="3685"/>
                <a:ext cx="13" cy="36"/>
              </a:xfrm>
              <a:custGeom>
                <a:avLst/>
                <a:gdLst>
                  <a:gd name="T0" fmla="*/ 13 w 13"/>
                  <a:gd name="T1" fmla="*/ 0 h 36"/>
                  <a:gd name="T2" fmla="*/ 0 w 13"/>
                  <a:gd name="T3" fmla="*/ 0 h 36"/>
                  <a:gd name="T4" fmla="*/ 0 w 13"/>
                  <a:gd name="T5" fmla="*/ 5 h 36"/>
                  <a:gd name="T6" fmla="*/ 0 w 13"/>
                  <a:gd name="T7" fmla="*/ 36 h 36"/>
                  <a:gd name="T8" fmla="*/ 1 w 13"/>
                  <a:gd name="T9" fmla="*/ 36 h 36"/>
                  <a:gd name="T10" fmla="*/ 5 w 13"/>
                  <a:gd name="T11" fmla="*/ 36 h 36"/>
                  <a:gd name="T12" fmla="*/ 13 w 13"/>
                  <a:gd name="T13" fmla="*/ 36 h 36"/>
                  <a:gd name="T14" fmla="*/ 13 w 13"/>
                  <a:gd name="T15" fmla="*/ 5 h 36"/>
                  <a:gd name="T16" fmla="*/ 13 w 13"/>
                  <a:gd name="T1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36">
                    <a:moveTo>
                      <a:pt x="13" y="0"/>
                    </a:moveTo>
                    <a:lnTo>
                      <a:pt x="0" y="0"/>
                    </a:lnTo>
                    <a:lnTo>
                      <a:pt x="0" y="5"/>
                    </a:lnTo>
                    <a:lnTo>
                      <a:pt x="0" y="36"/>
                    </a:lnTo>
                    <a:lnTo>
                      <a:pt x="1" y="36"/>
                    </a:lnTo>
                    <a:lnTo>
                      <a:pt x="5" y="36"/>
                    </a:lnTo>
                    <a:lnTo>
                      <a:pt x="13" y="36"/>
                    </a:lnTo>
                    <a:lnTo>
                      <a:pt x="13" y="5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5756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0" name="Freeform 296"/>
              <p:cNvSpPr>
                <a:spLocks/>
              </p:cNvSpPr>
              <p:nvPr/>
            </p:nvSpPr>
            <p:spPr bwMode="auto">
              <a:xfrm>
                <a:off x="6333" y="3685"/>
                <a:ext cx="13" cy="36"/>
              </a:xfrm>
              <a:custGeom>
                <a:avLst/>
                <a:gdLst>
                  <a:gd name="T0" fmla="*/ 13 w 13"/>
                  <a:gd name="T1" fmla="*/ 0 h 36"/>
                  <a:gd name="T2" fmla="*/ 0 w 13"/>
                  <a:gd name="T3" fmla="*/ 0 h 36"/>
                  <a:gd name="T4" fmla="*/ 0 w 13"/>
                  <a:gd name="T5" fmla="*/ 5 h 36"/>
                  <a:gd name="T6" fmla="*/ 0 w 13"/>
                  <a:gd name="T7" fmla="*/ 36 h 36"/>
                  <a:gd name="T8" fmla="*/ 1 w 13"/>
                  <a:gd name="T9" fmla="*/ 36 h 36"/>
                  <a:gd name="T10" fmla="*/ 5 w 13"/>
                  <a:gd name="T11" fmla="*/ 36 h 36"/>
                  <a:gd name="T12" fmla="*/ 13 w 13"/>
                  <a:gd name="T13" fmla="*/ 36 h 36"/>
                  <a:gd name="T14" fmla="*/ 13 w 13"/>
                  <a:gd name="T15" fmla="*/ 5 h 36"/>
                  <a:gd name="T16" fmla="*/ 13 w 13"/>
                  <a:gd name="T1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36">
                    <a:moveTo>
                      <a:pt x="13" y="0"/>
                    </a:moveTo>
                    <a:lnTo>
                      <a:pt x="0" y="0"/>
                    </a:lnTo>
                    <a:lnTo>
                      <a:pt x="0" y="5"/>
                    </a:lnTo>
                    <a:lnTo>
                      <a:pt x="0" y="36"/>
                    </a:lnTo>
                    <a:lnTo>
                      <a:pt x="1" y="36"/>
                    </a:lnTo>
                    <a:lnTo>
                      <a:pt x="5" y="36"/>
                    </a:lnTo>
                    <a:lnTo>
                      <a:pt x="13" y="36"/>
                    </a:lnTo>
                    <a:lnTo>
                      <a:pt x="13" y="5"/>
                    </a:lnTo>
                    <a:lnTo>
                      <a:pt x="1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1" name="Freeform 297"/>
              <p:cNvSpPr>
                <a:spLocks/>
              </p:cNvSpPr>
              <p:nvPr/>
            </p:nvSpPr>
            <p:spPr bwMode="auto">
              <a:xfrm>
                <a:off x="6453" y="3673"/>
                <a:ext cx="64" cy="12"/>
              </a:xfrm>
              <a:custGeom>
                <a:avLst/>
                <a:gdLst>
                  <a:gd name="T0" fmla="*/ 33 w 37"/>
                  <a:gd name="T1" fmla="*/ 0 h 7"/>
                  <a:gd name="T2" fmla="*/ 31 w 37"/>
                  <a:gd name="T3" fmla="*/ 0 h 7"/>
                  <a:gd name="T4" fmla="*/ 31 w 37"/>
                  <a:gd name="T5" fmla="*/ 0 h 7"/>
                  <a:gd name="T6" fmla="*/ 29 w 37"/>
                  <a:gd name="T7" fmla="*/ 0 h 7"/>
                  <a:gd name="T8" fmla="*/ 27 w 37"/>
                  <a:gd name="T9" fmla="*/ 0 h 7"/>
                  <a:gd name="T10" fmla="*/ 24 w 37"/>
                  <a:gd name="T11" fmla="*/ 0 h 7"/>
                  <a:gd name="T12" fmla="*/ 22 w 37"/>
                  <a:gd name="T13" fmla="*/ 1 h 7"/>
                  <a:gd name="T14" fmla="*/ 20 w 37"/>
                  <a:gd name="T15" fmla="*/ 1 h 7"/>
                  <a:gd name="T16" fmla="*/ 18 w 37"/>
                  <a:gd name="T17" fmla="*/ 2 h 7"/>
                  <a:gd name="T18" fmla="*/ 16 w 37"/>
                  <a:gd name="T19" fmla="*/ 2 h 7"/>
                  <a:gd name="T20" fmla="*/ 13 w 37"/>
                  <a:gd name="T21" fmla="*/ 2 h 7"/>
                  <a:gd name="T22" fmla="*/ 11 w 37"/>
                  <a:gd name="T23" fmla="*/ 3 h 7"/>
                  <a:gd name="T24" fmla="*/ 9 w 37"/>
                  <a:gd name="T25" fmla="*/ 4 h 7"/>
                  <a:gd name="T26" fmla="*/ 7 w 37"/>
                  <a:gd name="T27" fmla="*/ 4 h 7"/>
                  <a:gd name="T28" fmla="*/ 4 w 37"/>
                  <a:gd name="T29" fmla="*/ 5 h 7"/>
                  <a:gd name="T30" fmla="*/ 4 w 37"/>
                  <a:gd name="T31" fmla="*/ 5 h 7"/>
                  <a:gd name="T32" fmla="*/ 4 w 37"/>
                  <a:gd name="T33" fmla="*/ 6 h 7"/>
                  <a:gd name="T34" fmla="*/ 0 w 37"/>
                  <a:gd name="T35" fmla="*/ 7 h 7"/>
                  <a:gd name="T36" fmla="*/ 8 w 37"/>
                  <a:gd name="T37" fmla="*/ 7 h 7"/>
                  <a:gd name="T38" fmla="*/ 12 w 37"/>
                  <a:gd name="T39" fmla="*/ 6 h 7"/>
                  <a:gd name="T40" fmla="*/ 12 w 37"/>
                  <a:gd name="T41" fmla="*/ 5 h 7"/>
                  <a:gd name="T42" fmla="*/ 12 w 37"/>
                  <a:gd name="T43" fmla="*/ 5 h 7"/>
                  <a:gd name="T44" fmla="*/ 15 w 37"/>
                  <a:gd name="T45" fmla="*/ 4 h 7"/>
                  <a:gd name="T46" fmla="*/ 17 w 37"/>
                  <a:gd name="T47" fmla="*/ 4 h 7"/>
                  <a:gd name="T48" fmla="*/ 19 w 37"/>
                  <a:gd name="T49" fmla="*/ 3 h 7"/>
                  <a:gd name="T50" fmla="*/ 21 w 37"/>
                  <a:gd name="T51" fmla="*/ 2 h 7"/>
                  <a:gd name="T52" fmla="*/ 24 w 37"/>
                  <a:gd name="T53" fmla="*/ 2 h 7"/>
                  <a:gd name="T54" fmla="*/ 26 w 37"/>
                  <a:gd name="T55" fmla="*/ 2 h 7"/>
                  <a:gd name="T56" fmla="*/ 28 w 37"/>
                  <a:gd name="T57" fmla="*/ 1 h 7"/>
                  <a:gd name="T58" fmla="*/ 37 w 37"/>
                  <a:gd name="T59" fmla="*/ 0 h 7"/>
                  <a:gd name="T60" fmla="*/ 33 w 37"/>
                  <a:gd name="T6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7" h="7">
                    <a:moveTo>
                      <a:pt x="33" y="0"/>
                    </a:moveTo>
                    <a:cubicBezTo>
                      <a:pt x="32" y="0"/>
                      <a:pt x="31" y="0"/>
                      <a:pt x="31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0" y="0"/>
                      <a:pt x="30" y="0"/>
                      <a:pt x="29" y="0"/>
                    </a:cubicBezTo>
                    <a:cubicBezTo>
                      <a:pt x="28" y="0"/>
                      <a:pt x="27" y="0"/>
                      <a:pt x="27" y="0"/>
                    </a:cubicBezTo>
                    <a:cubicBezTo>
                      <a:pt x="26" y="0"/>
                      <a:pt x="25" y="0"/>
                      <a:pt x="24" y="0"/>
                    </a:cubicBezTo>
                    <a:cubicBezTo>
                      <a:pt x="24" y="1"/>
                      <a:pt x="23" y="1"/>
                      <a:pt x="22" y="1"/>
                    </a:cubicBezTo>
                    <a:cubicBezTo>
                      <a:pt x="21" y="1"/>
                      <a:pt x="21" y="1"/>
                      <a:pt x="20" y="1"/>
                    </a:cubicBezTo>
                    <a:cubicBezTo>
                      <a:pt x="19" y="1"/>
                      <a:pt x="19" y="2"/>
                      <a:pt x="18" y="2"/>
                    </a:cubicBezTo>
                    <a:cubicBezTo>
                      <a:pt x="17" y="2"/>
                      <a:pt x="17" y="2"/>
                      <a:pt x="16" y="2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2" y="3"/>
                      <a:pt x="12" y="3"/>
                      <a:pt x="11" y="3"/>
                    </a:cubicBezTo>
                    <a:cubicBezTo>
                      <a:pt x="10" y="3"/>
                      <a:pt x="9" y="3"/>
                      <a:pt x="9" y="4"/>
                    </a:cubicBezTo>
                    <a:cubicBezTo>
                      <a:pt x="8" y="4"/>
                      <a:pt x="7" y="4"/>
                      <a:pt x="7" y="4"/>
                    </a:cubicBezTo>
                    <a:cubicBezTo>
                      <a:pt x="6" y="5"/>
                      <a:pt x="5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3" y="6"/>
                      <a:pt x="1" y="7"/>
                      <a:pt x="0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9" y="7"/>
                      <a:pt x="11" y="6"/>
                      <a:pt x="12" y="6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3" y="5"/>
                      <a:pt x="14" y="5"/>
                      <a:pt x="15" y="4"/>
                    </a:cubicBezTo>
                    <a:cubicBezTo>
                      <a:pt x="15" y="4"/>
                      <a:pt x="16" y="4"/>
                      <a:pt x="17" y="4"/>
                    </a:cubicBezTo>
                    <a:cubicBezTo>
                      <a:pt x="17" y="3"/>
                      <a:pt x="18" y="3"/>
                      <a:pt x="19" y="3"/>
                    </a:cubicBezTo>
                    <a:cubicBezTo>
                      <a:pt x="20" y="3"/>
                      <a:pt x="20" y="3"/>
                      <a:pt x="21" y="2"/>
                    </a:cubicBezTo>
                    <a:cubicBezTo>
                      <a:pt x="22" y="2"/>
                      <a:pt x="23" y="2"/>
                      <a:pt x="24" y="2"/>
                    </a:cubicBezTo>
                    <a:cubicBezTo>
                      <a:pt x="25" y="2"/>
                      <a:pt x="25" y="2"/>
                      <a:pt x="26" y="2"/>
                    </a:cubicBezTo>
                    <a:cubicBezTo>
                      <a:pt x="27" y="2"/>
                      <a:pt x="27" y="1"/>
                      <a:pt x="28" y="1"/>
                    </a:cubicBezTo>
                    <a:cubicBezTo>
                      <a:pt x="31" y="1"/>
                      <a:pt x="34" y="0"/>
                      <a:pt x="37" y="0"/>
                    </a:cubicBezTo>
                    <a:cubicBezTo>
                      <a:pt x="35" y="0"/>
                      <a:pt x="34" y="0"/>
                      <a:pt x="33" y="0"/>
                    </a:cubicBezTo>
                  </a:path>
                </a:pathLst>
              </a:custGeom>
              <a:solidFill>
                <a:srgbClr val="BDBB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2" name="Rectangle 298"/>
              <p:cNvSpPr>
                <a:spLocks noChangeArrowheads="1"/>
              </p:cNvSpPr>
              <p:nvPr/>
            </p:nvSpPr>
            <p:spPr bwMode="auto">
              <a:xfrm>
                <a:off x="5475" y="3361"/>
                <a:ext cx="107" cy="1"/>
              </a:xfrm>
              <a:prstGeom prst="rect">
                <a:avLst/>
              </a:prstGeom>
              <a:solidFill>
                <a:srgbClr val="BDBB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3" name="Rectangle 299"/>
              <p:cNvSpPr>
                <a:spLocks noChangeArrowheads="1"/>
              </p:cNvSpPr>
              <p:nvPr/>
            </p:nvSpPr>
            <p:spPr bwMode="auto">
              <a:xfrm>
                <a:off x="5475" y="3361"/>
                <a:ext cx="107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4" name="Freeform 300"/>
              <p:cNvSpPr>
                <a:spLocks noEditPoints="1"/>
              </p:cNvSpPr>
              <p:nvPr/>
            </p:nvSpPr>
            <p:spPr bwMode="auto">
              <a:xfrm>
                <a:off x="5475" y="3361"/>
                <a:ext cx="107" cy="312"/>
              </a:xfrm>
              <a:custGeom>
                <a:avLst/>
                <a:gdLst>
                  <a:gd name="T0" fmla="*/ 100 w 107"/>
                  <a:gd name="T1" fmla="*/ 312 h 312"/>
                  <a:gd name="T2" fmla="*/ 11 w 107"/>
                  <a:gd name="T3" fmla="*/ 312 h 312"/>
                  <a:gd name="T4" fmla="*/ 11 w 107"/>
                  <a:gd name="T5" fmla="*/ 312 h 312"/>
                  <a:gd name="T6" fmla="*/ 100 w 107"/>
                  <a:gd name="T7" fmla="*/ 312 h 312"/>
                  <a:gd name="T8" fmla="*/ 100 w 107"/>
                  <a:gd name="T9" fmla="*/ 312 h 312"/>
                  <a:gd name="T10" fmla="*/ 107 w 107"/>
                  <a:gd name="T11" fmla="*/ 0 h 312"/>
                  <a:gd name="T12" fmla="*/ 0 w 107"/>
                  <a:gd name="T13" fmla="*/ 0 h 312"/>
                  <a:gd name="T14" fmla="*/ 0 w 107"/>
                  <a:gd name="T15" fmla="*/ 24 h 312"/>
                  <a:gd name="T16" fmla="*/ 107 w 107"/>
                  <a:gd name="T17" fmla="*/ 24 h 312"/>
                  <a:gd name="T18" fmla="*/ 107 w 107"/>
                  <a:gd name="T19" fmla="*/ 0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7" h="312">
                    <a:moveTo>
                      <a:pt x="100" y="312"/>
                    </a:moveTo>
                    <a:lnTo>
                      <a:pt x="11" y="312"/>
                    </a:lnTo>
                    <a:lnTo>
                      <a:pt x="11" y="312"/>
                    </a:lnTo>
                    <a:lnTo>
                      <a:pt x="100" y="312"/>
                    </a:lnTo>
                    <a:lnTo>
                      <a:pt x="100" y="312"/>
                    </a:lnTo>
                    <a:close/>
                    <a:moveTo>
                      <a:pt x="107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107" y="24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5756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5" name="Freeform 301"/>
              <p:cNvSpPr>
                <a:spLocks noEditPoints="1"/>
              </p:cNvSpPr>
              <p:nvPr/>
            </p:nvSpPr>
            <p:spPr bwMode="auto">
              <a:xfrm>
                <a:off x="5475" y="3361"/>
                <a:ext cx="107" cy="312"/>
              </a:xfrm>
              <a:custGeom>
                <a:avLst/>
                <a:gdLst>
                  <a:gd name="T0" fmla="*/ 100 w 107"/>
                  <a:gd name="T1" fmla="*/ 312 h 312"/>
                  <a:gd name="T2" fmla="*/ 11 w 107"/>
                  <a:gd name="T3" fmla="*/ 312 h 312"/>
                  <a:gd name="T4" fmla="*/ 11 w 107"/>
                  <a:gd name="T5" fmla="*/ 312 h 312"/>
                  <a:gd name="T6" fmla="*/ 100 w 107"/>
                  <a:gd name="T7" fmla="*/ 312 h 312"/>
                  <a:gd name="T8" fmla="*/ 100 w 107"/>
                  <a:gd name="T9" fmla="*/ 312 h 312"/>
                  <a:gd name="T10" fmla="*/ 107 w 107"/>
                  <a:gd name="T11" fmla="*/ 0 h 312"/>
                  <a:gd name="T12" fmla="*/ 0 w 107"/>
                  <a:gd name="T13" fmla="*/ 0 h 312"/>
                  <a:gd name="T14" fmla="*/ 0 w 107"/>
                  <a:gd name="T15" fmla="*/ 24 h 312"/>
                  <a:gd name="T16" fmla="*/ 107 w 107"/>
                  <a:gd name="T17" fmla="*/ 24 h 312"/>
                  <a:gd name="T18" fmla="*/ 107 w 107"/>
                  <a:gd name="T19" fmla="*/ 0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7" h="312">
                    <a:moveTo>
                      <a:pt x="100" y="312"/>
                    </a:moveTo>
                    <a:lnTo>
                      <a:pt x="11" y="312"/>
                    </a:lnTo>
                    <a:lnTo>
                      <a:pt x="11" y="312"/>
                    </a:lnTo>
                    <a:lnTo>
                      <a:pt x="100" y="312"/>
                    </a:lnTo>
                    <a:lnTo>
                      <a:pt x="100" y="312"/>
                    </a:lnTo>
                    <a:moveTo>
                      <a:pt x="107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107" y="24"/>
                    </a:lnTo>
                    <a:lnTo>
                      <a:pt x="10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6" name="Freeform 302"/>
              <p:cNvSpPr>
                <a:spLocks/>
              </p:cNvSpPr>
              <p:nvPr/>
            </p:nvSpPr>
            <p:spPr bwMode="auto">
              <a:xfrm>
                <a:off x="5475" y="3385"/>
                <a:ext cx="107" cy="288"/>
              </a:xfrm>
              <a:custGeom>
                <a:avLst/>
                <a:gdLst>
                  <a:gd name="T0" fmla="*/ 107 w 107"/>
                  <a:gd name="T1" fmla="*/ 0 h 288"/>
                  <a:gd name="T2" fmla="*/ 0 w 107"/>
                  <a:gd name="T3" fmla="*/ 0 h 288"/>
                  <a:gd name="T4" fmla="*/ 11 w 107"/>
                  <a:gd name="T5" fmla="*/ 288 h 288"/>
                  <a:gd name="T6" fmla="*/ 100 w 107"/>
                  <a:gd name="T7" fmla="*/ 288 h 288"/>
                  <a:gd name="T8" fmla="*/ 107 w 107"/>
                  <a:gd name="T9" fmla="*/ 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288">
                    <a:moveTo>
                      <a:pt x="107" y="0"/>
                    </a:moveTo>
                    <a:lnTo>
                      <a:pt x="0" y="0"/>
                    </a:lnTo>
                    <a:lnTo>
                      <a:pt x="11" y="288"/>
                    </a:lnTo>
                    <a:lnTo>
                      <a:pt x="100" y="288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88AD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7" name="Freeform 303"/>
              <p:cNvSpPr>
                <a:spLocks/>
              </p:cNvSpPr>
              <p:nvPr/>
            </p:nvSpPr>
            <p:spPr bwMode="auto">
              <a:xfrm>
                <a:off x="5475" y="3385"/>
                <a:ext cx="107" cy="288"/>
              </a:xfrm>
              <a:custGeom>
                <a:avLst/>
                <a:gdLst>
                  <a:gd name="T0" fmla="*/ 107 w 107"/>
                  <a:gd name="T1" fmla="*/ 0 h 288"/>
                  <a:gd name="T2" fmla="*/ 0 w 107"/>
                  <a:gd name="T3" fmla="*/ 0 h 288"/>
                  <a:gd name="T4" fmla="*/ 11 w 107"/>
                  <a:gd name="T5" fmla="*/ 288 h 288"/>
                  <a:gd name="T6" fmla="*/ 100 w 107"/>
                  <a:gd name="T7" fmla="*/ 288 h 288"/>
                  <a:gd name="T8" fmla="*/ 107 w 107"/>
                  <a:gd name="T9" fmla="*/ 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288">
                    <a:moveTo>
                      <a:pt x="107" y="0"/>
                    </a:moveTo>
                    <a:lnTo>
                      <a:pt x="0" y="0"/>
                    </a:lnTo>
                    <a:lnTo>
                      <a:pt x="11" y="288"/>
                    </a:lnTo>
                    <a:lnTo>
                      <a:pt x="100" y="288"/>
                    </a:lnTo>
                    <a:lnTo>
                      <a:pt x="10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8" name="Rectangle 304"/>
              <p:cNvSpPr>
                <a:spLocks noChangeArrowheads="1"/>
              </p:cNvSpPr>
              <p:nvPr/>
            </p:nvSpPr>
            <p:spPr bwMode="auto">
              <a:xfrm>
                <a:off x="5687" y="3361"/>
                <a:ext cx="7" cy="1"/>
              </a:xfrm>
              <a:prstGeom prst="rect">
                <a:avLst/>
              </a:prstGeom>
              <a:solidFill>
                <a:srgbClr val="BDBB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9" name="Rectangle 305"/>
              <p:cNvSpPr>
                <a:spLocks noChangeArrowheads="1"/>
              </p:cNvSpPr>
              <p:nvPr/>
            </p:nvSpPr>
            <p:spPr bwMode="auto">
              <a:xfrm>
                <a:off x="5687" y="3361"/>
                <a:ext cx="7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0" name="Rectangle 306"/>
              <p:cNvSpPr>
                <a:spLocks noChangeArrowheads="1"/>
              </p:cNvSpPr>
              <p:nvPr/>
            </p:nvSpPr>
            <p:spPr bwMode="auto">
              <a:xfrm>
                <a:off x="5687" y="3361"/>
                <a:ext cx="7" cy="24"/>
              </a:xfrm>
              <a:prstGeom prst="rect">
                <a:avLst/>
              </a:prstGeom>
              <a:solidFill>
                <a:srgbClr val="5756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1" name="Rectangle 307"/>
              <p:cNvSpPr>
                <a:spLocks noChangeArrowheads="1"/>
              </p:cNvSpPr>
              <p:nvPr/>
            </p:nvSpPr>
            <p:spPr bwMode="auto">
              <a:xfrm>
                <a:off x="5687" y="3361"/>
                <a:ext cx="7" cy="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2" name="Freeform 308"/>
              <p:cNvSpPr>
                <a:spLocks/>
              </p:cNvSpPr>
              <p:nvPr/>
            </p:nvSpPr>
            <p:spPr bwMode="auto">
              <a:xfrm>
                <a:off x="5687" y="3385"/>
                <a:ext cx="7" cy="277"/>
              </a:xfrm>
              <a:custGeom>
                <a:avLst/>
                <a:gdLst>
                  <a:gd name="T0" fmla="*/ 7 w 7"/>
                  <a:gd name="T1" fmla="*/ 0 h 277"/>
                  <a:gd name="T2" fmla="*/ 0 w 7"/>
                  <a:gd name="T3" fmla="*/ 0 h 277"/>
                  <a:gd name="T4" fmla="*/ 0 w 7"/>
                  <a:gd name="T5" fmla="*/ 277 h 277"/>
                  <a:gd name="T6" fmla="*/ 7 w 7"/>
                  <a:gd name="T7" fmla="*/ 0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277">
                    <a:moveTo>
                      <a:pt x="7" y="0"/>
                    </a:moveTo>
                    <a:lnTo>
                      <a:pt x="0" y="0"/>
                    </a:lnTo>
                    <a:lnTo>
                      <a:pt x="0" y="277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88AD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3" name="Freeform 309"/>
              <p:cNvSpPr>
                <a:spLocks/>
              </p:cNvSpPr>
              <p:nvPr/>
            </p:nvSpPr>
            <p:spPr bwMode="auto">
              <a:xfrm>
                <a:off x="5687" y="3385"/>
                <a:ext cx="7" cy="277"/>
              </a:xfrm>
              <a:custGeom>
                <a:avLst/>
                <a:gdLst>
                  <a:gd name="T0" fmla="*/ 7 w 7"/>
                  <a:gd name="T1" fmla="*/ 0 h 277"/>
                  <a:gd name="T2" fmla="*/ 0 w 7"/>
                  <a:gd name="T3" fmla="*/ 0 h 277"/>
                  <a:gd name="T4" fmla="*/ 0 w 7"/>
                  <a:gd name="T5" fmla="*/ 277 h 277"/>
                  <a:gd name="T6" fmla="*/ 7 w 7"/>
                  <a:gd name="T7" fmla="*/ 0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277">
                    <a:moveTo>
                      <a:pt x="7" y="0"/>
                    </a:moveTo>
                    <a:lnTo>
                      <a:pt x="0" y="0"/>
                    </a:lnTo>
                    <a:lnTo>
                      <a:pt x="0" y="277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4" name="Rectangle 310"/>
              <p:cNvSpPr>
                <a:spLocks noChangeArrowheads="1"/>
              </p:cNvSpPr>
              <p:nvPr/>
            </p:nvSpPr>
            <p:spPr bwMode="auto">
              <a:xfrm>
                <a:off x="5586" y="3361"/>
                <a:ext cx="10" cy="1"/>
              </a:xfrm>
              <a:prstGeom prst="rect">
                <a:avLst/>
              </a:prstGeom>
              <a:solidFill>
                <a:srgbClr val="BDBB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5" name="Rectangle 311"/>
              <p:cNvSpPr>
                <a:spLocks noChangeArrowheads="1"/>
              </p:cNvSpPr>
              <p:nvPr/>
            </p:nvSpPr>
            <p:spPr bwMode="auto">
              <a:xfrm>
                <a:off x="5586" y="3361"/>
                <a:ext cx="10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6" name="Freeform 312"/>
              <p:cNvSpPr>
                <a:spLocks/>
              </p:cNvSpPr>
              <p:nvPr/>
            </p:nvSpPr>
            <p:spPr bwMode="auto">
              <a:xfrm>
                <a:off x="5586" y="3361"/>
                <a:ext cx="10" cy="24"/>
              </a:xfrm>
              <a:custGeom>
                <a:avLst/>
                <a:gdLst>
                  <a:gd name="T0" fmla="*/ 10 w 10"/>
                  <a:gd name="T1" fmla="*/ 0 h 24"/>
                  <a:gd name="T2" fmla="*/ 0 w 10"/>
                  <a:gd name="T3" fmla="*/ 0 h 24"/>
                  <a:gd name="T4" fmla="*/ 1 w 10"/>
                  <a:gd name="T5" fmla="*/ 24 h 24"/>
                  <a:gd name="T6" fmla="*/ 10 w 10"/>
                  <a:gd name="T7" fmla="*/ 24 h 24"/>
                  <a:gd name="T8" fmla="*/ 10 w 10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4">
                    <a:moveTo>
                      <a:pt x="10" y="0"/>
                    </a:moveTo>
                    <a:lnTo>
                      <a:pt x="0" y="0"/>
                    </a:lnTo>
                    <a:lnTo>
                      <a:pt x="1" y="24"/>
                    </a:lnTo>
                    <a:lnTo>
                      <a:pt x="10" y="24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5756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7" name="Freeform 313"/>
              <p:cNvSpPr>
                <a:spLocks/>
              </p:cNvSpPr>
              <p:nvPr/>
            </p:nvSpPr>
            <p:spPr bwMode="auto">
              <a:xfrm>
                <a:off x="5586" y="3361"/>
                <a:ext cx="10" cy="24"/>
              </a:xfrm>
              <a:custGeom>
                <a:avLst/>
                <a:gdLst>
                  <a:gd name="T0" fmla="*/ 10 w 10"/>
                  <a:gd name="T1" fmla="*/ 0 h 24"/>
                  <a:gd name="T2" fmla="*/ 0 w 10"/>
                  <a:gd name="T3" fmla="*/ 0 h 24"/>
                  <a:gd name="T4" fmla="*/ 1 w 10"/>
                  <a:gd name="T5" fmla="*/ 24 h 24"/>
                  <a:gd name="T6" fmla="*/ 10 w 10"/>
                  <a:gd name="T7" fmla="*/ 24 h 24"/>
                  <a:gd name="T8" fmla="*/ 10 w 10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4">
                    <a:moveTo>
                      <a:pt x="10" y="0"/>
                    </a:moveTo>
                    <a:lnTo>
                      <a:pt x="0" y="0"/>
                    </a:lnTo>
                    <a:lnTo>
                      <a:pt x="1" y="24"/>
                    </a:lnTo>
                    <a:lnTo>
                      <a:pt x="10" y="24"/>
                    </a:lnTo>
                    <a:lnTo>
                      <a:pt x="1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8" name="Freeform 314"/>
              <p:cNvSpPr>
                <a:spLocks/>
              </p:cNvSpPr>
              <p:nvPr/>
            </p:nvSpPr>
            <p:spPr bwMode="auto">
              <a:xfrm>
                <a:off x="5587" y="3385"/>
                <a:ext cx="9" cy="257"/>
              </a:xfrm>
              <a:custGeom>
                <a:avLst/>
                <a:gdLst>
                  <a:gd name="T0" fmla="*/ 9 w 9"/>
                  <a:gd name="T1" fmla="*/ 0 h 257"/>
                  <a:gd name="T2" fmla="*/ 0 w 9"/>
                  <a:gd name="T3" fmla="*/ 0 h 257"/>
                  <a:gd name="T4" fmla="*/ 9 w 9"/>
                  <a:gd name="T5" fmla="*/ 257 h 257"/>
                  <a:gd name="T6" fmla="*/ 9 w 9"/>
                  <a:gd name="T7" fmla="*/ 0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257">
                    <a:moveTo>
                      <a:pt x="9" y="0"/>
                    </a:moveTo>
                    <a:lnTo>
                      <a:pt x="0" y="0"/>
                    </a:lnTo>
                    <a:lnTo>
                      <a:pt x="9" y="257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88AD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9" name="Freeform 315"/>
              <p:cNvSpPr>
                <a:spLocks/>
              </p:cNvSpPr>
              <p:nvPr/>
            </p:nvSpPr>
            <p:spPr bwMode="auto">
              <a:xfrm>
                <a:off x="5587" y="3385"/>
                <a:ext cx="9" cy="257"/>
              </a:xfrm>
              <a:custGeom>
                <a:avLst/>
                <a:gdLst>
                  <a:gd name="T0" fmla="*/ 9 w 9"/>
                  <a:gd name="T1" fmla="*/ 0 h 257"/>
                  <a:gd name="T2" fmla="*/ 0 w 9"/>
                  <a:gd name="T3" fmla="*/ 0 h 257"/>
                  <a:gd name="T4" fmla="*/ 9 w 9"/>
                  <a:gd name="T5" fmla="*/ 257 h 257"/>
                  <a:gd name="T6" fmla="*/ 9 w 9"/>
                  <a:gd name="T7" fmla="*/ 0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257">
                    <a:moveTo>
                      <a:pt x="9" y="0"/>
                    </a:moveTo>
                    <a:lnTo>
                      <a:pt x="0" y="0"/>
                    </a:lnTo>
                    <a:lnTo>
                      <a:pt x="9" y="257"/>
                    </a:lnTo>
                    <a:lnTo>
                      <a:pt x="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0" name="Freeform 316"/>
              <p:cNvSpPr>
                <a:spLocks/>
              </p:cNvSpPr>
              <p:nvPr/>
            </p:nvSpPr>
            <p:spPr bwMode="auto">
              <a:xfrm>
                <a:off x="5682" y="3173"/>
                <a:ext cx="17" cy="84"/>
              </a:xfrm>
              <a:custGeom>
                <a:avLst/>
                <a:gdLst>
                  <a:gd name="T0" fmla="*/ 6 w 10"/>
                  <a:gd name="T1" fmla="*/ 49 h 49"/>
                  <a:gd name="T2" fmla="*/ 5 w 10"/>
                  <a:gd name="T3" fmla="*/ 49 h 49"/>
                  <a:gd name="T4" fmla="*/ 0 w 10"/>
                  <a:gd name="T5" fmla="*/ 45 h 49"/>
                  <a:gd name="T6" fmla="*/ 2 w 10"/>
                  <a:gd name="T7" fmla="*/ 23 h 49"/>
                  <a:gd name="T8" fmla="*/ 0 w 10"/>
                  <a:gd name="T9" fmla="*/ 4 h 49"/>
                  <a:gd name="T10" fmla="*/ 5 w 10"/>
                  <a:gd name="T11" fmla="*/ 0 h 49"/>
                  <a:gd name="T12" fmla="*/ 6 w 10"/>
                  <a:gd name="T13" fmla="*/ 0 h 49"/>
                  <a:gd name="T14" fmla="*/ 10 w 10"/>
                  <a:gd name="T15" fmla="*/ 4 h 49"/>
                  <a:gd name="T16" fmla="*/ 10 w 10"/>
                  <a:gd name="T17" fmla="*/ 45 h 49"/>
                  <a:gd name="T18" fmla="*/ 6 w 10"/>
                  <a:gd name="T19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49">
                    <a:moveTo>
                      <a:pt x="6" y="49"/>
                    </a:moveTo>
                    <a:cubicBezTo>
                      <a:pt x="5" y="49"/>
                      <a:pt x="5" y="49"/>
                      <a:pt x="5" y="49"/>
                    </a:cubicBezTo>
                    <a:cubicBezTo>
                      <a:pt x="2" y="49"/>
                      <a:pt x="0" y="47"/>
                      <a:pt x="0" y="45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8" y="0"/>
                      <a:pt x="10" y="2"/>
                      <a:pt x="10" y="4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10" y="47"/>
                      <a:pt x="8" y="49"/>
                      <a:pt x="6" y="49"/>
                    </a:cubicBezTo>
                    <a:close/>
                  </a:path>
                </a:pathLst>
              </a:custGeom>
              <a:solidFill>
                <a:srgbClr val="BFA7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1" name="Freeform 317"/>
              <p:cNvSpPr>
                <a:spLocks/>
              </p:cNvSpPr>
              <p:nvPr/>
            </p:nvSpPr>
            <p:spPr bwMode="auto">
              <a:xfrm>
                <a:off x="5617" y="3174"/>
                <a:ext cx="94" cy="154"/>
              </a:xfrm>
              <a:custGeom>
                <a:avLst/>
                <a:gdLst>
                  <a:gd name="T0" fmla="*/ 3 w 55"/>
                  <a:gd name="T1" fmla="*/ 50 h 89"/>
                  <a:gd name="T2" fmla="*/ 23 w 55"/>
                  <a:gd name="T3" fmla="*/ 29 h 89"/>
                  <a:gd name="T4" fmla="*/ 32 w 55"/>
                  <a:gd name="T5" fmla="*/ 35 h 89"/>
                  <a:gd name="T6" fmla="*/ 16 w 55"/>
                  <a:gd name="T7" fmla="*/ 57 h 89"/>
                  <a:gd name="T8" fmla="*/ 24 w 55"/>
                  <a:gd name="T9" fmla="*/ 57 h 89"/>
                  <a:gd name="T10" fmla="*/ 42 w 55"/>
                  <a:gd name="T11" fmla="*/ 38 h 89"/>
                  <a:gd name="T12" fmla="*/ 44 w 55"/>
                  <a:gd name="T13" fmla="*/ 24 h 89"/>
                  <a:gd name="T14" fmla="*/ 45 w 55"/>
                  <a:gd name="T15" fmla="*/ 8 h 89"/>
                  <a:gd name="T16" fmla="*/ 48 w 55"/>
                  <a:gd name="T17" fmla="*/ 1 h 89"/>
                  <a:gd name="T18" fmla="*/ 55 w 55"/>
                  <a:gd name="T19" fmla="*/ 4 h 89"/>
                  <a:gd name="T20" fmla="*/ 55 w 55"/>
                  <a:gd name="T21" fmla="*/ 21 h 89"/>
                  <a:gd name="T22" fmla="*/ 55 w 55"/>
                  <a:gd name="T23" fmla="*/ 44 h 89"/>
                  <a:gd name="T24" fmla="*/ 33 w 55"/>
                  <a:gd name="T25" fmla="*/ 89 h 89"/>
                  <a:gd name="T26" fmla="*/ 0 w 55"/>
                  <a:gd name="T27" fmla="*/ 89 h 89"/>
                  <a:gd name="T28" fmla="*/ 0 w 55"/>
                  <a:gd name="T29" fmla="*/ 57 h 89"/>
                  <a:gd name="T30" fmla="*/ 3 w 55"/>
                  <a:gd name="T31" fmla="*/ 5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5" h="89">
                    <a:moveTo>
                      <a:pt x="3" y="50"/>
                    </a:moveTo>
                    <a:cubicBezTo>
                      <a:pt x="23" y="29"/>
                      <a:pt x="23" y="29"/>
                      <a:pt x="23" y="29"/>
                    </a:cubicBezTo>
                    <a:cubicBezTo>
                      <a:pt x="27" y="23"/>
                      <a:pt x="37" y="30"/>
                      <a:pt x="32" y="35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24" y="57"/>
                      <a:pt x="24" y="57"/>
                      <a:pt x="24" y="57"/>
                    </a:cubicBezTo>
                    <a:cubicBezTo>
                      <a:pt x="42" y="38"/>
                      <a:pt x="42" y="38"/>
                      <a:pt x="42" y="38"/>
                    </a:cubicBezTo>
                    <a:cubicBezTo>
                      <a:pt x="42" y="38"/>
                      <a:pt x="44" y="26"/>
                      <a:pt x="44" y="24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4"/>
                      <a:pt x="45" y="2"/>
                      <a:pt x="48" y="1"/>
                    </a:cubicBezTo>
                    <a:cubicBezTo>
                      <a:pt x="50" y="0"/>
                      <a:pt x="53" y="1"/>
                      <a:pt x="55" y="4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3"/>
                      <a:pt x="55" y="44"/>
                      <a:pt x="55" y="44"/>
                    </a:cubicBezTo>
                    <a:cubicBezTo>
                      <a:pt x="33" y="89"/>
                      <a:pt x="33" y="89"/>
                      <a:pt x="33" y="89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55"/>
                      <a:pt x="1" y="52"/>
                      <a:pt x="3" y="50"/>
                    </a:cubicBezTo>
                  </a:path>
                </a:pathLst>
              </a:custGeom>
              <a:solidFill>
                <a:srgbClr val="FFDF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2" name="Freeform 318"/>
              <p:cNvSpPr>
                <a:spLocks/>
              </p:cNvSpPr>
              <p:nvPr/>
            </p:nvSpPr>
            <p:spPr bwMode="auto">
              <a:xfrm>
                <a:off x="5668" y="3176"/>
                <a:ext cx="43" cy="152"/>
              </a:xfrm>
              <a:custGeom>
                <a:avLst/>
                <a:gdLst>
                  <a:gd name="T0" fmla="*/ 25 w 25"/>
                  <a:gd name="T1" fmla="*/ 20 h 88"/>
                  <a:gd name="T2" fmla="*/ 25 w 25"/>
                  <a:gd name="T3" fmla="*/ 3 h 88"/>
                  <a:gd name="T4" fmla="*/ 21 w 25"/>
                  <a:gd name="T5" fmla="*/ 0 h 88"/>
                  <a:gd name="T6" fmla="*/ 22 w 25"/>
                  <a:gd name="T7" fmla="*/ 1 h 88"/>
                  <a:gd name="T8" fmla="*/ 22 w 25"/>
                  <a:gd name="T9" fmla="*/ 19 h 88"/>
                  <a:gd name="T10" fmla="*/ 22 w 25"/>
                  <a:gd name="T11" fmla="*/ 42 h 88"/>
                  <a:gd name="T12" fmla="*/ 0 w 25"/>
                  <a:gd name="T13" fmla="*/ 88 h 88"/>
                  <a:gd name="T14" fmla="*/ 3 w 25"/>
                  <a:gd name="T15" fmla="*/ 88 h 88"/>
                  <a:gd name="T16" fmla="*/ 25 w 25"/>
                  <a:gd name="T17" fmla="*/ 43 h 88"/>
                  <a:gd name="T18" fmla="*/ 25 w 25"/>
                  <a:gd name="T19" fmla="*/ 2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" h="88">
                    <a:moveTo>
                      <a:pt x="25" y="20"/>
                    </a:moveTo>
                    <a:cubicBezTo>
                      <a:pt x="25" y="3"/>
                      <a:pt x="25" y="3"/>
                      <a:pt x="25" y="3"/>
                    </a:cubicBezTo>
                    <a:cubicBezTo>
                      <a:pt x="24" y="1"/>
                      <a:pt x="23" y="0"/>
                      <a:pt x="21" y="0"/>
                    </a:cubicBezTo>
                    <a:cubicBezTo>
                      <a:pt x="21" y="0"/>
                      <a:pt x="22" y="1"/>
                      <a:pt x="22" y="1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20"/>
                      <a:pt x="22" y="42"/>
                      <a:pt x="22" y="42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3" y="88"/>
                      <a:pt x="3" y="88"/>
                      <a:pt x="3" y="88"/>
                    </a:cubicBezTo>
                    <a:cubicBezTo>
                      <a:pt x="25" y="43"/>
                      <a:pt x="25" y="43"/>
                      <a:pt x="25" y="43"/>
                    </a:cubicBezTo>
                    <a:cubicBezTo>
                      <a:pt x="25" y="43"/>
                      <a:pt x="25" y="22"/>
                      <a:pt x="25" y="20"/>
                    </a:cubicBezTo>
                  </a:path>
                </a:pathLst>
              </a:custGeom>
              <a:solidFill>
                <a:srgbClr val="FFEC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3" name="Rectangle 319"/>
              <p:cNvSpPr>
                <a:spLocks noChangeArrowheads="1"/>
              </p:cNvSpPr>
              <p:nvPr/>
            </p:nvSpPr>
            <p:spPr bwMode="auto">
              <a:xfrm>
                <a:off x="5617" y="3318"/>
                <a:ext cx="1" cy="8"/>
              </a:xfrm>
              <a:prstGeom prst="rect">
                <a:avLst/>
              </a:prstGeom>
              <a:solidFill>
                <a:srgbClr val="D3D2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4" name="Rectangle 320"/>
              <p:cNvSpPr>
                <a:spLocks noChangeArrowheads="1"/>
              </p:cNvSpPr>
              <p:nvPr/>
            </p:nvSpPr>
            <p:spPr bwMode="auto">
              <a:xfrm>
                <a:off x="5617" y="3318"/>
                <a:ext cx="1" cy="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5" name="Freeform 321"/>
              <p:cNvSpPr>
                <a:spLocks/>
              </p:cNvSpPr>
              <p:nvPr/>
            </p:nvSpPr>
            <p:spPr bwMode="auto">
              <a:xfrm>
                <a:off x="5617" y="3318"/>
                <a:ext cx="56" cy="8"/>
              </a:xfrm>
              <a:custGeom>
                <a:avLst/>
                <a:gdLst>
                  <a:gd name="T0" fmla="*/ 56 w 56"/>
                  <a:gd name="T1" fmla="*/ 0 h 8"/>
                  <a:gd name="T2" fmla="*/ 0 w 56"/>
                  <a:gd name="T3" fmla="*/ 0 h 8"/>
                  <a:gd name="T4" fmla="*/ 0 w 56"/>
                  <a:gd name="T5" fmla="*/ 8 h 8"/>
                  <a:gd name="T6" fmla="*/ 53 w 56"/>
                  <a:gd name="T7" fmla="*/ 8 h 8"/>
                  <a:gd name="T8" fmla="*/ 56 w 56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8">
                    <a:moveTo>
                      <a:pt x="56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53" y="8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D3B9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6" name="Freeform 322"/>
              <p:cNvSpPr>
                <a:spLocks/>
              </p:cNvSpPr>
              <p:nvPr/>
            </p:nvSpPr>
            <p:spPr bwMode="auto">
              <a:xfrm>
                <a:off x="5617" y="3318"/>
                <a:ext cx="56" cy="8"/>
              </a:xfrm>
              <a:custGeom>
                <a:avLst/>
                <a:gdLst>
                  <a:gd name="T0" fmla="*/ 56 w 56"/>
                  <a:gd name="T1" fmla="*/ 0 h 8"/>
                  <a:gd name="T2" fmla="*/ 0 w 56"/>
                  <a:gd name="T3" fmla="*/ 0 h 8"/>
                  <a:gd name="T4" fmla="*/ 0 w 56"/>
                  <a:gd name="T5" fmla="*/ 8 h 8"/>
                  <a:gd name="T6" fmla="*/ 53 w 56"/>
                  <a:gd name="T7" fmla="*/ 8 h 8"/>
                  <a:gd name="T8" fmla="*/ 56 w 56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8">
                    <a:moveTo>
                      <a:pt x="56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53" y="8"/>
                    </a:lnTo>
                    <a:lnTo>
                      <a:pt x="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7" name="Freeform 323"/>
              <p:cNvSpPr>
                <a:spLocks/>
              </p:cNvSpPr>
              <p:nvPr/>
            </p:nvSpPr>
            <p:spPr bwMode="auto">
              <a:xfrm>
                <a:off x="5670" y="3318"/>
                <a:ext cx="8" cy="8"/>
              </a:xfrm>
              <a:custGeom>
                <a:avLst/>
                <a:gdLst>
                  <a:gd name="T0" fmla="*/ 8 w 8"/>
                  <a:gd name="T1" fmla="*/ 0 h 8"/>
                  <a:gd name="T2" fmla="*/ 3 w 8"/>
                  <a:gd name="T3" fmla="*/ 0 h 8"/>
                  <a:gd name="T4" fmla="*/ 0 w 8"/>
                  <a:gd name="T5" fmla="*/ 8 h 8"/>
                  <a:gd name="T6" fmla="*/ 5 w 8"/>
                  <a:gd name="T7" fmla="*/ 8 h 8"/>
                  <a:gd name="T8" fmla="*/ 8 w 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lnTo>
                      <a:pt x="3" y="0"/>
                    </a:lnTo>
                    <a:lnTo>
                      <a:pt x="0" y="8"/>
                    </a:lnTo>
                    <a:lnTo>
                      <a:pt x="5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D3C3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8" name="Freeform 324"/>
              <p:cNvSpPr>
                <a:spLocks/>
              </p:cNvSpPr>
              <p:nvPr/>
            </p:nvSpPr>
            <p:spPr bwMode="auto">
              <a:xfrm>
                <a:off x="5670" y="3318"/>
                <a:ext cx="8" cy="8"/>
              </a:xfrm>
              <a:custGeom>
                <a:avLst/>
                <a:gdLst>
                  <a:gd name="T0" fmla="*/ 8 w 8"/>
                  <a:gd name="T1" fmla="*/ 0 h 8"/>
                  <a:gd name="T2" fmla="*/ 3 w 8"/>
                  <a:gd name="T3" fmla="*/ 0 h 8"/>
                  <a:gd name="T4" fmla="*/ 0 w 8"/>
                  <a:gd name="T5" fmla="*/ 8 h 8"/>
                  <a:gd name="T6" fmla="*/ 5 w 8"/>
                  <a:gd name="T7" fmla="*/ 8 h 8"/>
                  <a:gd name="T8" fmla="*/ 8 w 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lnTo>
                      <a:pt x="3" y="0"/>
                    </a:lnTo>
                    <a:lnTo>
                      <a:pt x="0" y="8"/>
                    </a:lnTo>
                    <a:lnTo>
                      <a:pt x="5" y="8"/>
                    </a:lnTo>
                    <a:lnTo>
                      <a:pt x="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9" name="Rectangle 325"/>
              <p:cNvSpPr>
                <a:spLocks noChangeArrowheads="1"/>
              </p:cNvSpPr>
              <p:nvPr/>
            </p:nvSpPr>
            <p:spPr bwMode="auto">
              <a:xfrm>
                <a:off x="5596" y="3326"/>
                <a:ext cx="91" cy="347"/>
              </a:xfrm>
              <a:prstGeom prst="rect">
                <a:avLst/>
              </a:prstGeom>
              <a:solidFill>
                <a:srgbClr val="E063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0" name="Rectangle 326"/>
              <p:cNvSpPr>
                <a:spLocks noChangeArrowheads="1"/>
              </p:cNvSpPr>
              <p:nvPr/>
            </p:nvSpPr>
            <p:spPr bwMode="auto">
              <a:xfrm>
                <a:off x="5596" y="3326"/>
                <a:ext cx="91" cy="3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1" name="Rectangle 327"/>
              <p:cNvSpPr>
                <a:spLocks noChangeArrowheads="1"/>
              </p:cNvSpPr>
              <p:nvPr/>
            </p:nvSpPr>
            <p:spPr bwMode="auto">
              <a:xfrm>
                <a:off x="5596" y="3326"/>
                <a:ext cx="26" cy="347"/>
              </a:xfrm>
              <a:prstGeom prst="rect">
                <a:avLst/>
              </a:prstGeom>
              <a:solidFill>
                <a:srgbClr val="A84A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2" name="Freeform 328"/>
              <p:cNvSpPr>
                <a:spLocks/>
              </p:cNvSpPr>
              <p:nvPr/>
            </p:nvSpPr>
            <p:spPr bwMode="auto">
              <a:xfrm>
                <a:off x="5472" y="3173"/>
                <a:ext cx="19" cy="84"/>
              </a:xfrm>
              <a:custGeom>
                <a:avLst/>
                <a:gdLst>
                  <a:gd name="T0" fmla="*/ 5 w 11"/>
                  <a:gd name="T1" fmla="*/ 49 h 49"/>
                  <a:gd name="T2" fmla="*/ 5 w 11"/>
                  <a:gd name="T3" fmla="*/ 49 h 49"/>
                  <a:gd name="T4" fmla="*/ 11 w 11"/>
                  <a:gd name="T5" fmla="*/ 45 h 49"/>
                  <a:gd name="T6" fmla="*/ 8 w 11"/>
                  <a:gd name="T7" fmla="*/ 23 h 49"/>
                  <a:gd name="T8" fmla="*/ 10 w 11"/>
                  <a:gd name="T9" fmla="*/ 4 h 49"/>
                  <a:gd name="T10" fmla="*/ 5 w 11"/>
                  <a:gd name="T11" fmla="*/ 0 h 49"/>
                  <a:gd name="T12" fmla="*/ 5 w 11"/>
                  <a:gd name="T13" fmla="*/ 0 h 49"/>
                  <a:gd name="T14" fmla="*/ 0 w 11"/>
                  <a:gd name="T15" fmla="*/ 4 h 49"/>
                  <a:gd name="T16" fmla="*/ 0 w 11"/>
                  <a:gd name="T17" fmla="*/ 45 h 49"/>
                  <a:gd name="T18" fmla="*/ 5 w 11"/>
                  <a:gd name="T19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" h="49">
                    <a:moveTo>
                      <a:pt x="5" y="49"/>
                    </a:moveTo>
                    <a:cubicBezTo>
                      <a:pt x="5" y="49"/>
                      <a:pt x="5" y="49"/>
                      <a:pt x="5" y="49"/>
                    </a:cubicBezTo>
                    <a:cubicBezTo>
                      <a:pt x="8" y="49"/>
                      <a:pt x="11" y="47"/>
                      <a:pt x="11" y="45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2"/>
                      <a:pt x="8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7"/>
                      <a:pt x="2" y="49"/>
                      <a:pt x="5" y="49"/>
                    </a:cubicBezTo>
                    <a:close/>
                  </a:path>
                </a:pathLst>
              </a:custGeom>
              <a:solidFill>
                <a:srgbClr val="BFA7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3" name="Freeform 329"/>
              <p:cNvSpPr>
                <a:spLocks/>
              </p:cNvSpPr>
              <p:nvPr/>
            </p:nvSpPr>
            <p:spPr bwMode="auto">
              <a:xfrm>
                <a:off x="5460" y="3174"/>
                <a:ext cx="95" cy="154"/>
              </a:xfrm>
              <a:custGeom>
                <a:avLst/>
                <a:gdLst>
                  <a:gd name="T0" fmla="*/ 52 w 55"/>
                  <a:gd name="T1" fmla="*/ 50 h 89"/>
                  <a:gd name="T2" fmla="*/ 33 w 55"/>
                  <a:gd name="T3" fmla="*/ 29 h 89"/>
                  <a:gd name="T4" fmla="*/ 23 w 55"/>
                  <a:gd name="T5" fmla="*/ 35 h 89"/>
                  <a:gd name="T6" fmla="*/ 39 w 55"/>
                  <a:gd name="T7" fmla="*/ 57 h 89"/>
                  <a:gd name="T8" fmla="*/ 31 w 55"/>
                  <a:gd name="T9" fmla="*/ 57 h 89"/>
                  <a:gd name="T10" fmla="*/ 13 w 55"/>
                  <a:gd name="T11" fmla="*/ 38 h 89"/>
                  <a:gd name="T12" fmla="*/ 11 w 55"/>
                  <a:gd name="T13" fmla="*/ 24 h 89"/>
                  <a:gd name="T14" fmla="*/ 10 w 55"/>
                  <a:gd name="T15" fmla="*/ 8 h 89"/>
                  <a:gd name="T16" fmla="*/ 8 w 55"/>
                  <a:gd name="T17" fmla="*/ 1 h 89"/>
                  <a:gd name="T18" fmla="*/ 1 w 55"/>
                  <a:gd name="T19" fmla="*/ 4 h 89"/>
                  <a:gd name="T20" fmla="*/ 1 w 55"/>
                  <a:gd name="T21" fmla="*/ 21 h 89"/>
                  <a:gd name="T22" fmla="*/ 0 w 55"/>
                  <a:gd name="T23" fmla="*/ 44 h 89"/>
                  <a:gd name="T24" fmla="*/ 22 w 55"/>
                  <a:gd name="T25" fmla="*/ 89 h 89"/>
                  <a:gd name="T26" fmla="*/ 55 w 55"/>
                  <a:gd name="T27" fmla="*/ 89 h 89"/>
                  <a:gd name="T28" fmla="*/ 55 w 55"/>
                  <a:gd name="T29" fmla="*/ 57 h 89"/>
                  <a:gd name="T30" fmla="*/ 52 w 55"/>
                  <a:gd name="T31" fmla="*/ 5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5" h="89">
                    <a:moveTo>
                      <a:pt x="52" y="50"/>
                    </a:moveTo>
                    <a:cubicBezTo>
                      <a:pt x="33" y="29"/>
                      <a:pt x="33" y="29"/>
                      <a:pt x="33" y="29"/>
                    </a:cubicBezTo>
                    <a:cubicBezTo>
                      <a:pt x="28" y="23"/>
                      <a:pt x="18" y="30"/>
                      <a:pt x="23" y="35"/>
                    </a:cubicBezTo>
                    <a:cubicBezTo>
                      <a:pt x="39" y="57"/>
                      <a:pt x="39" y="57"/>
                      <a:pt x="39" y="57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38"/>
                      <a:pt x="11" y="26"/>
                      <a:pt x="11" y="24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1" y="4"/>
                      <a:pt x="10" y="2"/>
                      <a:pt x="8" y="1"/>
                    </a:cubicBezTo>
                    <a:cubicBezTo>
                      <a:pt x="5" y="0"/>
                      <a:pt x="2" y="1"/>
                      <a:pt x="1" y="4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0" y="23"/>
                      <a:pt x="0" y="44"/>
                      <a:pt x="0" y="44"/>
                    </a:cubicBezTo>
                    <a:cubicBezTo>
                      <a:pt x="22" y="89"/>
                      <a:pt x="22" y="89"/>
                      <a:pt x="22" y="89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55" y="55"/>
                      <a:pt x="54" y="52"/>
                      <a:pt x="52" y="50"/>
                    </a:cubicBezTo>
                  </a:path>
                </a:pathLst>
              </a:custGeom>
              <a:solidFill>
                <a:srgbClr val="FFDF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4" name="Freeform 330"/>
              <p:cNvSpPr>
                <a:spLocks/>
              </p:cNvSpPr>
              <p:nvPr/>
            </p:nvSpPr>
            <p:spPr bwMode="auto">
              <a:xfrm>
                <a:off x="5460" y="3176"/>
                <a:ext cx="43" cy="152"/>
              </a:xfrm>
              <a:custGeom>
                <a:avLst/>
                <a:gdLst>
                  <a:gd name="T0" fmla="*/ 1 w 25"/>
                  <a:gd name="T1" fmla="*/ 20 h 88"/>
                  <a:gd name="T2" fmla="*/ 1 w 25"/>
                  <a:gd name="T3" fmla="*/ 3 h 88"/>
                  <a:gd name="T4" fmla="*/ 4 w 25"/>
                  <a:gd name="T5" fmla="*/ 0 h 88"/>
                  <a:gd name="T6" fmla="*/ 4 w 25"/>
                  <a:gd name="T7" fmla="*/ 1 h 88"/>
                  <a:gd name="T8" fmla="*/ 3 w 25"/>
                  <a:gd name="T9" fmla="*/ 19 h 88"/>
                  <a:gd name="T10" fmla="*/ 3 w 25"/>
                  <a:gd name="T11" fmla="*/ 42 h 88"/>
                  <a:gd name="T12" fmla="*/ 25 w 25"/>
                  <a:gd name="T13" fmla="*/ 88 h 88"/>
                  <a:gd name="T14" fmla="*/ 22 w 25"/>
                  <a:gd name="T15" fmla="*/ 88 h 88"/>
                  <a:gd name="T16" fmla="*/ 0 w 25"/>
                  <a:gd name="T17" fmla="*/ 43 h 88"/>
                  <a:gd name="T18" fmla="*/ 1 w 25"/>
                  <a:gd name="T19" fmla="*/ 2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" h="88">
                    <a:moveTo>
                      <a:pt x="1" y="2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1"/>
                      <a:pt x="3" y="0"/>
                      <a:pt x="4" y="0"/>
                    </a:cubicBezTo>
                    <a:cubicBezTo>
                      <a:pt x="4" y="0"/>
                      <a:pt x="4" y="1"/>
                      <a:pt x="4" y="1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0"/>
                      <a:pt x="3" y="42"/>
                      <a:pt x="3" y="42"/>
                    </a:cubicBezTo>
                    <a:cubicBezTo>
                      <a:pt x="25" y="88"/>
                      <a:pt x="25" y="88"/>
                      <a:pt x="25" y="88"/>
                    </a:cubicBezTo>
                    <a:cubicBezTo>
                      <a:pt x="22" y="88"/>
                      <a:pt x="22" y="88"/>
                      <a:pt x="22" y="88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3"/>
                      <a:pt x="0" y="22"/>
                      <a:pt x="1" y="20"/>
                    </a:cubicBezTo>
                  </a:path>
                </a:pathLst>
              </a:custGeom>
              <a:solidFill>
                <a:srgbClr val="FFEC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5" name="Freeform 331"/>
              <p:cNvSpPr>
                <a:spLocks/>
              </p:cNvSpPr>
              <p:nvPr/>
            </p:nvSpPr>
            <p:spPr bwMode="auto">
              <a:xfrm>
                <a:off x="5498" y="3318"/>
                <a:ext cx="57" cy="10"/>
              </a:xfrm>
              <a:custGeom>
                <a:avLst/>
                <a:gdLst>
                  <a:gd name="T0" fmla="*/ 57 w 57"/>
                  <a:gd name="T1" fmla="*/ 0 h 10"/>
                  <a:gd name="T2" fmla="*/ 0 w 57"/>
                  <a:gd name="T3" fmla="*/ 0 h 10"/>
                  <a:gd name="T4" fmla="*/ 5 w 57"/>
                  <a:gd name="T5" fmla="*/ 10 h 10"/>
                  <a:gd name="T6" fmla="*/ 57 w 57"/>
                  <a:gd name="T7" fmla="*/ 10 h 10"/>
                  <a:gd name="T8" fmla="*/ 57 w 57"/>
                  <a:gd name="T9" fmla="*/ 10 h 10"/>
                  <a:gd name="T10" fmla="*/ 57 w 57"/>
                  <a:gd name="T1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" h="10">
                    <a:moveTo>
                      <a:pt x="57" y="0"/>
                    </a:moveTo>
                    <a:lnTo>
                      <a:pt x="0" y="0"/>
                    </a:lnTo>
                    <a:lnTo>
                      <a:pt x="5" y="10"/>
                    </a:lnTo>
                    <a:lnTo>
                      <a:pt x="57" y="10"/>
                    </a:lnTo>
                    <a:lnTo>
                      <a:pt x="57" y="10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D3B9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6" name="Freeform 332"/>
              <p:cNvSpPr>
                <a:spLocks/>
              </p:cNvSpPr>
              <p:nvPr/>
            </p:nvSpPr>
            <p:spPr bwMode="auto">
              <a:xfrm>
                <a:off x="5498" y="3318"/>
                <a:ext cx="57" cy="10"/>
              </a:xfrm>
              <a:custGeom>
                <a:avLst/>
                <a:gdLst>
                  <a:gd name="T0" fmla="*/ 57 w 57"/>
                  <a:gd name="T1" fmla="*/ 0 h 10"/>
                  <a:gd name="T2" fmla="*/ 0 w 57"/>
                  <a:gd name="T3" fmla="*/ 0 h 10"/>
                  <a:gd name="T4" fmla="*/ 5 w 57"/>
                  <a:gd name="T5" fmla="*/ 10 h 10"/>
                  <a:gd name="T6" fmla="*/ 57 w 57"/>
                  <a:gd name="T7" fmla="*/ 10 h 10"/>
                  <a:gd name="T8" fmla="*/ 57 w 57"/>
                  <a:gd name="T9" fmla="*/ 10 h 10"/>
                  <a:gd name="T10" fmla="*/ 57 w 57"/>
                  <a:gd name="T1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" h="10">
                    <a:moveTo>
                      <a:pt x="57" y="0"/>
                    </a:moveTo>
                    <a:lnTo>
                      <a:pt x="0" y="0"/>
                    </a:lnTo>
                    <a:lnTo>
                      <a:pt x="5" y="10"/>
                    </a:lnTo>
                    <a:lnTo>
                      <a:pt x="57" y="10"/>
                    </a:lnTo>
                    <a:lnTo>
                      <a:pt x="57" y="10"/>
                    </a:lnTo>
                    <a:lnTo>
                      <a:pt x="5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7" name="Freeform 333"/>
              <p:cNvSpPr>
                <a:spLocks/>
              </p:cNvSpPr>
              <p:nvPr/>
            </p:nvSpPr>
            <p:spPr bwMode="auto">
              <a:xfrm>
                <a:off x="5493" y="3318"/>
                <a:ext cx="10" cy="10"/>
              </a:xfrm>
              <a:custGeom>
                <a:avLst/>
                <a:gdLst>
                  <a:gd name="T0" fmla="*/ 5 w 10"/>
                  <a:gd name="T1" fmla="*/ 0 h 10"/>
                  <a:gd name="T2" fmla="*/ 0 w 10"/>
                  <a:gd name="T3" fmla="*/ 0 h 10"/>
                  <a:gd name="T4" fmla="*/ 5 w 10"/>
                  <a:gd name="T5" fmla="*/ 10 h 10"/>
                  <a:gd name="T6" fmla="*/ 10 w 10"/>
                  <a:gd name="T7" fmla="*/ 10 h 10"/>
                  <a:gd name="T8" fmla="*/ 5 w 10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0">
                    <a:moveTo>
                      <a:pt x="5" y="0"/>
                    </a:moveTo>
                    <a:lnTo>
                      <a:pt x="0" y="0"/>
                    </a:lnTo>
                    <a:lnTo>
                      <a:pt x="5" y="10"/>
                    </a:lnTo>
                    <a:lnTo>
                      <a:pt x="10" y="1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D3C3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8" name="Freeform 334"/>
              <p:cNvSpPr>
                <a:spLocks/>
              </p:cNvSpPr>
              <p:nvPr/>
            </p:nvSpPr>
            <p:spPr bwMode="auto">
              <a:xfrm>
                <a:off x="5493" y="3318"/>
                <a:ext cx="10" cy="10"/>
              </a:xfrm>
              <a:custGeom>
                <a:avLst/>
                <a:gdLst>
                  <a:gd name="T0" fmla="*/ 5 w 10"/>
                  <a:gd name="T1" fmla="*/ 0 h 10"/>
                  <a:gd name="T2" fmla="*/ 0 w 10"/>
                  <a:gd name="T3" fmla="*/ 0 h 10"/>
                  <a:gd name="T4" fmla="*/ 5 w 10"/>
                  <a:gd name="T5" fmla="*/ 10 h 10"/>
                  <a:gd name="T6" fmla="*/ 10 w 10"/>
                  <a:gd name="T7" fmla="*/ 10 h 10"/>
                  <a:gd name="T8" fmla="*/ 5 w 10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0">
                    <a:moveTo>
                      <a:pt x="5" y="0"/>
                    </a:moveTo>
                    <a:lnTo>
                      <a:pt x="0" y="0"/>
                    </a:lnTo>
                    <a:lnTo>
                      <a:pt x="5" y="10"/>
                    </a:lnTo>
                    <a:lnTo>
                      <a:pt x="10" y="10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9" name="Rectangle 335"/>
              <p:cNvSpPr>
                <a:spLocks noChangeArrowheads="1"/>
              </p:cNvSpPr>
              <p:nvPr/>
            </p:nvSpPr>
            <p:spPr bwMode="auto">
              <a:xfrm>
                <a:off x="5486" y="3326"/>
                <a:ext cx="89" cy="347"/>
              </a:xfrm>
              <a:prstGeom prst="rect">
                <a:avLst/>
              </a:prstGeom>
              <a:solidFill>
                <a:srgbClr val="E063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0" name="Rectangle 336"/>
              <p:cNvSpPr>
                <a:spLocks noChangeArrowheads="1"/>
              </p:cNvSpPr>
              <p:nvPr/>
            </p:nvSpPr>
            <p:spPr bwMode="auto">
              <a:xfrm>
                <a:off x="5551" y="3326"/>
                <a:ext cx="24" cy="347"/>
              </a:xfrm>
              <a:prstGeom prst="rect">
                <a:avLst/>
              </a:prstGeom>
              <a:solidFill>
                <a:srgbClr val="A84A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1" name="Rectangle 337"/>
              <p:cNvSpPr>
                <a:spLocks noChangeArrowheads="1"/>
              </p:cNvSpPr>
              <p:nvPr/>
            </p:nvSpPr>
            <p:spPr bwMode="auto">
              <a:xfrm>
                <a:off x="5580" y="3088"/>
                <a:ext cx="7" cy="17"/>
              </a:xfrm>
              <a:prstGeom prst="rect">
                <a:avLst/>
              </a:prstGeom>
              <a:solidFill>
                <a:srgbClr val="414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2" name="Freeform 338"/>
              <p:cNvSpPr>
                <a:spLocks/>
              </p:cNvSpPr>
              <p:nvPr/>
            </p:nvSpPr>
            <p:spPr bwMode="auto">
              <a:xfrm>
                <a:off x="5596" y="3092"/>
                <a:ext cx="12" cy="17"/>
              </a:xfrm>
              <a:custGeom>
                <a:avLst/>
                <a:gdLst>
                  <a:gd name="T0" fmla="*/ 7 w 12"/>
                  <a:gd name="T1" fmla="*/ 17 h 17"/>
                  <a:gd name="T2" fmla="*/ 0 w 12"/>
                  <a:gd name="T3" fmla="*/ 15 h 17"/>
                  <a:gd name="T4" fmla="*/ 5 w 12"/>
                  <a:gd name="T5" fmla="*/ 0 h 17"/>
                  <a:gd name="T6" fmla="*/ 12 w 12"/>
                  <a:gd name="T7" fmla="*/ 1 h 17"/>
                  <a:gd name="T8" fmla="*/ 7 w 12"/>
                  <a:gd name="T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7">
                    <a:moveTo>
                      <a:pt x="7" y="17"/>
                    </a:moveTo>
                    <a:lnTo>
                      <a:pt x="0" y="15"/>
                    </a:lnTo>
                    <a:lnTo>
                      <a:pt x="5" y="0"/>
                    </a:lnTo>
                    <a:lnTo>
                      <a:pt x="12" y="1"/>
                    </a:lnTo>
                    <a:lnTo>
                      <a:pt x="7" y="17"/>
                    </a:lnTo>
                    <a:close/>
                  </a:path>
                </a:pathLst>
              </a:custGeom>
              <a:solidFill>
                <a:srgbClr val="414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3" name="Freeform 339"/>
              <p:cNvSpPr>
                <a:spLocks/>
              </p:cNvSpPr>
              <p:nvPr/>
            </p:nvSpPr>
            <p:spPr bwMode="auto">
              <a:xfrm>
                <a:off x="5611" y="3099"/>
                <a:ext cx="16" cy="17"/>
              </a:xfrm>
              <a:custGeom>
                <a:avLst/>
                <a:gdLst>
                  <a:gd name="T0" fmla="*/ 7 w 16"/>
                  <a:gd name="T1" fmla="*/ 17 h 17"/>
                  <a:gd name="T2" fmla="*/ 0 w 16"/>
                  <a:gd name="T3" fmla="*/ 13 h 17"/>
                  <a:gd name="T4" fmla="*/ 9 w 16"/>
                  <a:gd name="T5" fmla="*/ 0 h 17"/>
                  <a:gd name="T6" fmla="*/ 16 w 16"/>
                  <a:gd name="T7" fmla="*/ 3 h 17"/>
                  <a:gd name="T8" fmla="*/ 7 w 16"/>
                  <a:gd name="T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7">
                    <a:moveTo>
                      <a:pt x="7" y="17"/>
                    </a:moveTo>
                    <a:lnTo>
                      <a:pt x="0" y="13"/>
                    </a:lnTo>
                    <a:lnTo>
                      <a:pt x="9" y="0"/>
                    </a:lnTo>
                    <a:lnTo>
                      <a:pt x="16" y="3"/>
                    </a:lnTo>
                    <a:lnTo>
                      <a:pt x="7" y="17"/>
                    </a:lnTo>
                    <a:close/>
                  </a:path>
                </a:pathLst>
              </a:custGeom>
              <a:solidFill>
                <a:srgbClr val="414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4" name="Freeform 340"/>
              <p:cNvSpPr>
                <a:spLocks/>
              </p:cNvSpPr>
              <p:nvPr/>
            </p:nvSpPr>
            <p:spPr bwMode="auto">
              <a:xfrm>
                <a:off x="5543" y="3097"/>
                <a:ext cx="15" cy="19"/>
              </a:xfrm>
              <a:custGeom>
                <a:avLst/>
                <a:gdLst>
                  <a:gd name="T0" fmla="*/ 8 w 15"/>
                  <a:gd name="T1" fmla="*/ 19 h 19"/>
                  <a:gd name="T2" fmla="*/ 0 w 15"/>
                  <a:gd name="T3" fmla="*/ 3 h 19"/>
                  <a:gd name="T4" fmla="*/ 6 w 15"/>
                  <a:gd name="T5" fmla="*/ 0 h 19"/>
                  <a:gd name="T6" fmla="*/ 15 w 15"/>
                  <a:gd name="T7" fmla="*/ 15 h 19"/>
                  <a:gd name="T8" fmla="*/ 8 w 15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9">
                    <a:moveTo>
                      <a:pt x="8" y="19"/>
                    </a:moveTo>
                    <a:lnTo>
                      <a:pt x="0" y="3"/>
                    </a:lnTo>
                    <a:lnTo>
                      <a:pt x="6" y="0"/>
                    </a:lnTo>
                    <a:lnTo>
                      <a:pt x="15" y="15"/>
                    </a:lnTo>
                    <a:lnTo>
                      <a:pt x="8" y="19"/>
                    </a:lnTo>
                    <a:close/>
                  </a:path>
                </a:pathLst>
              </a:custGeom>
              <a:solidFill>
                <a:srgbClr val="414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5" name="Freeform 341"/>
              <p:cNvSpPr>
                <a:spLocks/>
              </p:cNvSpPr>
              <p:nvPr/>
            </p:nvSpPr>
            <p:spPr bwMode="auto">
              <a:xfrm>
                <a:off x="5561" y="3090"/>
                <a:ext cx="11" cy="19"/>
              </a:xfrm>
              <a:custGeom>
                <a:avLst/>
                <a:gdLst>
                  <a:gd name="T0" fmla="*/ 6 w 11"/>
                  <a:gd name="T1" fmla="*/ 19 h 19"/>
                  <a:gd name="T2" fmla="*/ 0 w 11"/>
                  <a:gd name="T3" fmla="*/ 2 h 19"/>
                  <a:gd name="T4" fmla="*/ 7 w 11"/>
                  <a:gd name="T5" fmla="*/ 0 h 19"/>
                  <a:gd name="T6" fmla="*/ 11 w 11"/>
                  <a:gd name="T7" fmla="*/ 17 h 19"/>
                  <a:gd name="T8" fmla="*/ 6 w 11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9">
                    <a:moveTo>
                      <a:pt x="6" y="19"/>
                    </a:moveTo>
                    <a:lnTo>
                      <a:pt x="0" y="2"/>
                    </a:lnTo>
                    <a:lnTo>
                      <a:pt x="7" y="0"/>
                    </a:lnTo>
                    <a:lnTo>
                      <a:pt x="11" y="17"/>
                    </a:lnTo>
                    <a:lnTo>
                      <a:pt x="6" y="19"/>
                    </a:lnTo>
                    <a:close/>
                  </a:path>
                </a:pathLst>
              </a:custGeom>
              <a:solidFill>
                <a:srgbClr val="414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6" name="Freeform 342"/>
              <p:cNvSpPr>
                <a:spLocks/>
              </p:cNvSpPr>
              <p:nvPr/>
            </p:nvSpPr>
            <p:spPr bwMode="auto">
              <a:xfrm>
                <a:off x="5586" y="3114"/>
                <a:ext cx="65" cy="112"/>
              </a:xfrm>
              <a:custGeom>
                <a:avLst/>
                <a:gdLst>
                  <a:gd name="T0" fmla="*/ 0 w 38"/>
                  <a:gd name="T1" fmla="*/ 0 h 65"/>
                  <a:gd name="T2" fmla="*/ 0 w 38"/>
                  <a:gd name="T3" fmla="*/ 38 h 65"/>
                  <a:gd name="T4" fmla="*/ 0 w 38"/>
                  <a:gd name="T5" fmla="*/ 38 h 65"/>
                  <a:gd name="T6" fmla="*/ 27 w 38"/>
                  <a:gd name="T7" fmla="*/ 65 h 65"/>
                  <a:gd name="T8" fmla="*/ 38 w 38"/>
                  <a:gd name="T9" fmla="*/ 38 h 65"/>
                  <a:gd name="T10" fmla="*/ 38 w 38"/>
                  <a:gd name="T11" fmla="*/ 38 h 65"/>
                  <a:gd name="T12" fmla="*/ 0 w 38"/>
                  <a:gd name="T13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65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27" y="65"/>
                      <a:pt x="27" y="65"/>
                      <a:pt x="27" y="65"/>
                    </a:cubicBezTo>
                    <a:cubicBezTo>
                      <a:pt x="34" y="58"/>
                      <a:pt x="38" y="49"/>
                      <a:pt x="38" y="38"/>
                    </a:cubicBezTo>
                    <a:cubicBezTo>
                      <a:pt x="38" y="38"/>
                      <a:pt x="38" y="38"/>
                      <a:pt x="38" y="38"/>
                    </a:cubicBezTo>
                    <a:cubicBezTo>
                      <a:pt x="38" y="17"/>
                      <a:pt x="21" y="0"/>
                      <a:pt x="0" y="0"/>
                    </a:cubicBezTo>
                    <a:close/>
                  </a:path>
                </a:pathLst>
              </a:custGeom>
              <a:solidFill>
                <a:srgbClr val="87B0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7" name="Freeform 343"/>
              <p:cNvSpPr>
                <a:spLocks/>
              </p:cNvSpPr>
              <p:nvPr/>
            </p:nvSpPr>
            <p:spPr bwMode="auto">
              <a:xfrm>
                <a:off x="5518" y="3114"/>
                <a:ext cx="64" cy="66"/>
              </a:xfrm>
              <a:custGeom>
                <a:avLst/>
                <a:gdLst>
                  <a:gd name="T0" fmla="*/ 11 w 37"/>
                  <a:gd name="T1" fmla="*/ 11 h 38"/>
                  <a:gd name="T2" fmla="*/ 0 w 37"/>
                  <a:gd name="T3" fmla="*/ 38 h 38"/>
                  <a:gd name="T4" fmla="*/ 37 w 37"/>
                  <a:gd name="T5" fmla="*/ 38 h 38"/>
                  <a:gd name="T6" fmla="*/ 37 w 37"/>
                  <a:gd name="T7" fmla="*/ 38 h 38"/>
                  <a:gd name="T8" fmla="*/ 37 w 37"/>
                  <a:gd name="T9" fmla="*/ 0 h 38"/>
                  <a:gd name="T10" fmla="*/ 11 w 37"/>
                  <a:gd name="T11" fmla="*/ 11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38">
                    <a:moveTo>
                      <a:pt x="11" y="11"/>
                    </a:moveTo>
                    <a:cubicBezTo>
                      <a:pt x="4" y="18"/>
                      <a:pt x="0" y="28"/>
                      <a:pt x="0" y="38"/>
                    </a:cubicBezTo>
                    <a:cubicBezTo>
                      <a:pt x="37" y="38"/>
                      <a:pt x="37" y="38"/>
                      <a:pt x="37" y="38"/>
                    </a:cubicBezTo>
                    <a:cubicBezTo>
                      <a:pt x="37" y="38"/>
                      <a:pt x="37" y="38"/>
                      <a:pt x="37" y="38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27" y="0"/>
                      <a:pt x="18" y="5"/>
                      <a:pt x="11" y="11"/>
                    </a:cubicBezTo>
                    <a:close/>
                  </a:path>
                </a:pathLst>
              </a:custGeom>
              <a:solidFill>
                <a:srgbClr val="A84A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8" name="Freeform 344"/>
              <p:cNvSpPr>
                <a:spLocks/>
              </p:cNvSpPr>
              <p:nvPr/>
            </p:nvSpPr>
            <p:spPr bwMode="auto">
              <a:xfrm>
                <a:off x="5518" y="3183"/>
                <a:ext cx="111" cy="66"/>
              </a:xfrm>
              <a:custGeom>
                <a:avLst/>
                <a:gdLst>
                  <a:gd name="T0" fmla="*/ 37 w 64"/>
                  <a:gd name="T1" fmla="*/ 0 h 38"/>
                  <a:gd name="T2" fmla="*/ 37 w 64"/>
                  <a:gd name="T3" fmla="*/ 0 h 38"/>
                  <a:gd name="T4" fmla="*/ 0 w 64"/>
                  <a:gd name="T5" fmla="*/ 0 h 38"/>
                  <a:gd name="T6" fmla="*/ 0 w 64"/>
                  <a:gd name="T7" fmla="*/ 0 h 38"/>
                  <a:gd name="T8" fmla="*/ 37 w 64"/>
                  <a:gd name="T9" fmla="*/ 38 h 38"/>
                  <a:gd name="T10" fmla="*/ 64 w 64"/>
                  <a:gd name="T11" fmla="*/ 27 h 38"/>
                  <a:gd name="T12" fmla="*/ 37 w 64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38">
                    <a:moveTo>
                      <a:pt x="37" y="0"/>
                    </a:moveTo>
                    <a:cubicBezTo>
                      <a:pt x="37" y="0"/>
                      <a:pt x="37" y="0"/>
                      <a:pt x="3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1"/>
                      <a:pt x="17" y="38"/>
                      <a:pt x="37" y="38"/>
                    </a:cubicBezTo>
                    <a:cubicBezTo>
                      <a:pt x="48" y="38"/>
                      <a:pt x="57" y="34"/>
                      <a:pt x="64" y="27"/>
                    </a:cubicBez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BC9F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9" name="Freeform 345"/>
              <p:cNvSpPr>
                <a:spLocks/>
              </p:cNvSpPr>
              <p:nvPr/>
            </p:nvSpPr>
            <p:spPr bwMode="auto">
              <a:xfrm>
                <a:off x="5586" y="3119"/>
                <a:ext cx="60" cy="104"/>
              </a:xfrm>
              <a:custGeom>
                <a:avLst/>
                <a:gdLst>
                  <a:gd name="T0" fmla="*/ 0 w 35"/>
                  <a:gd name="T1" fmla="*/ 0 h 60"/>
                  <a:gd name="T2" fmla="*/ 0 w 35"/>
                  <a:gd name="T3" fmla="*/ 35 h 60"/>
                  <a:gd name="T4" fmla="*/ 0 w 35"/>
                  <a:gd name="T5" fmla="*/ 35 h 60"/>
                  <a:gd name="T6" fmla="*/ 25 w 35"/>
                  <a:gd name="T7" fmla="*/ 60 h 60"/>
                  <a:gd name="T8" fmla="*/ 35 w 35"/>
                  <a:gd name="T9" fmla="*/ 35 h 60"/>
                  <a:gd name="T10" fmla="*/ 35 w 35"/>
                  <a:gd name="T11" fmla="*/ 35 h 60"/>
                  <a:gd name="T12" fmla="*/ 0 w 35"/>
                  <a:gd name="T1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60">
                    <a:moveTo>
                      <a:pt x="0" y="0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25" y="60"/>
                      <a:pt x="25" y="60"/>
                      <a:pt x="25" y="60"/>
                    </a:cubicBezTo>
                    <a:cubicBezTo>
                      <a:pt x="31" y="54"/>
                      <a:pt x="35" y="45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16"/>
                      <a:pt x="19" y="0"/>
                      <a:pt x="0" y="0"/>
                    </a:cubicBezTo>
                    <a:close/>
                  </a:path>
                </a:pathLst>
              </a:custGeom>
              <a:solidFill>
                <a:srgbClr val="B4EB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0" name="Freeform 346"/>
              <p:cNvSpPr>
                <a:spLocks/>
              </p:cNvSpPr>
              <p:nvPr/>
            </p:nvSpPr>
            <p:spPr bwMode="auto">
              <a:xfrm>
                <a:off x="5522" y="3119"/>
                <a:ext cx="60" cy="61"/>
              </a:xfrm>
              <a:custGeom>
                <a:avLst/>
                <a:gdLst>
                  <a:gd name="T0" fmla="*/ 11 w 35"/>
                  <a:gd name="T1" fmla="*/ 11 h 35"/>
                  <a:gd name="T2" fmla="*/ 0 w 35"/>
                  <a:gd name="T3" fmla="*/ 35 h 35"/>
                  <a:gd name="T4" fmla="*/ 35 w 35"/>
                  <a:gd name="T5" fmla="*/ 35 h 35"/>
                  <a:gd name="T6" fmla="*/ 35 w 35"/>
                  <a:gd name="T7" fmla="*/ 35 h 35"/>
                  <a:gd name="T8" fmla="*/ 35 w 35"/>
                  <a:gd name="T9" fmla="*/ 0 h 35"/>
                  <a:gd name="T10" fmla="*/ 11 w 35"/>
                  <a:gd name="T11" fmla="*/ 1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35">
                    <a:moveTo>
                      <a:pt x="11" y="11"/>
                    </a:moveTo>
                    <a:cubicBezTo>
                      <a:pt x="4" y="17"/>
                      <a:pt x="1" y="26"/>
                      <a:pt x="0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26" y="0"/>
                      <a:pt x="17" y="4"/>
                      <a:pt x="11" y="11"/>
                    </a:cubicBezTo>
                    <a:close/>
                  </a:path>
                </a:pathLst>
              </a:custGeom>
              <a:solidFill>
                <a:srgbClr val="E063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1" name="Freeform 347"/>
              <p:cNvSpPr>
                <a:spLocks/>
              </p:cNvSpPr>
              <p:nvPr/>
            </p:nvSpPr>
            <p:spPr bwMode="auto">
              <a:xfrm>
                <a:off x="5522" y="3183"/>
                <a:ext cx="103" cy="60"/>
              </a:xfrm>
              <a:custGeom>
                <a:avLst/>
                <a:gdLst>
                  <a:gd name="T0" fmla="*/ 35 w 60"/>
                  <a:gd name="T1" fmla="*/ 0 h 35"/>
                  <a:gd name="T2" fmla="*/ 35 w 60"/>
                  <a:gd name="T3" fmla="*/ 0 h 35"/>
                  <a:gd name="T4" fmla="*/ 0 w 60"/>
                  <a:gd name="T5" fmla="*/ 0 h 35"/>
                  <a:gd name="T6" fmla="*/ 0 w 60"/>
                  <a:gd name="T7" fmla="*/ 0 h 35"/>
                  <a:gd name="T8" fmla="*/ 35 w 60"/>
                  <a:gd name="T9" fmla="*/ 35 h 35"/>
                  <a:gd name="T10" fmla="*/ 60 w 60"/>
                  <a:gd name="T11" fmla="*/ 25 h 35"/>
                  <a:gd name="T12" fmla="*/ 35 w 60"/>
                  <a:gd name="T1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35">
                    <a:moveTo>
                      <a:pt x="35" y="0"/>
                    </a:moveTo>
                    <a:cubicBezTo>
                      <a:pt x="35" y="0"/>
                      <a:pt x="35" y="0"/>
                      <a:pt x="3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9"/>
                      <a:pt x="16" y="35"/>
                      <a:pt x="35" y="35"/>
                    </a:cubicBezTo>
                    <a:cubicBezTo>
                      <a:pt x="45" y="35"/>
                      <a:pt x="54" y="31"/>
                      <a:pt x="60" y="25"/>
                    </a:cubicBez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FBD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2" name="Freeform 348"/>
              <p:cNvSpPr>
                <a:spLocks/>
              </p:cNvSpPr>
              <p:nvPr/>
            </p:nvSpPr>
            <p:spPr bwMode="auto">
              <a:xfrm>
                <a:off x="7078" y="3483"/>
                <a:ext cx="24" cy="52"/>
              </a:xfrm>
              <a:custGeom>
                <a:avLst/>
                <a:gdLst>
                  <a:gd name="T0" fmla="*/ 24 w 24"/>
                  <a:gd name="T1" fmla="*/ 47 h 52"/>
                  <a:gd name="T2" fmla="*/ 12 w 24"/>
                  <a:gd name="T3" fmla="*/ 0 h 52"/>
                  <a:gd name="T4" fmla="*/ 0 w 24"/>
                  <a:gd name="T5" fmla="*/ 47 h 52"/>
                  <a:gd name="T6" fmla="*/ 0 w 24"/>
                  <a:gd name="T7" fmla="*/ 52 h 52"/>
                  <a:gd name="T8" fmla="*/ 24 w 24"/>
                  <a:gd name="T9" fmla="*/ 52 h 52"/>
                  <a:gd name="T10" fmla="*/ 24 w 24"/>
                  <a:gd name="T11" fmla="*/ 47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52">
                    <a:moveTo>
                      <a:pt x="24" y="47"/>
                    </a:moveTo>
                    <a:lnTo>
                      <a:pt x="12" y="0"/>
                    </a:lnTo>
                    <a:lnTo>
                      <a:pt x="0" y="47"/>
                    </a:lnTo>
                    <a:lnTo>
                      <a:pt x="0" y="52"/>
                    </a:lnTo>
                    <a:lnTo>
                      <a:pt x="24" y="52"/>
                    </a:lnTo>
                    <a:lnTo>
                      <a:pt x="24" y="47"/>
                    </a:lnTo>
                    <a:close/>
                  </a:path>
                </a:pathLst>
              </a:cu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3" name="Freeform 349"/>
              <p:cNvSpPr>
                <a:spLocks/>
              </p:cNvSpPr>
              <p:nvPr/>
            </p:nvSpPr>
            <p:spPr bwMode="auto">
              <a:xfrm>
                <a:off x="7088" y="3483"/>
                <a:ext cx="3" cy="9"/>
              </a:xfrm>
              <a:custGeom>
                <a:avLst/>
                <a:gdLst>
                  <a:gd name="T0" fmla="*/ 3 w 3"/>
                  <a:gd name="T1" fmla="*/ 9 h 9"/>
                  <a:gd name="T2" fmla="*/ 2 w 3"/>
                  <a:gd name="T3" fmla="*/ 0 h 9"/>
                  <a:gd name="T4" fmla="*/ 0 w 3"/>
                  <a:gd name="T5" fmla="*/ 9 h 9"/>
                  <a:gd name="T6" fmla="*/ 3 w 3"/>
                  <a:gd name="T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9">
                    <a:moveTo>
                      <a:pt x="3" y="9"/>
                    </a:moveTo>
                    <a:lnTo>
                      <a:pt x="2" y="0"/>
                    </a:lnTo>
                    <a:lnTo>
                      <a:pt x="0" y="9"/>
                    </a:lnTo>
                    <a:lnTo>
                      <a:pt x="3" y="9"/>
                    </a:lnTo>
                    <a:close/>
                  </a:path>
                </a:pathLst>
              </a:custGeom>
              <a:solidFill>
                <a:srgbClr val="4850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4" name="Freeform 350"/>
              <p:cNvSpPr>
                <a:spLocks/>
              </p:cNvSpPr>
              <p:nvPr/>
            </p:nvSpPr>
            <p:spPr bwMode="auto">
              <a:xfrm>
                <a:off x="7078" y="3519"/>
                <a:ext cx="8" cy="290"/>
              </a:xfrm>
              <a:custGeom>
                <a:avLst/>
                <a:gdLst>
                  <a:gd name="T0" fmla="*/ 8 w 8"/>
                  <a:gd name="T1" fmla="*/ 290 h 290"/>
                  <a:gd name="T2" fmla="*/ 0 w 8"/>
                  <a:gd name="T3" fmla="*/ 290 h 290"/>
                  <a:gd name="T4" fmla="*/ 0 w 8"/>
                  <a:gd name="T5" fmla="*/ 11 h 290"/>
                  <a:gd name="T6" fmla="*/ 3 w 8"/>
                  <a:gd name="T7" fmla="*/ 0 h 290"/>
                  <a:gd name="T8" fmla="*/ 8 w 8"/>
                  <a:gd name="T9" fmla="*/ 11 h 290"/>
                  <a:gd name="T10" fmla="*/ 8 w 8"/>
                  <a:gd name="T11" fmla="*/ 29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90">
                    <a:moveTo>
                      <a:pt x="8" y="290"/>
                    </a:moveTo>
                    <a:lnTo>
                      <a:pt x="0" y="290"/>
                    </a:lnTo>
                    <a:lnTo>
                      <a:pt x="0" y="11"/>
                    </a:lnTo>
                    <a:lnTo>
                      <a:pt x="3" y="0"/>
                    </a:lnTo>
                    <a:lnTo>
                      <a:pt x="8" y="11"/>
                    </a:lnTo>
                    <a:lnTo>
                      <a:pt x="8" y="290"/>
                    </a:lnTo>
                    <a:close/>
                  </a:path>
                </a:pathLst>
              </a:custGeom>
              <a:solidFill>
                <a:srgbClr val="BC9F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5" name="Freeform 351"/>
              <p:cNvSpPr>
                <a:spLocks/>
              </p:cNvSpPr>
              <p:nvPr/>
            </p:nvSpPr>
            <p:spPr bwMode="auto">
              <a:xfrm>
                <a:off x="7086" y="3519"/>
                <a:ext cx="7" cy="290"/>
              </a:xfrm>
              <a:custGeom>
                <a:avLst/>
                <a:gdLst>
                  <a:gd name="T0" fmla="*/ 7 w 7"/>
                  <a:gd name="T1" fmla="*/ 290 h 290"/>
                  <a:gd name="T2" fmla="*/ 0 w 7"/>
                  <a:gd name="T3" fmla="*/ 290 h 290"/>
                  <a:gd name="T4" fmla="*/ 0 w 7"/>
                  <a:gd name="T5" fmla="*/ 11 h 290"/>
                  <a:gd name="T6" fmla="*/ 4 w 7"/>
                  <a:gd name="T7" fmla="*/ 0 h 290"/>
                  <a:gd name="T8" fmla="*/ 7 w 7"/>
                  <a:gd name="T9" fmla="*/ 11 h 290"/>
                  <a:gd name="T10" fmla="*/ 7 w 7"/>
                  <a:gd name="T11" fmla="*/ 29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290">
                    <a:moveTo>
                      <a:pt x="7" y="290"/>
                    </a:moveTo>
                    <a:lnTo>
                      <a:pt x="0" y="290"/>
                    </a:lnTo>
                    <a:lnTo>
                      <a:pt x="0" y="11"/>
                    </a:lnTo>
                    <a:lnTo>
                      <a:pt x="4" y="0"/>
                    </a:lnTo>
                    <a:lnTo>
                      <a:pt x="7" y="11"/>
                    </a:lnTo>
                    <a:lnTo>
                      <a:pt x="7" y="290"/>
                    </a:lnTo>
                    <a:close/>
                  </a:path>
                </a:pathLst>
              </a:custGeom>
              <a:solidFill>
                <a:srgbClr val="FBD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6" name="Freeform 352"/>
              <p:cNvSpPr>
                <a:spLocks/>
              </p:cNvSpPr>
              <p:nvPr/>
            </p:nvSpPr>
            <p:spPr bwMode="auto">
              <a:xfrm>
                <a:off x="7093" y="3519"/>
                <a:ext cx="9" cy="290"/>
              </a:xfrm>
              <a:custGeom>
                <a:avLst/>
                <a:gdLst>
                  <a:gd name="T0" fmla="*/ 9 w 9"/>
                  <a:gd name="T1" fmla="*/ 290 h 290"/>
                  <a:gd name="T2" fmla="*/ 0 w 9"/>
                  <a:gd name="T3" fmla="*/ 290 h 290"/>
                  <a:gd name="T4" fmla="*/ 0 w 9"/>
                  <a:gd name="T5" fmla="*/ 11 h 290"/>
                  <a:gd name="T6" fmla="*/ 4 w 9"/>
                  <a:gd name="T7" fmla="*/ 0 h 290"/>
                  <a:gd name="T8" fmla="*/ 9 w 9"/>
                  <a:gd name="T9" fmla="*/ 11 h 290"/>
                  <a:gd name="T10" fmla="*/ 9 w 9"/>
                  <a:gd name="T11" fmla="*/ 29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290">
                    <a:moveTo>
                      <a:pt x="9" y="290"/>
                    </a:moveTo>
                    <a:lnTo>
                      <a:pt x="0" y="290"/>
                    </a:lnTo>
                    <a:lnTo>
                      <a:pt x="0" y="11"/>
                    </a:lnTo>
                    <a:lnTo>
                      <a:pt x="4" y="0"/>
                    </a:lnTo>
                    <a:lnTo>
                      <a:pt x="9" y="11"/>
                    </a:lnTo>
                    <a:lnTo>
                      <a:pt x="9" y="290"/>
                    </a:lnTo>
                    <a:close/>
                  </a:path>
                </a:pathLst>
              </a:custGeom>
              <a:solidFill>
                <a:srgbClr val="FBDA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7" name="Rectangle 353"/>
              <p:cNvSpPr>
                <a:spLocks noChangeArrowheads="1"/>
              </p:cNvSpPr>
              <p:nvPr/>
            </p:nvSpPr>
            <p:spPr bwMode="auto">
              <a:xfrm>
                <a:off x="7078" y="3826"/>
                <a:ext cx="24" cy="28"/>
              </a:xfrm>
              <a:prstGeom prst="rect">
                <a:avLst/>
              </a:prstGeom>
              <a:solidFill>
                <a:srgbClr val="E682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8" name="Rectangle 354"/>
              <p:cNvSpPr>
                <a:spLocks noChangeArrowheads="1"/>
              </p:cNvSpPr>
              <p:nvPr/>
            </p:nvSpPr>
            <p:spPr bwMode="auto">
              <a:xfrm>
                <a:off x="7078" y="3826"/>
                <a:ext cx="12" cy="28"/>
              </a:xfrm>
              <a:prstGeom prst="rect">
                <a:avLst/>
              </a:prstGeom>
              <a:solidFill>
                <a:srgbClr val="E063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9" name="Freeform 355"/>
              <p:cNvSpPr>
                <a:spLocks/>
              </p:cNvSpPr>
              <p:nvPr/>
            </p:nvSpPr>
            <p:spPr bwMode="auto">
              <a:xfrm>
                <a:off x="7073" y="3804"/>
                <a:ext cx="32" cy="36"/>
              </a:xfrm>
              <a:custGeom>
                <a:avLst/>
                <a:gdLst>
                  <a:gd name="T0" fmla="*/ 17 w 19"/>
                  <a:gd name="T1" fmla="*/ 13 h 21"/>
                  <a:gd name="T2" fmla="*/ 19 w 19"/>
                  <a:gd name="T3" fmla="*/ 11 h 21"/>
                  <a:gd name="T4" fmla="*/ 17 w 19"/>
                  <a:gd name="T5" fmla="*/ 8 h 21"/>
                  <a:gd name="T6" fmla="*/ 17 w 19"/>
                  <a:gd name="T7" fmla="*/ 8 h 21"/>
                  <a:gd name="T8" fmla="*/ 17 w 19"/>
                  <a:gd name="T9" fmla="*/ 5 h 21"/>
                  <a:gd name="T10" fmla="*/ 17 w 19"/>
                  <a:gd name="T11" fmla="*/ 5 h 21"/>
                  <a:gd name="T12" fmla="*/ 19 w 19"/>
                  <a:gd name="T13" fmla="*/ 3 h 21"/>
                  <a:gd name="T14" fmla="*/ 17 w 19"/>
                  <a:gd name="T15" fmla="*/ 0 h 21"/>
                  <a:gd name="T16" fmla="*/ 3 w 19"/>
                  <a:gd name="T17" fmla="*/ 0 h 21"/>
                  <a:gd name="T18" fmla="*/ 0 w 19"/>
                  <a:gd name="T19" fmla="*/ 3 h 21"/>
                  <a:gd name="T20" fmla="*/ 3 w 19"/>
                  <a:gd name="T21" fmla="*/ 5 h 21"/>
                  <a:gd name="T22" fmla="*/ 3 w 19"/>
                  <a:gd name="T23" fmla="*/ 5 h 21"/>
                  <a:gd name="T24" fmla="*/ 3 w 19"/>
                  <a:gd name="T25" fmla="*/ 8 h 21"/>
                  <a:gd name="T26" fmla="*/ 3 w 19"/>
                  <a:gd name="T27" fmla="*/ 8 h 21"/>
                  <a:gd name="T28" fmla="*/ 0 w 19"/>
                  <a:gd name="T29" fmla="*/ 11 h 21"/>
                  <a:gd name="T30" fmla="*/ 3 w 19"/>
                  <a:gd name="T31" fmla="*/ 13 h 21"/>
                  <a:gd name="T32" fmla="*/ 3 w 19"/>
                  <a:gd name="T33" fmla="*/ 13 h 21"/>
                  <a:gd name="T34" fmla="*/ 3 w 19"/>
                  <a:gd name="T35" fmla="*/ 16 h 21"/>
                  <a:gd name="T36" fmla="*/ 3 w 19"/>
                  <a:gd name="T37" fmla="*/ 16 h 21"/>
                  <a:gd name="T38" fmla="*/ 0 w 19"/>
                  <a:gd name="T39" fmla="*/ 19 h 21"/>
                  <a:gd name="T40" fmla="*/ 3 w 19"/>
                  <a:gd name="T41" fmla="*/ 21 h 21"/>
                  <a:gd name="T42" fmla="*/ 17 w 19"/>
                  <a:gd name="T43" fmla="*/ 21 h 21"/>
                  <a:gd name="T44" fmla="*/ 19 w 19"/>
                  <a:gd name="T45" fmla="*/ 19 h 21"/>
                  <a:gd name="T46" fmla="*/ 17 w 19"/>
                  <a:gd name="T47" fmla="*/ 16 h 21"/>
                  <a:gd name="T48" fmla="*/ 17 w 19"/>
                  <a:gd name="T49" fmla="*/ 16 h 21"/>
                  <a:gd name="T50" fmla="*/ 17 w 19"/>
                  <a:gd name="T51" fmla="*/ 13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" h="21">
                    <a:moveTo>
                      <a:pt x="17" y="13"/>
                    </a:moveTo>
                    <a:cubicBezTo>
                      <a:pt x="18" y="13"/>
                      <a:pt x="19" y="12"/>
                      <a:pt x="19" y="11"/>
                    </a:cubicBezTo>
                    <a:cubicBezTo>
                      <a:pt x="19" y="9"/>
                      <a:pt x="18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8" y="5"/>
                      <a:pt x="19" y="4"/>
                      <a:pt x="19" y="3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1" y="8"/>
                      <a:pt x="0" y="9"/>
                      <a:pt x="0" y="11"/>
                    </a:cubicBezTo>
                    <a:cubicBezTo>
                      <a:pt x="0" y="12"/>
                      <a:pt x="1" y="13"/>
                      <a:pt x="3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1" y="16"/>
                      <a:pt x="0" y="17"/>
                      <a:pt x="0" y="19"/>
                    </a:cubicBezTo>
                    <a:cubicBezTo>
                      <a:pt x="0" y="20"/>
                      <a:pt x="1" y="21"/>
                      <a:pt x="3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8" y="21"/>
                      <a:pt x="19" y="20"/>
                      <a:pt x="19" y="19"/>
                    </a:cubicBezTo>
                    <a:cubicBezTo>
                      <a:pt x="19" y="17"/>
                      <a:pt x="18" y="16"/>
                      <a:pt x="17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7" y="13"/>
                      <a:pt x="17" y="13"/>
                      <a:pt x="17" y="13"/>
                    </a:cubicBezTo>
                    <a:close/>
                  </a:path>
                </a:pathLst>
              </a:custGeom>
              <a:solidFill>
                <a:srgbClr val="4850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0" name="Freeform 356"/>
              <p:cNvSpPr>
                <a:spLocks/>
              </p:cNvSpPr>
              <p:nvPr/>
            </p:nvSpPr>
            <p:spPr bwMode="auto">
              <a:xfrm>
                <a:off x="7073" y="3804"/>
                <a:ext cx="17" cy="36"/>
              </a:xfrm>
              <a:custGeom>
                <a:avLst/>
                <a:gdLst>
                  <a:gd name="T0" fmla="*/ 3 w 10"/>
                  <a:gd name="T1" fmla="*/ 0 h 21"/>
                  <a:gd name="T2" fmla="*/ 0 w 10"/>
                  <a:gd name="T3" fmla="*/ 3 h 21"/>
                  <a:gd name="T4" fmla="*/ 3 w 10"/>
                  <a:gd name="T5" fmla="*/ 5 h 21"/>
                  <a:gd name="T6" fmla="*/ 3 w 10"/>
                  <a:gd name="T7" fmla="*/ 5 h 21"/>
                  <a:gd name="T8" fmla="*/ 3 w 10"/>
                  <a:gd name="T9" fmla="*/ 8 h 21"/>
                  <a:gd name="T10" fmla="*/ 3 w 10"/>
                  <a:gd name="T11" fmla="*/ 8 h 21"/>
                  <a:gd name="T12" fmla="*/ 0 w 10"/>
                  <a:gd name="T13" fmla="*/ 11 h 21"/>
                  <a:gd name="T14" fmla="*/ 3 w 10"/>
                  <a:gd name="T15" fmla="*/ 13 h 21"/>
                  <a:gd name="T16" fmla="*/ 3 w 10"/>
                  <a:gd name="T17" fmla="*/ 13 h 21"/>
                  <a:gd name="T18" fmla="*/ 3 w 10"/>
                  <a:gd name="T19" fmla="*/ 16 h 21"/>
                  <a:gd name="T20" fmla="*/ 3 w 10"/>
                  <a:gd name="T21" fmla="*/ 16 h 21"/>
                  <a:gd name="T22" fmla="*/ 0 w 10"/>
                  <a:gd name="T23" fmla="*/ 19 h 21"/>
                  <a:gd name="T24" fmla="*/ 3 w 10"/>
                  <a:gd name="T25" fmla="*/ 21 h 21"/>
                  <a:gd name="T26" fmla="*/ 10 w 10"/>
                  <a:gd name="T27" fmla="*/ 21 h 21"/>
                  <a:gd name="T28" fmla="*/ 10 w 10"/>
                  <a:gd name="T29" fmla="*/ 0 h 21"/>
                  <a:gd name="T30" fmla="*/ 3 w 10"/>
                  <a:gd name="T3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" h="21">
                    <a:moveTo>
                      <a:pt x="3" y="0"/>
                    </a:move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1" y="8"/>
                      <a:pt x="0" y="9"/>
                      <a:pt x="0" y="11"/>
                    </a:cubicBezTo>
                    <a:cubicBezTo>
                      <a:pt x="0" y="12"/>
                      <a:pt x="1" y="13"/>
                      <a:pt x="3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1" y="16"/>
                      <a:pt x="0" y="17"/>
                      <a:pt x="0" y="19"/>
                    </a:cubicBezTo>
                    <a:cubicBezTo>
                      <a:pt x="0" y="20"/>
                      <a:pt x="1" y="21"/>
                      <a:pt x="3" y="21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0"/>
                      <a:pt x="10" y="0"/>
                      <a:pt x="10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4850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1" name="Freeform 357"/>
              <p:cNvSpPr>
                <a:spLocks/>
              </p:cNvSpPr>
              <p:nvPr/>
            </p:nvSpPr>
            <p:spPr bwMode="auto">
              <a:xfrm>
                <a:off x="7090" y="3804"/>
                <a:ext cx="15" cy="36"/>
              </a:xfrm>
              <a:custGeom>
                <a:avLst/>
                <a:gdLst>
                  <a:gd name="T0" fmla="*/ 7 w 9"/>
                  <a:gd name="T1" fmla="*/ 13 h 21"/>
                  <a:gd name="T2" fmla="*/ 9 w 9"/>
                  <a:gd name="T3" fmla="*/ 11 h 21"/>
                  <a:gd name="T4" fmla="*/ 7 w 9"/>
                  <a:gd name="T5" fmla="*/ 8 h 21"/>
                  <a:gd name="T6" fmla="*/ 7 w 9"/>
                  <a:gd name="T7" fmla="*/ 8 h 21"/>
                  <a:gd name="T8" fmla="*/ 7 w 9"/>
                  <a:gd name="T9" fmla="*/ 5 h 21"/>
                  <a:gd name="T10" fmla="*/ 7 w 9"/>
                  <a:gd name="T11" fmla="*/ 5 h 21"/>
                  <a:gd name="T12" fmla="*/ 9 w 9"/>
                  <a:gd name="T13" fmla="*/ 3 h 21"/>
                  <a:gd name="T14" fmla="*/ 7 w 9"/>
                  <a:gd name="T15" fmla="*/ 0 h 21"/>
                  <a:gd name="T16" fmla="*/ 0 w 9"/>
                  <a:gd name="T17" fmla="*/ 0 h 21"/>
                  <a:gd name="T18" fmla="*/ 0 w 9"/>
                  <a:gd name="T19" fmla="*/ 21 h 21"/>
                  <a:gd name="T20" fmla="*/ 7 w 9"/>
                  <a:gd name="T21" fmla="*/ 21 h 21"/>
                  <a:gd name="T22" fmla="*/ 9 w 9"/>
                  <a:gd name="T23" fmla="*/ 19 h 21"/>
                  <a:gd name="T24" fmla="*/ 7 w 9"/>
                  <a:gd name="T25" fmla="*/ 16 h 21"/>
                  <a:gd name="T26" fmla="*/ 7 w 9"/>
                  <a:gd name="T27" fmla="*/ 16 h 21"/>
                  <a:gd name="T28" fmla="*/ 7 w 9"/>
                  <a:gd name="T29" fmla="*/ 13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21">
                    <a:moveTo>
                      <a:pt x="7" y="13"/>
                    </a:moveTo>
                    <a:cubicBezTo>
                      <a:pt x="8" y="13"/>
                      <a:pt x="9" y="12"/>
                      <a:pt x="9" y="11"/>
                    </a:cubicBezTo>
                    <a:cubicBezTo>
                      <a:pt x="9" y="9"/>
                      <a:pt x="8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8" y="5"/>
                      <a:pt x="9" y="4"/>
                      <a:pt x="9" y="3"/>
                    </a:cubicBezTo>
                    <a:cubicBezTo>
                      <a:pt x="9" y="1"/>
                      <a:pt x="8" y="0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8" y="21"/>
                      <a:pt x="9" y="20"/>
                      <a:pt x="9" y="19"/>
                    </a:cubicBezTo>
                    <a:cubicBezTo>
                      <a:pt x="9" y="17"/>
                      <a:pt x="8" y="16"/>
                      <a:pt x="7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7" y="13"/>
                      <a:pt x="7" y="13"/>
                      <a:pt x="7" y="13"/>
                    </a:cubicBezTo>
                    <a:close/>
                  </a:path>
                </a:pathLst>
              </a:custGeom>
              <a:solidFill>
                <a:srgbClr val="6D73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2" name="Freeform 358"/>
              <p:cNvSpPr>
                <a:spLocks/>
              </p:cNvSpPr>
              <p:nvPr/>
            </p:nvSpPr>
            <p:spPr bwMode="auto">
              <a:xfrm>
                <a:off x="5715" y="3773"/>
                <a:ext cx="134" cy="76"/>
              </a:xfrm>
              <a:custGeom>
                <a:avLst/>
                <a:gdLst>
                  <a:gd name="T0" fmla="*/ 21 w 78"/>
                  <a:gd name="T1" fmla="*/ 0 h 44"/>
                  <a:gd name="T2" fmla="*/ 0 w 78"/>
                  <a:gd name="T3" fmla="*/ 8 h 44"/>
                  <a:gd name="T4" fmla="*/ 7 w 78"/>
                  <a:gd name="T5" fmla="*/ 30 h 44"/>
                  <a:gd name="T6" fmla="*/ 14 w 78"/>
                  <a:gd name="T7" fmla="*/ 30 h 44"/>
                  <a:gd name="T8" fmla="*/ 14 w 78"/>
                  <a:gd name="T9" fmla="*/ 44 h 44"/>
                  <a:gd name="T10" fmla="*/ 74 w 78"/>
                  <a:gd name="T11" fmla="*/ 44 h 44"/>
                  <a:gd name="T12" fmla="*/ 78 w 78"/>
                  <a:gd name="T13" fmla="*/ 42 h 44"/>
                  <a:gd name="T14" fmla="*/ 71 w 78"/>
                  <a:gd name="T15" fmla="*/ 42 h 44"/>
                  <a:gd name="T16" fmla="*/ 69 w 78"/>
                  <a:gd name="T17" fmla="*/ 42 h 44"/>
                  <a:gd name="T18" fmla="*/ 66 w 78"/>
                  <a:gd name="T19" fmla="*/ 42 h 44"/>
                  <a:gd name="T20" fmla="*/ 56 w 78"/>
                  <a:gd name="T21" fmla="*/ 42 h 44"/>
                  <a:gd name="T22" fmla="*/ 42 w 78"/>
                  <a:gd name="T23" fmla="*/ 34 h 44"/>
                  <a:gd name="T24" fmla="*/ 21 w 78"/>
                  <a:gd name="T2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" h="44">
                    <a:moveTo>
                      <a:pt x="21" y="0"/>
                    </a:moveTo>
                    <a:cubicBezTo>
                      <a:pt x="15" y="5"/>
                      <a:pt x="8" y="8"/>
                      <a:pt x="0" y="8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74" y="44"/>
                      <a:pt x="74" y="44"/>
                      <a:pt x="74" y="44"/>
                    </a:cubicBezTo>
                    <a:cubicBezTo>
                      <a:pt x="75" y="44"/>
                      <a:pt x="77" y="43"/>
                      <a:pt x="78" y="42"/>
                    </a:cubicBezTo>
                    <a:cubicBezTo>
                      <a:pt x="71" y="42"/>
                      <a:pt x="71" y="42"/>
                      <a:pt x="71" y="42"/>
                    </a:cubicBezTo>
                    <a:cubicBezTo>
                      <a:pt x="70" y="42"/>
                      <a:pt x="70" y="42"/>
                      <a:pt x="69" y="42"/>
                    </a:cubicBezTo>
                    <a:cubicBezTo>
                      <a:pt x="68" y="42"/>
                      <a:pt x="67" y="42"/>
                      <a:pt x="66" y="42"/>
                    </a:cubicBezTo>
                    <a:cubicBezTo>
                      <a:pt x="56" y="42"/>
                      <a:pt x="56" y="42"/>
                      <a:pt x="56" y="42"/>
                    </a:cubicBezTo>
                    <a:cubicBezTo>
                      <a:pt x="50" y="42"/>
                      <a:pt x="45" y="39"/>
                      <a:pt x="42" y="34"/>
                    </a:cubicBezTo>
                    <a:cubicBezTo>
                      <a:pt x="31" y="27"/>
                      <a:pt x="23" y="14"/>
                      <a:pt x="21" y="0"/>
                    </a:cubicBezTo>
                  </a:path>
                </a:pathLst>
              </a:custGeom>
              <a:solidFill>
                <a:srgbClr val="BDBB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3" name="Freeform 359"/>
              <p:cNvSpPr>
                <a:spLocks noEditPoints="1"/>
              </p:cNvSpPr>
              <p:nvPr/>
            </p:nvSpPr>
            <p:spPr bwMode="auto">
              <a:xfrm>
                <a:off x="5787" y="3831"/>
                <a:ext cx="64" cy="14"/>
              </a:xfrm>
              <a:custGeom>
                <a:avLst/>
                <a:gdLst>
                  <a:gd name="T0" fmla="*/ 37 w 37"/>
                  <a:gd name="T1" fmla="*/ 7 h 8"/>
                  <a:gd name="T2" fmla="*/ 29 w 37"/>
                  <a:gd name="T3" fmla="*/ 8 h 8"/>
                  <a:gd name="T4" fmla="*/ 36 w 37"/>
                  <a:gd name="T5" fmla="*/ 8 h 8"/>
                  <a:gd name="T6" fmla="*/ 37 w 37"/>
                  <a:gd name="T7" fmla="*/ 7 h 8"/>
                  <a:gd name="T8" fmla="*/ 0 w 37"/>
                  <a:gd name="T9" fmla="*/ 0 h 8"/>
                  <a:gd name="T10" fmla="*/ 14 w 37"/>
                  <a:gd name="T11" fmla="*/ 8 h 8"/>
                  <a:gd name="T12" fmla="*/ 24 w 37"/>
                  <a:gd name="T13" fmla="*/ 8 h 8"/>
                  <a:gd name="T14" fmla="*/ 0 w 37"/>
                  <a:gd name="T1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" h="8">
                    <a:moveTo>
                      <a:pt x="37" y="7"/>
                    </a:moveTo>
                    <a:cubicBezTo>
                      <a:pt x="34" y="8"/>
                      <a:pt x="32" y="8"/>
                      <a:pt x="29" y="8"/>
                    </a:cubicBezTo>
                    <a:cubicBezTo>
                      <a:pt x="36" y="8"/>
                      <a:pt x="36" y="8"/>
                      <a:pt x="36" y="8"/>
                    </a:cubicBezTo>
                    <a:cubicBezTo>
                      <a:pt x="36" y="8"/>
                      <a:pt x="37" y="8"/>
                      <a:pt x="37" y="7"/>
                    </a:cubicBezTo>
                    <a:moveTo>
                      <a:pt x="0" y="0"/>
                    </a:moveTo>
                    <a:cubicBezTo>
                      <a:pt x="3" y="5"/>
                      <a:pt x="8" y="8"/>
                      <a:pt x="14" y="8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15" y="8"/>
                      <a:pt x="7" y="5"/>
                      <a:pt x="0" y="0"/>
                    </a:cubicBezTo>
                  </a:path>
                </a:pathLst>
              </a:custGeom>
              <a:solidFill>
                <a:srgbClr val="B3B2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4" name="Freeform 360"/>
              <p:cNvSpPr>
                <a:spLocks/>
              </p:cNvSpPr>
              <p:nvPr/>
            </p:nvSpPr>
            <p:spPr bwMode="auto">
              <a:xfrm>
                <a:off x="5715" y="3768"/>
                <a:ext cx="36" cy="19"/>
              </a:xfrm>
              <a:custGeom>
                <a:avLst/>
                <a:gdLst>
                  <a:gd name="T0" fmla="*/ 21 w 21"/>
                  <a:gd name="T1" fmla="*/ 0 h 11"/>
                  <a:gd name="T2" fmla="*/ 4 w 21"/>
                  <a:gd name="T3" fmla="*/ 0 h 11"/>
                  <a:gd name="T4" fmla="*/ 8 w 21"/>
                  <a:gd name="T5" fmla="*/ 10 h 11"/>
                  <a:gd name="T6" fmla="*/ 0 w 21"/>
                  <a:gd name="T7" fmla="*/ 11 h 11"/>
                  <a:gd name="T8" fmla="*/ 0 w 21"/>
                  <a:gd name="T9" fmla="*/ 11 h 11"/>
                  <a:gd name="T10" fmla="*/ 21 w 21"/>
                  <a:gd name="T11" fmla="*/ 3 h 11"/>
                  <a:gd name="T12" fmla="*/ 21 w 21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11">
                    <a:moveTo>
                      <a:pt x="21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5" y="10"/>
                      <a:pt x="3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8" y="11"/>
                      <a:pt x="15" y="8"/>
                      <a:pt x="21" y="3"/>
                    </a:cubicBezTo>
                    <a:cubicBezTo>
                      <a:pt x="21" y="2"/>
                      <a:pt x="21" y="1"/>
                      <a:pt x="21" y="0"/>
                    </a:cubicBezTo>
                  </a:path>
                </a:pathLst>
              </a:custGeom>
              <a:solidFill>
                <a:srgbClr val="B3B2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5" name="Freeform 361"/>
              <p:cNvSpPr>
                <a:spLocks/>
              </p:cNvSpPr>
              <p:nvPr/>
            </p:nvSpPr>
            <p:spPr bwMode="auto">
              <a:xfrm>
                <a:off x="5751" y="3768"/>
                <a:ext cx="110" cy="77"/>
              </a:xfrm>
              <a:custGeom>
                <a:avLst/>
                <a:gdLst>
                  <a:gd name="T0" fmla="*/ 64 w 64"/>
                  <a:gd name="T1" fmla="*/ 0 h 45"/>
                  <a:gd name="T2" fmla="*/ 0 w 64"/>
                  <a:gd name="T3" fmla="*/ 0 h 45"/>
                  <a:gd name="T4" fmla="*/ 0 w 64"/>
                  <a:gd name="T5" fmla="*/ 3 h 45"/>
                  <a:gd name="T6" fmla="*/ 21 w 64"/>
                  <a:gd name="T7" fmla="*/ 37 h 45"/>
                  <a:gd name="T8" fmla="*/ 45 w 64"/>
                  <a:gd name="T9" fmla="*/ 45 h 45"/>
                  <a:gd name="T10" fmla="*/ 48 w 64"/>
                  <a:gd name="T11" fmla="*/ 45 h 45"/>
                  <a:gd name="T12" fmla="*/ 50 w 64"/>
                  <a:gd name="T13" fmla="*/ 45 h 45"/>
                  <a:gd name="T14" fmla="*/ 58 w 64"/>
                  <a:gd name="T15" fmla="*/ 44 h 45"/>
                  <a:gd name="T16" fmla="*/ 58 w 64"/>
                  <a:gd name="T17" fmla="*/ 44 h 45"/>
                  <a:gd name="T18" fmla="*/ 64 w 64"/>
                  <a:gd name="T1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45">
                    <a:moveTo>
                      <a:pt x="6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2" y="17"/>
                      <a:pt x="10" y="30"/>
                      <a:pt x="21" y="37"/>
                    </a:cubicBezTo>
                    <a:cubicBezTo>
                      <a:pt x="28" y="42"/>
                      <a:pt x="36" y="45"/>
                      <a:pt x="45" y="45"/>
                    </a:cubicBezTo>
                    <a:cubicBezTo>
                      <a:pt x="46" y="45"/>
                      <a:pt x="47" y="45"/>
                      <a:pt x="48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3" y="45"/>
                      <a:pt x="55" y="45"/>
                      <a:pt x="58" y="44"/>
                    </a:cubicBezTo>
                    <a:cubicBezTo>
                      <a:pt x="58" y="44"/>
                      <a:pt x="58" y="44"/>
                      <a:pt x="58" y="44"/>
                    </a:cubicBezTo>
                    <a:cubicBezTo>
                      <a:pt x="64" y="0"/>
                      <a:pt x="64" y="0"/>
                      <a:pt x="64" y="0"/>
                    </a:cubicBezTo>
                  </a:path>
                </a:pathLst>
              </a:custGeom>
              <a:solidFill>
                <a:srgbClr val="B3B2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6" name="Freeform 362"/>
              <p:cNvSpPr>
                <a:spLocks/>
              </p:cNvSpPr>
              <p:nvPr/>
            </p:nvSpPr>
            <p:spPr bwMode="auto">
              <a:xfrm>
                <a:off x="5708" y="3768"/>
                <a:ext cx="20" cy="19"/>
              </a:xfrm>
              <a:custGeom>
                <a:avLst/>
                <a:gdLst>
                  <a:gd name="T0" fmla="*/ 8 w 12"/>
                  <a:gd name="T1" fmla="*/ 0 h 11"/>
                  <a:gd name="T2" fmla="*/ 0 w 12"/>
                  <a:gd name="T3" fmla="*/ 0 h 11"/>
                  <a:gd name="T4" fmla="*/ 4 w 12"/>
                  <a:gd name="T5" fmla="*/ 11 h 11"/>
                  <a:gd name="T6" fmla="*/ 12 w 12"/>
                  <a:gd name="T7" fmla="*/ 10 h 11"/>
                  <a:gd name="T8" fmla="*/ 8 w 12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1">
                    <a:moveTo>
                      <a:pt x="8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7" y="11"/>
                      <a:pt x="9" y="10"/>
                      <a:pt x="12" y="10"/>
                    </a:cubicBez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8886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7" name="Freeform 363"/>
              <p:cNvSpPr>
                <a:spLocks/>
              </p:cNvSpPr>
              <p:nvPr/>
            </p:nvSpPr>
            <p:spPr bwMode="auto">
              <a:xfrm>
                <a:off x="5654" y="3768"/>
                <a:ext cx="73" cy="56"/>
              </a:xfrm>
              <a:custGeom>
                <a:avLst/>
                <a:gdLst>
                  <a:gd name="T0" fmla="*/ 54 w 73"/>
                  <a:gd name="T1" fmla="*/ 0 h 56"/>
                  <a:gd name="T2" fmla="*/ 54 w 73"/>
                  <a:gd name="T3" fmla="*/ 0 h 56"/>
                  <a:gd name="T4" fmla="*/ 62 w 73"/>
                  <a:gd name="T5" fmla="*/ 24 h 56"/>
                  <a:gd name="T6" fmla="*/ 0 w 73"/>
                  <a:gd name="T7" fmla="*/ 29 h 56"/>
                  <a:gd name="T8" fmla="*/ 6 w 73"/>
                  <a:gd name="T9" fmla="*/ 56 h 56"/>
                  <a:gd name="T10" fmla="*/ 73 w 73"/>
                  <a:gd name="T11" fmla="*/ 56 h 56"/>
                  <a:gd name="T12" fmla="*/ 61 w 73"/>
                  <a:gd name="T13" fmla="*/ 19 h 56"/>
                  <a:gd name="T14" fmla="*/ 61 w 73"/>
                  <a:gd name="T15" fmla="*/ 19 h 56"/>
                  <a:gd name="T16" fmla="*/ 54 w 73"/>
                  <a:gd name="T17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3" h="56">
                    <a:moveTo>
                      <a:pt x="54" y="0"/>
                    </a:moveTo>
                    <a:lnTo>
                      <a:pt x="54" y="0"/>
                    </a:lnTo>
                    <a:lnTo>
                      <a:pt x="62" y="24"/>
                    </a:lnTo>
                    <a:lnTo>
                      <a:pt x="0" y="29"/>
                    </a:lnTo>
                    <a:lnTo>
                      <a:pt x="6" y="56"/>
                    </a:lnTo>
                    <a:lnTo>
                      <a:pt x="73" y="56"/>
                    </a:lnTo>
                    <a:lnTo>
                      <a:pt x="61" y="19"/>
                    </a:lnTo>
                    <a:lnTo>
                      <a:pt x="61" y="19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B3B2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8" name="Freeform 364"/>
              <p:cNvSpPr>
                <a:spLocks/>
              </p:cNvSpPr>
              <p:nvPr/>
            </p:nvSpPr>
            <p:spPr bwMode="auto">
              <a:xfrm>
                <a:off x="5654" y="3768"/>
                <a:ext cx="73" cy="56"/>
              </a:xfrm>
              <a:custGeom>
                <a:avLst/>
                <a:gdLst>
                  <a:gd name="T0" fmla="*/ 54 w 73"/>
                  <a:gd name="T1" fmla="*/ 0 h 56"/>
                  <a:gd name="T2" fmla="*/ 54 w 73"/>
                  <a:gd name="T3" fmla="*/ 0 h 56"/>
                  <a:gd name="T4" fmla="*/ 62 w 73"/>
                  <a:gd name="T5" fmla="*/ 24 h 56"/>
                  <a:gd name="T6" fmla="*/ 0 w 73"/>
                  <a:gd name="T7" fmla="*/ 29 h 56"/>
                  <a:gd name="T8" fmla="*/ 6 w 73"/>
                  <a:gd name="T9" fmla="*/ 56 h 56"/>
                  <a:gd name="T10" fmla="*/ 73 w 73"/>
                  <a:gd name="T11" fmla="*/ 56 h 56"/>
                  <a:gd name="T12" fmla="*/ 61 w 73"/>
                  <a:gd name="T13" fmla="*/ 19 h 56"/>
                  <a:gd name="T14" fmla="*/ 61 w 73"/>
                  <a:gd name="T15" fmla="*/ 19 h 56"/>
                  <a:gd name="T16" fmla="*/ 54 w 73"/>
                  <a:gd name="T17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3" h="56">
                    <a:moveTo>
                      <a:pt x="54" y="0"/>
                    </a:moveTo>
                    <a:lnTo>
                      <a:pt x="54" y="0"/>
                    </a:lnTo>
                    <a:lnTo>
                      <a:pt x="62" y="24"/>
                    </a:lnTo>
                    <a:lnTo>
                      <a:pt x="0" y="29"/>
                    </a:lnTo>
                    <a:lnTo>
                      <a:pt x="6" y="56"/>
                    </a:lnTo>
                    <a:lnTo>
                      <a:pt x="73" y="56"/>
                    </a:lnTo>
                    <a:lnTo>
                      <a:pt x="61" y="19"/>
                    </a:lnTo>
                    <a:lnTo>
                      <a:pt x="61" y="19"/>
                    </a:lnTo>
                    <a:lnTo>
                      <a:pt x="5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9" name="Freeform 365"/>
              <p:cNvSpPr>
                <a:spLocks/>
              </p:cNvSpPr>
              <p:nvPr/>
            </p:nvSpPr>
            <p:spPr bwMode="auto">
              <a:xfrm>
                <a:off x="5651" y="3768"/>
                <a:ext cx="65" cy="29"/>
              </a:xfrm>
              <a:custGeom>
                <a:avLst/>
                <a:gdLst>
                  <a:gd name="T0" fmla="*/ 57 w 65"/>
                  <a:gd name="T1" fmla="*/ 0 h 29"/>
                  <a:gd name="T2" fmla="*/ 0 w 65"/>
                  <a:gd name="T3" fmla="*/ 0 h 29"/>
                  <a:gd name="T4" fmla="*/ 3 w 65"/>
                  <a:gd name="T5" fmla="*/ 29 h 29"/>
                  <a:gd name="T6" fmla="*/ 65 w 65"/>
                  <a:gd name="T7" fmla="*/ 24 h 29"/>
                  <a:gd name="T8" fmla="*/ 57 w 65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29">
                    <a:moveTo>
                      <a:pt x="57" y="0"/>
                    </a:moveTo>
                    <a:lnTo>
                      <a:pt x="0" y="0"/>
                    </a:lnTo>
                    <a:lnTo>
                      <a:pt x="3" y="29"/>
                    </a:lnTo>
                    <a:lnTo>
                      <a:pt x="65" y="24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8E8E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0" name="Freeform 366"/>
              <p:cNvSpPr>
                <a:spLocks/>
              </p:cNvSpPr>
              <p:nvPr/>
            </p:nvSpPr>
            <p:spPr bwMode="auto">
              <a:xfrm>
                <a:off x="5651" y="3768"/>
                <a:ext cx="65" cy="29"/>
              </a:xfrm>
              <a:custGeom>
                <a:avLst/>
                <a:gdLst>
                  <a:gd name="T0" fmla="*/ 57 w 65"/>
                  <a:gd name="T1" fmla="*/ 0 h 29"/>
                  <a:gd name="T2" fmla="*/ 0 w 65"/>
                  <a:gd name="T3" fmla="*/ 0 h 29"/>
                  <a:gd name="T4" fmla="*/ 3 w 65"/>
                  <a:gd name="T5" fmla="*/ 29 h 29"/>
                  <a:gd name="T6" fmla="*/ 65 w 65"/>
                  <a:gd name="T7" fmla="*/ 24 h 29"/>
                  <a:gd name="T8" fmla="*/ 57 w 65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29">
                    <a:moveTo>
                      <a:pt x="57" y="0"/>
                    </a:moveTo>
                    <a:lnTo>
                      <a:pt x="0" y="0"/>
                    </a:lnTo>
                    <a:lnTo>
                      <a:pt x="3" y="29"/>
                    </a:lnTo>
                    <a:lnTo>
                      <a:pt x="65" y="24"/>
                    </a:lnTo>
                    <a:lnTo>
                      <a:pt x="5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1" name="Freeform 367"/>
              <p:cNvSpPr>
                <a:spLocks/>
              </p:cNvSpPr>
              <p:nvPr/>
            </p:nvSpPr>
            <p:spPr bwMode="auto">
              <a:xfrm>
                <a:off x="5637" y="3673"/>
                <a:ext cx="238" cy="22"/>
              </a:xfrm>
              <a:custGeom>
                <a:avLst/>
                <a:gdLst>
                  <a:gd name="T0" fmla="*/ 135 w 138"/>
                  <a:gd name="T1" fmla="*/ 0 h 13"/>
                  <a:gd name="T2" fmla="*/ 29 w 138"/>
                  <a:gd name="T3" fmla="*/ 0 h 13"/>
                  <a:gd name="T4" fmla="*/ 29 w 138"/>
                  <a:gd name="T5" fmla="*/ 0 h 13"/>
                  <a:gd name="T6" fmla="*/ 2 w 138"/>
                  <a:gd name="T7" fmla="*/ 0 h 13"/>
                  <a:gd name="T8" fmla="*/ 0 w 138"/>
                  <a:gd name="T9" fmla="*/ 3 h 13"/>
                  <a:gd name="T10" fmla="*/ 2 w 138"/>
                  <a:gd name="T11" fmla="*/ 13 h 13"/>
                  <a:gd name="T12" fmla="*/ 136 w 138"/>
                  <a:gd name="T13" fmla="*/ 13 h 13"/>
                  <a:gd name="T14" fmla="*/ 138 w 138"/>
                  <a:gd name="T15" fmla="*/ 3 h 13"/>
                  <a:gd name="T16" fmla="*/ 135 w 138"/>
                  <a:gd name="T1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8" h="13">
                    <a:moveTo>
                      <a:pt x="135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0" y="2"/>
                      <a:pt x="0" y="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136" y="13"/>
                      <a:pt x="136" y="13"/>
                      <a:pt x="136" y="13"/>
                    </a:cubicBezTo>
                    <a:cubicBezTo>
                      <a:pt x="138" y="3"/>
                      <a:pt x="138" y="3"/>
                      <a:pt x="138" y="3"/>
                    </a:cubicBezTo>
                    <a:cubicBezTo>
                      <a:pt x="138" y="2"/>
                      <a:pt x="137" y="0"/>
                      <a:pt x="135" y="0"/>
                    </a:cubicBezTo>
                  </a:path>
                </a:pathLst>
              </a:custGeom>
              <a:solidFill>
                <a:srgbClr val="5756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2" name="Freeform 368"/>
              <p:cNvSpPr>
                <a:spLocks/>
              </p:cNvSpPr>
              <p:nvPr/>
            </p:nvSpPr>
            <p:spPr bwMode="auto">
              <a:xfrm>
                <a:off x="5641" y="3695"/>
                <a:ext cx="230" cy="73"/>
              </a:xfrm>
              <a:custGeom>
                <a:avLst/>
                <a:gdLst>
                  <a:gd name="T0" fmla="*/ 230 w 230"/>
                  <a:gd name="T1" fmla="*/ 0 h 73"/>
                  <a:gd name="T2" fmla="*/ 0 w 230"/>
                  <a:gd name="T3" fmla="*/ 0 h 73"/>
                  <a:gd name="T4" fmla="*/ 10 w 230"/>
                  <a:gd name="T5" fmla="*/ 73 h 73"/>
                  <a:gd name="T6" fmla="*/ 67 w 230"/>
                  <a:gd name="T7" fmla="*/ 73 h 73"/>
                  <a:gd name="T8" fmla="*/ 67 w 230"/>
                  <a:gd name="T9" fmla="*/ 73 h 73"/>
                  <a:gd name="T10" fmla="*/ 81 w 230"/>
                  <a:gd name="T11" fmla="*/ 73 h 73"/>
                  <a:gd name="T12" fmla="*/ 110 w 230"/>
                  <a:gd name="T13" fmla="*/ 73 h 73"/>
                  <a:gd name="T14" fmla="*/ 220 w 230"/>
                  <a:gd name="T15" fmla="*/ 73 h 73"/>
                  <a:gd name="T16" fmla="*/ 230 w 230"/>
                  <a:gd name="T1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0" h="73">
                    <a:moveTo>
                      <a:pt x="230" y="0"/>
                    </a:moveTo>
                    <a:lnTo>
                      <a:pt x="0" y="0"/>
                    </a:lnTo>
                    <a:lnTo>
                      <a:pt x="10" y="73"/>
                    </a:lnTo>
                    <a:lnTo>
                      <a:pt x="67" y="73"/>
                    </a:lnTo>
                    <a:lnTo>
                      <a:pt x="67" y="73"/>
                    </a:lnTo>
                    <a:lnTo>
                      <a:pt x="81" y="73"/>
                    </a:lnTo>
                    <a:lnTo>
                      <a:pt x="110" y="73"/>
                    </a:lnTo>
                    <a:lnTo>
                      <a:pt x="220" y="73"/>
                    </a:lnTo>
                    <a:lnTo>
                      <a:pt x="230" y="0"/>
                    </a:lnTo>
                    <a:close/>
                  </a:path>
                </a:pathLst>
              </a:custGeom>
              <a:solidFill>
                <a:srgbClr val="BDBB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3" name="Freeform 369"/>
              <p:cNvSpPr>
                <a:spLocks/>
              </p:cNvSpPr>
              <p:nvPr/>
            </p:nvSpPr>
            <p:spPr bwMode="auto">
              <a:xfrm>
                <a:off x="5641" y="3695"/>
                <a:ext cx="230" cy="73"/>
              </a:xfrm>
              <a:custGeom>
                <a:avLst/>
                <a:gdLst>
                  <a:gd name="T0" fmla="*/ 230 w 230"/>
                  <a:gd name="T1" fmla="*/ 0 h 73"/>
                  <a:gd name="T2" fmla="*/ 0 w 230"/>
                  <a:gd name="T3" fmla="*/ 0 h 73"/>
                  <a:gd name="T4" fmla="*/ 10 w 230"/>
                  <a:gd name="T5" fmla="*/ 73 h 73"/>
                  <a:gd name="T6" fmla="*/ 67 w 230"/>
                  <a:gd name="T7" fmla="*/ 73 h 73"/>
                  <a:gd name="T8" fmla="*/ 67 w 230"/>
                  <a:gd name="T9" fmla="*/ 73 h 73"/>
                  <a:gd name="T10" fmla="*/ 81 w 230"/>
                  <a:gd name="T11" fmla="*/ 73 h 73"/>
                  <a:gd name="T12" fmla="*/ 110 w 230"/>
                  <a:gd name="T13" fmla="*/ 73 h 73"/>
                  <a:gd name="T14" fmla="*/ 220 w 230"/>
                  <a:gd name="T15" fmla="*/ 73 h 73"/>
                  <a:gd name="T16" fmla="*/ 230 w 230"/>
                  <a:gd name="T1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0" h="73">
                    <a:moveTo>
                      <a:pt x="230" y="0"/>
                    </a:moveTo>
                    <a:lnTo>
                      <a:pt x="0" y="0"/>
                    </a:lnTo>
                    <a:lnTo>
                      <a:pt x="10" y="73"/>
                    </a:lnTo>
                    <a:lnTo>
                      <a:pt x="67" y="73"/>
                    </a:lnTo>
                    <a:lnTo>
                      <a:pt x="67" y="73"/>
                    </a:lnTo>
                    <a:lnTo>
                      <a:pt x="81" y="73"/>
                    </a:lnTo>
                    <a:lnTo>
                      <a:pt x="110" y="73"/>
                    </a:lnTo>
                    <a:lnTo>
                      <a:pt x="220" y="73"/>
                    </a:lnTo>
                    <a:lnTo>
                      <a:pt x="2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4" name="Freeform 370"/>
              <p:cNvSpPr>
                <a:spLocks/>
              </p:cNvSpPr>
              <p:nvPr/>
            </p:nvSpPr>
            <p:spPr bwMode="auto">
              <a:xfrm>
                <a:off x="5687" y="3671"/>
                <a:ext cx="183" cy="2"/>
              </a:xfrm>
              <a:custGeom>
                <a:avLst/>
                <a:gdLst>
                  <a:gd name="T0" fmla="*/ 103 w 106"/>
                  <a:gd name="T1" fmla="*/ 0 h 1"/>
                  <a:gd name="T2" fmla="*/ 0 w 106"/>
                  <a:gd name="T3" fmla="*/ 0 h 1"/>
                  <a:gd name="T4" fmla="*/ 0 w 106"/>
                  <a:gd name="T5" fmla="*/ 1 h 1"/>
                  <a:gd name="T6" fmla="*/ 106 w 106"/>
                  <a:gd name="T7" fmla="*/ 1 h 1"/>
                  <a:gd name="T8" fmla="*/ 103 w 106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1">
                    <a:moveTo>
                      <a:pt x="10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06" y="1"/>
                      <a:pt x="106" y="1"/>
                      <a:pt x="106" y="1"/>
                    </a:cubicBezTo>
                    <a:cubicBezTo>
                      <a:pt x="105" y="0"/>
                      <a:pt x="104" y="0"/>
                      <a:pt x="103" y="0"/>
                    </a:cubicBezTo>
                  </a:path>
                </a:pathLst>
              </a:custGeom>
              <a:solidFill>
                <a:srgbClr val="88AD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5" name="Freeform 371"/>
              <p:cNvSpPr>
                <a:spLocks/>
              </p:cNvSpPr>
              <p:nvPr/>
            </p:nvSpPr>
            <p:spPr bwMode="auto">
              <a:xfrm>
                <a:off x="5660" y="3824"/>
                <a:ext cx="79" cy="25"/>
              </a:xfrm>
              <a:custGeom>
                <a:avLst/>
                <a:gdLst>
                  <a:gd name="T0" fmla="*/ 46 w 46"/>
                  <a:gd name="T1" fmla="*/ 0 h 14"/>
                  <a:gd name="T2" fmla="*/ 39 w 46"/>
                  <a:gd name="T3" fmla="*/ 0 h 14"/>
                  <a:gd name="T4" fmla="*/ 0 w 46"/>
                  <a:gd name="T5" fmla="*/ 0 h 14"/>
                  <a:gd name="T6" fmla="*/ 1 w 46"/>
                  <a:gd name="T7" fmla="*/ 11 h 14"/>
                  <a:gd name="T8" fmla="*/ 7 w 46"/>
                  <a:gd name="T9" fmla="*/ 14 h 14"/>
                  <a:gd name="T10" fmla="*/ 46 w 46"/>
                  <a:gd name="T11" fmla="*/ 14 h 14"/>
                  <a:gd name="T12" fmla="*/ 46 w 46"/>
                  <a:gd name="T1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14">
                    <a:moveTo>
                      <a:pt x="46" y="0"/>
                    </a:moveTo>
                    <a:cubicBezTo>
                      <a:pt x="39" y="0"/>
                      <a:pt x="39" y="0"/>
                      <a:pt x="3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2"/>
                      <a:pt x="4" y="14"/>
                      <a:pt x="7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0"/>
                      <a:pt x="46" y="0"/>
                      <a:pt x="46" y="0"/>
                    </a:cubicBezTo>
                  </a:path>
                </a:pathLst>
              </a:custGeom>
              <a:solidFill>
                <a:srgbClr val="BDBB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6" name="Freeform 372"/>
              <p:cNvSpPr>
                <a:spLocks/>
              </p:cNvSpPr>
              <p:nvPr/>
            </p:nvSpPr>
            <p:spPr bwMode="auto">
              <a:xfrm>
                <a:off x="5641" y="3671"/>
                <a:ext cx="46" cy="2"/>
              </a:xfrm>
              <a:custGeom>
                <a:avLst/>
                <a:gdLst>
                  <a:gd name="T0" fmla="*/ 27 w 27"/>
                  <a:gd name="T1" fmla="*/ 0 h 1"/>
                  <a:gd name="T2" fmla="*/ 4 w 27"/>
                  <a:gd name="T3" fmla="*/ 0 h 1"/>
                  <a:gd name="T4" fmla="*/ 0 w 27"/>
                  <a:gd name="T5" fmla="*/ 1 h 1"/>
                  <a:gd name="T6" fmla="*/ 27 w 27"/>
                  <a:gd name="T7" fmla="*/ 1 h 1"/>
                  <a:gd name="T8" fmla="*/ 27 w 27"/>
                  <a:gd name="T9" fmla="*/ 1 h 1"/>
                  <a:gd name="T10" fmla="*/ 27 w 27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1">
                    <a:moveTo>
                      <a:pt x="27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1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7" y="0"/>
                      <a:pt x="27" y="0"/>
                      <a:pt x="27" y="0"/>
                    </a:cubicBezTo>
                  </a:path>
                </a:pathLst>
              </a:custGeom>
              <a:solidFill>
                <a:srgbClr val="A74E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7" name="Freeform 373"/>
              <p:cNvSpPr>
                <a:spLocks/>
              </p:cNvSpPr>
              <p:nvPr/>
            </p:nvSpPr>
            <p:spPr bwMode="auto">
              <a:xfrm>
                <a:off x="5663" y="3590"/>
                <a:ext cx="188" cy="259"/>
              </a:xfrm>
              <a:custGeom>
                <a:avLst/>
                <a:gdLst>
                  <a:gd name="T0" fmla="*/ 104 w 109"/>
                  <a:gd name="T1" fmla="*/ 150 h 150"/>
                  <a:gd name="T2" fmla="*/ 5 w 109"/>
                  <a:gd name="T3" fmla="*/ 150 h 150"/>
                  <a:gd name="T4" fmla="*/ 0 w 109"/>
                  <a:gd name="T5" fmla="*/ 145 h 150"/>
                  <a:gd name="T6" fmla="*/ 0 w 109"/>
                  <a:gd name="T7" fmla="*/ 5 h 150"/>
                  <a:gd name="T8" fmla="*/ 5 w 109"/>
                  <a:gd name="T9" fmla="*/ 0 h 150"/>
                  <a:gd name="T10" fmla="*/ 104 w 109"/>
                  <a:gd name="T11" fmla="*/ 0 h 150"/>
                  <a:gd name="T12" fmla="*/ 109 w 109"/>
                  <a:gd name="T13" fmla="*/ 5 h 150"/>
                  <a:gd name="T14" fmla="*/ 109 w 109"/>
                  <a:gd name="T15" fmla="*/ 145 h 150"/>
                  <a:gd name="T16" fmla="*/ 104 w 109"/>
                  <a:gd name="T17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9" h="150">
                    <a:moveTo>
                      <a:pt x="104" y="150"/>
                    </a:moveTo>
                    <a:cubicBezTo>
                      <a:pt x="5" y="150"/>
                      <a:pt x="5" y="150"/>
                      <a:pt x="5" y="150"/>
                    </a:cubicBezTo>
                    <a:cubicBezTo>
                      <a:pt x="2" y="150"/>
                      <a:pt x="0" y="147"/>
                      <a:pt x="0" y="14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06" y="0"/>
                      <a:pt x="109" y="3"/>
                      <a:pt x="109" y="5"/>
                    </a:cubicBezTo>
                    <a:cubicBezTo>
                      <a:pt x="109" y="145"/>
                      <a:pt x="109" y="145"/>
                      <a:pt x="109" y="145"/>
                    </a:cubicBezTo>
                    <a:cubicBezTo>
                      <a:pt x="109" y="147"/>
                      <a:pt x="106" y="150"/>
                      <a:pt x="104" y="150"/>
                    </a:cubicBezTo>
                    <a:close/>
                  </a:path>
                </a:pathLst>
              </a:custGeom>
              <a:solidFill>
                <a:srgbClr val="4850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8" name="Rectangle 374"/>
              <p:cNvSpPr>
                <a:spLocks noChangeArrowheads="1"/>
              </p:cNvSpPr>
              <p:nvPr/>
            </p:nvSpPr>
            <p:spPr bwMode="auto">
              <a:xfrm>
                <a:off x="5675" y="3614"/>
                <a:ext cx="162" cy="45"/>
              </a:xfrm>
              <a:prstGeom prst="rect">
                <a:avLst/>
              </a:prstGeom>
              <a:solidFill>
                <a:srgbClr val="FBDA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9" name="Rectangle 375"/>
              <p:cNvSpPr>
                <a:spLocks noChangeArrowheads="1"/>
              </p:cNvSpPr>
              <p:nvPr/>
            </p:nvSpPr>
            <p:spPr bwMode="auto">
              <a:xfrm>
                <a:off x="5675" y="3673"/>
                <a:ext cx="33" cy="33"/>
              </a:xfrm>
              <a:prstGeom prst="rect">
                <a:avLst/>
              </a:prstGeom>
              <a:solidFill>
                <a:srgbClr val="B4EB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0" name="Rectangle 376"/>
              <p:cNvSpPr>
                <a:spLocks noChangeArrowheads="1"/>
              </p:cNvSpPr>
              <p:nvPr/>
            </p:nvSpPr>
            <p:spPr bwMode="auto">
              <a:xfrm>
                <a:off x="5718" y="3673"/>
                <a:ext cx="33" cy="33"/>
              </a:xfrm>
              <a:prstGeom prst="rect">
                <a:avLst/>
              </a:prstGeom>
              <a:solidFill>
                <a:srgbClr val="B4EB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1" name="Rectangle 377"/>
              <p:cNvSpPr>
                <a:spLocks noChangeArrowheads="1"/>
              </p:cNvSpPr>
              <p:nvPr/>
            </p:nvSpPr>
            <p:spPr bwMode="auto">
              <a:xfrm>
                <a:off x="5761" y="3673"/>
                <a:ext cx="33" cy="33"/>
              </a:xfrm>
              <a:prstGeom prst="rect">
                <a:avLst/>
              </a:prstGeom>
              <a:solidFill>
                <a:srgbClr val="B4EB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2" name="Rectangle 378"/>
              <p:cNvSpPr>
                <a:spLocks noChangeArrowheads="1"/>
              </p:cNvSpPr>
              <p:nvPr/>
            </p:nvSpPr>
            <p:spPr bwMode="auto">
              <a:xfrm>
                <a:off x="5804" y="3673"/>
                <a:ext cx="33" cy="33"/>
              </a:xfrm>
              <a:prstGeom prst="rect">
                <a:avLst/>
              </a:prstGeom>
              <a:solidFill>
                <a:srgbClr val="B4EB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3" name="Rectangle 379"/>
              <p:cNvSpPr>
                <a:spLocks noChangeArrowheads="1"/>
              </p:cNvSpPr>
              <p:nvPr/>
            </p:nvSpPr>
            <p:spPr bwMode="auto">
              <a:xfrm>
                <a:off x="5675" y="3716"/>
                <a:ext cx="33" cy="31"/>
              </a:xfrm>
              <a:prstGeom prst="rect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4" name="Rectangle 380"/>
              <p:cNvSpPr>
                <a:spLocks noChangeArrowheads="1"/>
              </p:cNvSpPr>
              <p:nvPr/>
            </p:nvSpPr>
            <p:spPr bwMode="auto">
              <a:xfrm>
                <a:off x="5718" y="3716"/>
                <a:ext cx="33" cy="31"/>
              </a:xfrm>
              <a:prstGeom prst="rect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5" name="Rectangle 381"/>
              <p:cNvSpPr>
                <a:spLocks noChangeArrowheads="1"/>
              </p:cNvSpPr>
              <p:nvPr/>
            </p:nvSpPr>
            <p:spPr bwMode="auto">
              <a:xfrm>
                <a:off x="5761" y="3716"/>
                <a:ext cx="33" cy="31"/>
              </a:xfrm>
              <a:prstGeom prst="rect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6" name="Rectangle 382"/>
              <p:cNvSpPr>
                <a:spLocks noChangeArrowheads="1"/>
              </p:cNvSpPr>
              <p:nvPr/>
            </p:nvSpPr>
            <p:spPr bwMode="auto">
              <a:xfrm>
                <a:off x="5804" y="3716"/>
                <a:ext cx="33" cy="31"/>
              </a:xfrm>
              <a:prstGeom prst="rect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7" name="Rectangle 383"/>
              <p:cNvSpPr>
                <a:spLocks noChangeArrowheads="1"/>
              </p:cNvSpPr>
              <p:nvPr/>
            </p:nvSpPr>
            <p:spPr bwMode="auto">
              <a:xfrm>
                <a:off x="5675" y="3757"/>
                <a:ext cx="33" cy="74"/>
              </a:xfrm>
              <a:prstGeom prst="rect">
                <a:avLst/>
              </a:prstGeom>
              <a:solidFill>
                <a:srgbClr val="E063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8" name="Rectangle 384"/>
              <p:cNvSpPr>
                <a:spLocks noChangeArrowheads="1"/>
              </p:cNvSpPr>
              <p:nvPr/>
            </p:nvSpPr>
            <p:spPr bwMode="auto">
              <a:xfrm>
                <a:off x="5718" y="3757"/>
                <a:ext cx="33" cy="33"/>
              </a:xfrm>
              <a:prstGeom prst="rect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9" name="Rectangle 385"/>
              <p:cNvSpPr>
                <a:spLocks noChangeArrowheads="1"/>
              </p:cNvSpPr>
              <p:nvPr/>
            </p:nvSpPr>
            <p:spPr bwMode="auto">
              <a:xfrm>
                <a:off x="5761" y="3757"/>
                <a:ext cx="33" cy="33"/>
              </a:xfrm>
              <a:prstGeom prst="rect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0" name="Rectangle 386"/>
              <p:cNvSpPr>
                <a:spLocks noChangeArrowheads="1"/>
              </p:cNvSpPr>
              <p:nvPr/>
            </p:nvSpPr>
            <p:spPr bwMode="auto">
              <a:xfrm>
                <a:off x="5804" y="3757"/>
                <a:ext cx="33" cy="33"/>
              </a:xfrm>
              <a:prstGeom prst="rect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1" name="Rectangle 387"/>
              <p:cNvSpPr>
                <a:spLocks noChangeArrowheads="1"/>
              </p:cNvSpPr>
              <p:nvPr/>
            </p:nvSpPr>
            <p:spPr bwMode="auto">
              <a:xfrm>
                <a:off x="5718" y="3800"/>
                <a:ext cx="33" cy="31"/>
              </a:xfrm>
              <a:prstGeom prst="rect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2" name="Rectangle 388"/>
              <p:cNvSpPr>
                <a:spLocks noChangeArrowheads="1"/>
              </p:cNvSpPr>
              <p:nvPr/>
            </p:nvSpPr>
            <p:spPr bwMode="auto">
              <a:xfrm>
                <a:off x="5761" y="3800"/>
                <a:ext cx="33" cy="31"/>
              </a:xfrm>
              <a:prstGeom prst="rect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3" name="Rectangle 389"/>
              <p:cNvSpPr>
                <a:spLocks noChangeArrowheads="1"/>
              </p:cNvSpPr>
              <p:nvPr/>
            </p:nvSpPr>
            <p:spPr bwMode="auto">
              <a:xfrm>
                <a:off x="5804" y="3800"/>
                <a:ext cx="33" cy="31"/>
              </a:xfrm>
              <a:prstGeom prst="rect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4" name="Freeform 390"/>
              <p:cNvSpPr>
                <a:spLocks/>
              </p:cNvSpPr>
              <p:nvPr/>
            </p:nvSpPr>
            <p:spPr bwMode="auto">
              <a:xfrm>
                <a:off x="5677" y="3614"/>
                <a:ext cx="79" cy="45"/>
              </a:xfrm>
              <a:custGeom>
                <a:avLst/>
                <a:gdLst>
                  <a:gd name="T0" fmla="*/ 34 w 79"/>
                  <a:gd name="T1" fmla="*/ 0 h 45"/>
                  <a:gd name="T2" fmla="*/ 0 w 79"/>
                  <a:gd name="T3" fmla="*/ 0 h 45"/>
                  <a:gd name="T4" fmla="*/ 43 w 79"/>
                  <a:gd name="T5" fmla="*/ 45 h 45"/>
                  <a:gd name="T6" fmla="*/ 79 w 79"/>
                  <a:gd name="T7" fmla="*/ 45 h 45"/>
                  <a:gd name="T8" fmla="*/ 34 w 79"/>
                  <a:gd name="T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45">
                    <a:moveTo>
                      <a:pt x="34" y="0"/>
                    </a:moveTo>
                    <a:lnTo>
                      <a:pt x="0" y="0"/>
                    </a:lnTo>
                    <a:lnTo>
                      <a:pt x="43" y="45"/>
                    </a:lnTo>
                    <a:lnTo>
                      <a:pt x="79" y="45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FDE9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5" name="Freeform 391"/>
              <p:cNvSpPr>
                <a:spLocks/>
              </p:cNvSpPr>
              <p:nvPr/>
            </p:nvSpPr>
            <p:spPr bwMode="auto">
              <a:xfrm>
                <a:off x="5725" y="3614"/>
                <a:ext cx="64" cy="45"/>
              </a:xfrm>
              <a:custGeom>
                <a:avLst/>
                <a:gdLst>
                  <a:gd name="T0" fmla="*/ 64 w 64"/>
                  <a:gd name="T1" fmla="*/ 45 h 45"/>
                  <a:gd name="T2" fmla="*/ 19 w 64"/>
                  <a:gd name="T3" fmla="*/ 0 h 45"/>
                  <a:gd name="T4" fmla="*/ 0 w 64"/>
                  <a:gd name="T5" fmla="*/ 0 h 45"/>
                  <a:gd name="T6" fmla="*/ 43 w 64"/>
                  <a:gd name="T7" fmla="*/ 45 h 45"/>
                  <a:gd name="T8" fmla="*/ 64 w 64"/>
                  <a:gd name="T9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45">
                    <a:moveTo>
                      <a:pt x="64" y="45"/>
                    </a:moveTo>
                    <a:lnTo>
                      <a:pt x="19" y="0"/>
                    </a:lnTo>
                    <a:lnTo>
                      <a:pt x="0" y="0"/>
                    </a:lnTo>
                    <a:lnTo>
                      <a:pt x="43" y="45"/>
                    </a:lnTo>
                    <a:lnTo>
                      <a:pt x="64" y="45"/>
                    </a:lnTo>
                    <a:close/>
                  </a:path>
                </a:pathLst>
              </a:custGeom>
              <a:solidFill>
                <a:srgbClr val="FDE9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6" name="Rectangle 392"/>
              <p:cNvSpPr>
                <a:spLocks noChangeArrowheads="1"/>
              </p:cNvSpPr>
              <p:nvPr/>
            </p:nvSpPr>
            <p:spPr bwMode="auto">
              <a:xfrm>
                <a:off x="4964" y="3580"/>
                <a:ext cx="7" cy="1"/>
              </a:xfrm>
              <a:prstGeom prst="rect">
                <a:avLst/>
              </a:prstGeom>
              <a:solidFill>
                <a:srgbClr val="BDBB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7" name="Freeform 393"/>
              <p:cNvSpPr>
                <a:spLocks/>
              </p:cNvSpPr>
              <p:nvPr/>
            </p:nvSpPr>
            <p:spPr bwMode="auto">
              <a:xfrm>
                <a:off x="4947" y="3668"/>
                <a:ext cx="2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1 w 1"/>
                  <a:gd name="T7" fmla="*/ 1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455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8" name="Freeform 394"/>
              <p:cNvSpPr>
                <a:spLocks/>
              </p:cNvSpPr>
              <p:nvPr/>
            </p:nvSpPr>
            <p:spPr bwMode="auto">
              <a:xfrm>
                <a:off x="4949" y="3580"/>
                <a:ext cx="22" cy="89"/>
              </a:xfrm>
              <a:custGeom>
                <a:avLst/>
                <a:gdLst>
                  <a:gd name="T0" fmla="*/ 13 w 13"/>
                  <a:gd name="T1" fmla="*/ 0 h 52"/>
                  <a:gd name="T2" fmla="*/ 9 w 13"/>
                  <a:gd name="T3" fmla="*/ 0 h 52"/>
                  <a:gd name="T4" fmla="*/ 8 w 13"/>
                  <a:gd name="T5" fmla="*/ 5 h 52"/>
                  <a:gd name="T6" fmla="*/ 8 w 13"/>
                  <a:gd name="T7" fmla="*/ 21 h 52"/>
                  <a:gd name="T8" fmla="*/ 8 w 13"/>
                  <a:gd name="T9" fmla="*/ 42 h 52"/>
                  <a:gd name="T10" fmla="*/ 4 w 13"/>
                  <a:gd name="T11" fmla="*/ 49 h 52"/>
                  <a:gd name="T12" fmla="*/ 0 w 13"/>
                  <a:gd name="T13" fmla="*/ 51 h 52"/>
                  <a:gd name="T14" fmla="*/ 0 w 13"/>
                  <a:gd name="T15" fmla="*/ 52 h 52"/>
                  <a:gd name="T16" fmla="*/ 2 w 13"/>
                  <a:gd name="T17" fmla="*/ 52 h 52"/>
                  <a:gd name="T18" fmla="*/ 12 w 13"/>
                  <a:gd name="T19" fmla="*/ 42 h 52"/>
                  <a:gd name="T20" fmla="*/ 12 w 13"/>
                  <a:gd name="T21" fmla="*/ 21 h 52"/>
                  <a:gd name="T22" fmla="*/ 12 w 13"/>
                  <a:gd name="T23" fmla="*/ 5 h 52"/>
                  <a:gd name="T24" fmla="*/ 13 w 13"/>
                  <a:gd name="T25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" h="52">
                    <a:moveTo>
                      <a:pt x="13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9" y="2"/>
                      <a:pt x="8" y="3"/>
                      <a:pt x="8" y="5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8" y="45"/>
                      <a:pt x="6" y="48"/>
                      <a:pt x="4" y="49"/>
                    </a:cubicBezTo>
                    <a:cubicBezTo>
                      <a:pt x="3" y="50"/>
                      <a:pt x="1" y="51"/>
                      <a:pt x="0" y="5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1" y="52"/>
                      <a:pt x="1" y="52"/>
                      <a:pt x="2" y="52"/>
                    </a:cubicBezTo>
                    <a:cubicBezTo>
                      <a:pt x="7" y="52"/>
                      <a:pt x="12" y="48"/>
                      <a:pt x="12" y="42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2" y="2"/>
                      <a:pt x="13" y="0"/>
                    </a:cubicBezTo>
                  </a:path>
                </a:pathLst>
              </a:custGeom>
              <a:solidFill>
                <a:srgbClr val="455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9" name="Rectangle 395"/>
              <p:cNvSpPr>
                <a:spLocks noChangeArrowheads="1"/>
              </p:cNvSpPr>
              <p:nvPr/>
            </p:nvSpPr>
            <p:spPr bwMode="auto">
              <a:xfrm>
                <a:off x="4990" y="3580"/>
                <a:ext cx="7" cy="1"/>
              </a:xfrm>
              <a:prstGeom prst="rect">
                <a:avLst/>
              </a:prstGeom>
              <a:solidFill>
                <a:srgbClr val="BDBB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0" name="Rectangle 396"/>
              <p:cNvSpPr>
                <a:spLocks noChangeArrowheads="1"/>
              </p:cNvSpPr>
              <p:nvPr/>
            </p:nvSpPr>
            <p:spPr bwMode="auto">
              <a:xfrm>
                <a:off x="4990" y="3580"/>
                <a:ext cx="7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1" name="Freeform 397"/>
              <p:cNvSpPr>
                <a:spLocks/>
              </p:cNvSpPr>
              <p:nvPr/>
            </p:nvSpPr>
            <p:spPr bwMode="auto">
              <a:xfrm>
                <a:off x="4987" y="3707"/>
                <a:ext cx="68" cy="140"/>
              </a:xfrm>
              <a:custGeom>
                <a:avLst/>
                <a:gdLst>
                  <a:gd name="T0" fmla="*/ 11 w 40"/>
                  <a:gd name="T1" fmla="*/ 0 h 81"/>
                  <a:gd name="T2" fmla="*/ 0 w 40"/>
                  <a:gd name="T3" fmla="*/ 0 h 81"/>
                  <a:gd name="T4" fmla="*/ 0 w 40"/>
                  <a:gd name="T5" fmla="*/ 2 h 81"/>
                  <a:gd name="T6" fmla="*/ 9 w 40"/>
                  <a:gd name="T7" fmla="*/ 2 h 81"/>
                  <a:gd name="T8" fmla="*/ 9 w 40"/>
                  <a:gd name="T9" fmla="*/ 20 h 81"/>
                  <a:gd name="T10" fmla="*/ 11 w 40"/>
                  <a:gd name="T11" fmla="*/ 27 h 81"/>
                  <a:gd name="T12" fmla="*/ 33 w 40"/>
                  <a:gd name="T13" fmla="*/ 78 h 81"/>
                  <a:gd name="T14" fmla="*/ 32 w 40"/>
                  <a:gd name="T15" fmla="*/ 81 h 81"/>
                  <a:gd name="T16" fmla="*/ 38 w 40"/>
                  <a:gd name="T17" fmla="*/ 81 h 81"/>
                  <a:gd name="T18" fmla="*/ 39 w 40"/>
                  <a:gd name="T19" fmla="*/ 78 h 81"/>
                  <a:gd name="T20" fmla="*/ 29 w 40"/>
                  <a:gd name="T21" fmla="*/ 56 h 81"/>
                  <a:gd name="T22" fmla="*/ 29 w 40"/>
                  <a:gd name="T23" fmla="*/ 56 h 81"/>
                  <a:gd name="T24" fmla="*/ 17 w 40"/>
                  <a:gd name="T25" fmla="*/ 27 h 81"/>
                  <a:gd name="T26" fmla="*/ 15 w 40"/>
                  <a:gd name="T27" fmla="*/ 20 h 81"/>
                  <a:gd name="T28" fmla="*/ 15 w 40"/>
                  <a:gd name="T29" fmla="*/ 5 h 81"/>
                  <a:gd name="T30" fmla="*/ 17 w 40"/>
                  <a:gd name="T31" fmla="*/ 5 h 81"/>
                  <a:gd name="T32" fmla="*/ 18 w 40"/>
                  <a:gd name="T33" fmla="*/ 5 h 81"/>
                  <a:gd name="T34" fmla="*/ 11 w 40"/>
                  <a:gd name="T35" fmla="*/ 5 h 81"/>
                  <a:gd name="T36" fmla="*/ 11 w 40"/>
                  <a:gd name="T37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0" h="81">
                    <a:moveTo>
                      <a:pt x="1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22"/>
                      <a:pt x="10" y="26"/>
                      <a:pt x="11" y="27"/>
                    </a:cubicBezTo>
                    <a:cubicBezTo>
                      <a:pt x="33" y="78"/>
                      <a:pt x="33" y="78"/>
                      <a:pt x="33" y="78"/>
                    </a:cubicBezTo>
                    <a:cubicBezTo>
                      <a:pt x="34" y="79"/>
                      <a:pt x="33" y="81"/>
                      <a:pt x="32" y="81"/>
                    </a:cubicBezTo>
                    <a:cubicBezTo>
                      <a:pt x="38" y="81"/>
                      <a:pt x="38" y="81"/>
                      <a:pt x="38" y="81"/>
                    </a:cubicBezTo>
                    <a:cubicBezTo>
                      <a:pt x="39" y="81"/>
                      <a:pt x="40" y="79"/>
                      <a:pt x="39" y="78"/>
                    </a:cubicBezTo>
                    <a:cubicBezTo>
                      <a:pt x="29" y="56"/>
                      <a:pt x="29" y="56"/>
                      <a:pt x="29" y="56"/>
                    </a:cubicBezTo>
                    <a:cubicBezTo>
                      <a:pt x="29" y="56"/>
                      <a:pt x="29" y="56"/>
                      <a:pt x="29" y="56"/>
                    </a:cubicBezTo>
                    <a:cubicBezTo>
                      <a:pt x="17" y="27"/>
                      <a:pt x="17" y="27"/>
                      <a:pt x="17" y="27"/>
                    </a:cubicBezTo>
                    <a:cubicBezTo>
                      <a:pt x="16" y="26"/>
                      <a:pt x="15" y="22"/>
                      <a:pt x="15" y="2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1" y="0"/>
                      <a:pt x="11" y="0"/>
                      <a:pt x="11" y="0"/>
                    </a:cubicBezTo>
                  </a:path>
                </a:pathLst>
              </a:custGeom>
              <a:solidFill>
                <a:srgbClr val="455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2" name="Freeform 398"/>
              <p:cNvSpPr>
                <a:spLocks/>
              </p:cNvSpPr>
              <p:nvPr/>
            </p:nvSpPr>
            <p:spPr bwMode="auto">
              <a:xfrm>
                <a:off x="4987" y="3700"/>
                <a:ext cx="19" cy="7"/>
              </a:xfrm>
              <a:custGeom>
                <a:avLst/>
                <a:gdLst>
                  <a:gd name="T0" fmla="*/ 10 w 19"/>
                  <a:gd name="T1" fmla="*/ 0 h 7"/>
                  <a:gd name="T2" fmla="*/ 5 w 19"/>
                  <a:gd name="T3" fmla="*/ 0 h 7"/>
                  <a:gd name="T4" fmla="*/ 5 w 19"/>
                  <a:gd name="T5" fmla="*/ 7 h 7"/>
                  <a:gd name="T6" fmla="*/ 0 w 19"/>
                  <a:gd name="T7" fmla="*/ 7 h 7"/>
                  <a:gd name="T8" fmla="*/ 0 w 19"/>
                  <a:gd name="T9" fmla="*/ 7 h 7"/>
                  <a:gd name="T10" fmla="*/ 19 w 19"/>
                  <a:gd name="T11" fmla="*/ 7 h 7"/>
                  <a:gd name="T12" fmla="*/ 19 w 19"/>
                  <a:gd name="T13" fmla="*/ 7 h 7"/>
                  <a:gd name="T14" fmla="*/ 10 w 19"/>
                  <a:gd name="T15" fmla="*/ 7 h 7"/>
                  <a:gd name="T16" fmla="*/ 10 w 19"/>
                  <a:gd name="T1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7">
                    <a:moveTo>
                      <a:pt x="10" y="0"/>
                    </a:moveTo>
                    <a:lnTo>
                      <a:pt x="5" y="0"/>
                    </a:lnTo>
                    <a:lnTo>
                      <a:pt x="5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0" y="7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3E47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3" name="Freeform 399"/>
              <p:cNvSpPr>
                <a:spLocks/>
              </p:cNvSpPr>
              <p:nvPr/>
            </p:nvSpPr>
            <p:spPr bwMode="auto">
              <a:xfrm>
                <a:off x="4987" y="3700"/>
                <a:ext cx="19" cy="7"/>
              </a:xfrm>
              <a:custGeom>
                <a:avLst/>
                <a:gdLst>
                  <a:gd name="T0" fmla="*/ 10 w 19"/>
                  <a:gd name="T1" fmla="*/ 0 h 7"/>
                  <a:gd name="T2" fmla="*/ 5 w 19"/>
                  <a:gd name="T3" fmla="*/ 0 h 7"/>
                  <a:gd name="T4" fmla="*/ 5 w 19"/>
                  <a:gd name="T5" fmla="*/ 7 h 7"/>
                  <a:gd name="T6" fmla="*/ 0 w 19"/>
                  <a:gd name="T7" fmla="*/ 7 h 7"/>
                  <a:gd name="T8" fmla="*/ 0 w 19"/>
                  <a:gd name="T9" fmla="*/ 7 h 7"/>
                  <a:gd name="T10" fmla="*/ 19 w 19"/>
                  <a:gd name="T11" fmla="*/ 7 h 7"/>
                  <a:gd name="T12" fmla="*/ 19 w 19"/>
                  <a:gd name="T13" fmla="*/ 7 h 7"/>
                  <a:gd name="T14" fmla="*/ 10 w 19"/>
                  <a:gd name="T15" fmla="*/ 7 h 7"/>
                  <a:gd name="T16" fmla="*/ 10 w 19"/>
                  <a:gd name="T1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7">
                    <a:moveTo>
                      <a:pt x="10" y="0"/>
                    </a:moveTo>
                    <a:lnTo>
                      <a:pt x="5" y="0"/>
                    </a:lnTo>
                    <a:lnTo>
                      <a:pt x="5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0" y="7"/>
                    </a:lnTo>
                    <a:lnTo>
                      <a:pt x="1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4" name="Freeform 400"/>
              <p:cNvSpPr>
                <a:spLocks/>
              </p:cNvSpPr>
              <p:nvPr/>
            </p:nvSpPr>
            <p:spPr bwMode="auto">
              <a:xfrm>
                <a:off x="4990" y="3580"/>
                <a:ext cx="7" cy="120"/>
              </a:xfrm>
              <a:custGeom>
                <a:avLst/>
                <a:gdLst>
                  <a:gd name="T0" fmla="*/ 4 w 4"/>
                  <a:gd name="T1" fmla="*/ 0 h 70"/>
                  <a:gd name="T2" fmla="*/ 0 w 4"/>
                  <a:gd name="T3" fmla="*/ 0 h 70"/>
                  <a:gd name="T4" fmla="*/ 1 w 4"/>
                  <a:gd name="T5" fmla="*/ 5 h 70"/>
                  <a:gd name="T6" fmla="*/ 1 w 4"/>
                  <a:gd name="T7" fmla="*/ 24 h 70"/>
                  <a:gd name="T8" fmla="*/ 1 w 4"/>
                  <a:gd name="T9" fmla="*/ 48 h 70"/>
                  <a:gd name="T10" fmla="*/ 1 w 4"/>
                  <a:gd name="T11" fmla="*/ 70 h 70"/>
                  <a:gd name="T12" fmla="*/ 4 w 4"/>
                  <a:gd name="T13" fmla="*/ 70 h 70"/>
                  <a:gd name="T14" fmla="*/ 4 w 4"/>
                  <a:gd name="T15" fmla="*/ 48 h 70"/>
                  <a:gd name="T16" fmla="*/ 4 w 4"/>
                  <a:gd name="T17" fmla="*/ 24 h 70"/>
                  <a:gd name="T18" fmla="*/ 4 w 4"/>
                  <a:gd name="T19" fmla="*/ 5 h 70"/>
                  <a:gd name="T20" fmla="*/ 4 w 4"/>
                  <a:gd name="T2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70">
                    <a:moveTo>
                      <a:pt x="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1" y="3"/>
                      <a:pt x="1" y="5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1" y="70"/>
                      <a:pt x="1" y="70"/>
                      <a:pt x="1" y="70"/>
                    </a:cubicBezTo>
                    <a:cubicBezTo>
                      <a:pt x="4" y="70"/>
                      <a:pt x="4" y="70"/>
                      <a:pt x="4" y="70"/>
                    </a:cubicBezTo>
                    <a:cubicBezTo>
                      <a:pt x="4" y="48"/>
                      <a:pt x="4" y="48"/>
                      <a:pt x="4" y="48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3"/>
                      <a:pt x="4" y="2"/>
                      <a:pt x="4" y="0"/>
                    </a:cubicBezTo>
                  </a:path>
                </a:pathLst>
              </a:custGeom>
              <a:solidFill>
                <a:srgbClr val="455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5" name="Freeform 401"/>
              <p:cNvSpPr>
                <a:spLocks/>
              </p:cNvSpPr>
              <p:nvPr/>
            </p:nvSpPr>
            <p:spPr bwMode="auto">
              <a:xfrm>
                <a:off x="5006" y="3707"/>
                <a:ext cx="15" cy="9"/>
              </a:xfrm>
              <a:custGeom>
                <a:avLst/>
                <a:gdLst>
                  <a:gd name="T0" fmla="*/ 6 w 9"/>
                  <a:gd name="T1" fmla="*/ 0 h 5"/>
                  <a:gd name="T2" fmla="*/ 0 w 9"/>
                  <a:gd name="T3" fmla="*/ 0 h 5"/>
                  <a:gd name="T4" fmla="*/ 0 w 9"/>
                  <a:gd name="T5" fmla="*/ 5 h 5"/>
                  <a:gd name="T6" fmla="*/ 7 w 9"/>
                  <a:gd name="T7" fmla="*/ 5 h 5"/>
                  <a:gd name="T8" fmla="*/ 9 w 9"/>
                  <a:gd name="T9" fmla="*/ 2 h 5"/>
                  <a:gd name="T10" fmla="*/ 6 w 9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5">
                    <a:moveTo>
                      <a:pt x="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8" y="5"/>
                      <a:pt x="9" y="4"/>
                      <a:pt x="9" y="2"/>
                    </a:cubicBezTo>
                    <a:cubicBezTo>
                      <a:pt x="9" y="1"/>
                      <a:pt x="8" y="0"/>
                      <a:pt x="6" y="0"/>
                    </a:cubicBezTo>
                  </a:path>
                </a:pathLst>
              </a:custGeom>
              <a:solidFill>
                <a:srgbClr val="BA9D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6" name="Freeform 402"/>
              <p:cNvSpPr>
                <a:spLocks/>
              </p:cNvSpPr>
              <p:nvPr/>
            </p:nvSpPr>
            <p:spPr bwMode="auto">
              <a:xfrm>
                <a:off x="4968" y="3707"/>
                <a:ext cx="13" cy="4"/>
              </a:xfrm>
              <a:custGeom>
                <a:avLst/>
                <a:gdLst>
                  <a:gd name="T0" fmla="*/ 8 w 8"/>
                  <a:gd name="T1" fmla="*/ 0 h 2"/>
                  <a:gd name="T2" fmla="*/ 1 w 8"/>
                  <a:gd name="T3" fmla="*/ 0 h 2"/>
                  <a:gd name="T4" fmla="*/ 0 w 8"/>
                  <a:gd name="T5" fmla="*/ 2 h 2"/>
                  <a:gd name="T6" fmla="*/ 8 w 8"/>
                  <a:gd name="T7" fmla="*/ 2 h 2"/>
                  <a:gd name="T8" fmla="*/ 8 w 8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455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7" name="Freeform 403"/>
              <p:cNvSpPr>
                <a:spLocks/>
              </p:cNvSpPr>
              <p:nvPr/>
            </p:nvSpPr>
            <p:spPr bwMode="auto">
              <a:xfrm>
                <a:off x="4969" y="3707"/>
                <a:ext cx="12" cy="0"/>
              </a:xfrm>
              <a:custGeom>
                <a:avLst/>
                <a:gdLst>
                  <a:gd name="T0" fmla="*/ 7 w 7"/>
                  <a:gd name="T1" fmla="*/ 2 w 7"/>
                  <a:gd name="T2" fmla="*/ 0 w 7"/>
                  <a:gd name="T3" fmla="*/ 7 w 7"/>
                  <a:gd name="T4" fmla="*/ 7 w 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7">
                    <a:moveTo>
                      <a:pt x="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3E47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8" name="Freeform 404"/>
              <p:cNvSpPr>
                <a:spLocks/>
              </p:cNvSpPr>
              <p:nvPr/>
            </p:nvSpPr>
            <p:spPr bwMode="auto">
              <a:xfrm>
                <a:off x="4923" y="3711"/>
                <a:ext cx="122" cy="136"/>
              </a:xfrm>
              <a:custGeom>
                <a:avLst/>
                <a:gdLst>
                  <a:gd name="T0" fmla="*/ 46 w 71"/>
                  <a:gd name="T1" fmla="*/ 0 h 79"/>
                  <a:gd name="T2" fmla="*/ 46 w 71"/>
                  <a:gd name="T3" fmla="*/ 18 h 79"/>
                  <a:gd name="T4" fmla="*/ 48 w 71"/>
                  <a:gd name="T5" fmla="*/ 25 h 79"/>
                  <a:gd name="T6" fmla="*/ 70 w 71"/>
                  <a:gd name="T7" fmla="*/ 76 h 79"/>
                  <a:gd name="T8" fmla="*/ 68 w 71"/>
                  <a:gd name="T9" fmla="*/ 79 h 79"/>
                  <a:gd name="T10" fmla="*/ 3 w 71"/>
                  <a:gd name="T11" fmla="*/ 79 h 79"/>
                  <a:gd name="T12" fmla="*/ 0 w 71"/>
                  <a:gd name="T13" fmla="*/ 76 h 79"/>
                  <a:gd name="T14" fmla="*/ 23 w 71"/>
                  <a:gd name="T15" fmla="*/ 25 h 79"/>
                  <a:gd name="T16" fmla="*/ 24 w 71"/>
                  <a:gd name="T17" fmla="*/ 18 h 79"/>
                  <a:gd name="T18" fmla="*/ 24 w 71"/>
                  <a:gd name="T19" fmla="*/ 0 h 79"/>
                  <a:gd name="T20" fmla="*/ 46 w 71"/>
                  <a:gd name="T21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1" h="79">
                    <a:moveTo>
                      <a:pt x="46" y="0"/>
                    </a:moveTo>
                    <a:cubicBezTo>
                      <a:pt x="46" y="18"/>
                      <a:pt x="46" y="18"/>
                      <a:pt x="46" y="18"/>
                    </a:cubicBezTo>
                    <a:cubicBezTo>
                      <a:pt x="46" y="20"/>
                      <a:pt x="47" y="24"/>
                      <a:pt x="48" y="25"/>
                    </a:cubicBezTo>
                    <a:cubicBezTo>
                      <a:pt x="70" y="76"/>
                      <a:pt x="70" y="76"/>
                      <a:pt x="70" y="76"/>
                    </a:cubicBezTo>
                    <a:cubicBezTo>
                      <a:pt x="71" y="78"/>
                      <a:pt x="70" y="79"/>
                      <a:pt x="68" y="79"/>
                    </a:cubicBezTo>
                    <a:cubicBezTo>
                      <a:pt x="3" y="79"/>
                      <a:pt x="3" y="79"/>
                      <a:pt x="3" y="79"/>
                    </a:cubicBezTo>
                    <a:cubicBezTo>
                      <a:pt x="1" y="79"/>
                      <a:pt x="0" y="78"/>
                      <a:pt x="0" y="76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23" y="24"/>
                      <a:pt x="24" y="20"/>
                      <a:pt x="24" y="18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46" y="0"/>
                      <a:pt x="46" y="0"/>
                      <a:pt x="46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9" name="Freeform 405"/>
              <p:cNvSpPr>
                <a:spLocks/>
              </p:cNvSpPr>
              <p:nvPr/>
            </p:nvSpPr>
            <p:spPr bwMode="auto">
              <a:xfrm>
                <a:off x="4758" y="3666"/>
                <a:ext cx="143" cy="181"/>
              </a:xfrm>
              <a:custGeom>
                <a:avLst/>
                <a:gdLst>
                  <a:gd name="T0" fmla="*/ 52 w 83"/>
                  <a:gd name="T1" fmla="*/ 0 h 105"/>
                  <a:gd name="T2" fmla="*/ 52 w 83"/>
                  <a:gd name="T3" fmla="*/ 24 h 105"/>
                  <a:gd name="T4" fmla="*/ 83 w 83"/>
                  <a:gd name="T5" fmla="*/ 64 h 105"/>
                  <a:gd name="T6" fmla="*/ 41 w 83"/>
                  <a:gd name="T7" fmla="*/ 105 h 105"/>
                  <a:gd name="T8" fmla="*/ 0 w 83"/>
                  <a:gd name="T9" fmla="*/ 64 h 105"/>
                  <a:gd name="T10" fmla="*/ 31 w 83"/>
                  <a:gd name="T11" fmla="*/ 24 h 105"/>
                  <a:gd name="T12" fmla="*/ 31 w 83"/>
                  <a:gd name="T13" fmla="*/ 0 h 105"/>
                  <a:gd name="T14" fmla="*/ 52 w 83"/>
                  <a:gd name="T15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3" h="105">
                    <a:moveTo>
                      <a:pt x="52" y="0"/>
                    </a:moveTo>
                    <a:cubicBezTo>
                      <a:pt x="52" y="24"/>
                      <a:pt x="52" y="24"/>
                      <a:pt x="52" y="24"/>
                    </a:cubicBezTo>
                    <a:cubicBezTo>
                      <a:pt x="70" y="29"/>
                      <a:pt x="83" y="45"/>
                      <a:pt x="83" y="64"/>
                    </a:cubicBezTo>
                    <a:cubicBezTo>
                      <a:pt x="83" y="87"/>
                      <a:pt x="64" y="105"/>
                      <a:pt x="41" y="105"/>
                    </a:cubicBezTo>
                    <a:cubicBezTo>
                      <a:pt x="19" y="105"/>
                      <a:pt x="0" y="87"/>
                      <a:pt x="0" y="64"/>
                    </a:cubicBezTo>
                    <a:cubicBezTo>
                      <a:pt x="0" y="45"/>
                      <a:pt x="13" y="29"/>
                      <a:pt x="31" y="24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52" y="0"/>
                      <a:pt x="52" y="0"/>
                      <a:pt x="52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8" name="Freeform 407"/>
            <p:cNvSpPr>
              <a:spLocks/>
            </p:cNvSpPr>
            <p:nvPr/>
          </p:nvSpPr>
          <p:spPr bwMode="auto">
            <a:xfrm>
              <a:off x="7553325" y="5994400"/>
              <a:ext cx="227013" cy="112713"/>
            </a:xfrm>
            <a:custGeom>
              <a:avLst/>
              <a:gdLst>
                <a:gd name="T0" fmla="*/ 83 w 83"/>
                <a:gd name="T1" fmla="*/ 0 h 41"/>
                <a:gd name="T2" fmla="*/ 41 w 83"/>
                <a:gd name="T3" fmla="*/ 41 h 41"/>
                <a:gd name="T4" fmla="*/ 0 w 83"/>
                <a:gd name="T5" fmla="*/ 0 h 41"/>
                <a:gd name="T6" fmla="*/ 83 w 83"/>
                <a:gd name="T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41">
                  <a:moveTo>
                    <a:pt x="83" y="0"/>
                  </a:moveTo>
                  <a:cubicBezTo>
                    <a:pt x="83" y="23"/>
                    <a:pt x="64" y="41"/>
                    <a:pt x="41" y="41"/>
                  </a:cubicBezTo>
                  <a:cubicBezTo>
                    <a:pt x="19" y="41"/>
                    <a:pt x="0" y="23"/>
                    <a:pt x="0" y="0"/>
                  </a:cubicBezTo>
                  <a:lnTo>
                    <a:pt x="83" y="0"/>
                  </a:lnTo>
                  <a:close/>
                </a:path>
              </a:pathLst>
            </a:custGeom>
            <a:solidFill>
              <a:srgbClr val="E06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9" name="Freeform 408"/>
            <p:cNvSpPr>
              <a:spLocks/>
            </p:cNvSpPr>
            <p:nvPr/>
          </p:nvSpPr>
          <p:spPr bwMode="auto">
            <a:xfrm>
              <a:off x="7615238" y="5994400"/>
              <a:ext cx="165100" cy="112713"/>
            </a:xfrm>
            <a:custGeom>
              <a:avLst/>
              <a:gdLst>
                <a:gd name="T0" fmla="*/ 51 w 60"/>
                <a:gd name="T1" fmla="*/ 0 h 41"/>
                <a:gd name="T2" fmla="*/ 6 w 60"/>
                <a:gd name="T3" fmla="*/ 38 h 41"/>
                <a:gd name="T4" fmla="*/ 0 w 60"/>
                <a:gd name="T5" fmla="*/ 37 h 41"/>
                <a:gd name="T6" fmla="*/ 18 w 60"/>
                <a:gd name="T7" fmla="*/ 41 h 41"/>
                <a:gd name="T8" fmla="*/ 60 w 60"/>
                <a:gd name="T9" fmla="*/ 0 h 41"/>
                <a:gd name="T10" fmla="*/ 51 w 60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41">
                  <a:moveTo>
                    <a:pt x="51" y="0"/>
                  </a:moveTo>
                  <a:cubicBezTo>
                    <a:pt x="47" y="21"/>
                    <a:pt x="28" y="38"/>
                    <a:pt x="6" y="38"/>
                  </a:cubicBezTo>
                  <a:cubicBezTo>
                    <a:pt x="4" y="38"/>
                    <a:pt x="2" y="37"/>
                    <a:pt x="0" y="37"/>
                  </a:cubicBezTo>
                  <a:cubicBezTo>
                    <a:pt x="6" y="40"/>
                    <a:pt x="12" y="41"/>
                    <a:pt x="18" y="41"/>
                  </a:cubicBezTo>
                  <a:cubicBezTo>
                    <a:pt x="41" y="41"/>
                    <a:pt x="60" y="23"/>
                    <a:pt x="60" y="0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rgbClr val="E682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0" name="Freeform 409"/>
            <p:cNvSpPr>
              <a:spLocks/>
            </p:cNvSpPr>
            <p:nvPr/>
          </p:nvSpPr>
          <p:spPr bwMode="auto">
            <a:xfrm>
              <a:off x="7815263" y="6038850"/>
              <a:ext cx="193675" cy="68263"/>
            </a:xfrm>
            <a:custGeom>
              <a:avLst/>
              <a:gdLst>
                <a:gd name="T0" fmla="*/ 60 w 71"/>
                <a:gd name="T1" fmla="*/ 0 h 25"/>
                <a:gd name="T2" fmla="*/ 70 w 71"/>
                <a:gd name="T3" fmla="*/ 22 h 25"/>
                <a:gd name="T4" fmla="*/ 68 w 71"/>
                <a:gd name="T5" fmla="*/ 25 h 25"/>
                <a:gd name="T6" fmla="*/ 3 w 71"/>
                <a:gd name="T7" fmla="*/ 25 h 25"/>
                <a:gd name="T8" fmla="*/ 0 w 71"/>
                <a:gd name="T9" fmla="*/ 22 h 25"/>
                <a:gd name="T10" fmla="*/ 9 w 71"/>
                <a:gd name="T11" fmla="*/ 0 h 25"/>
                <a:gd name="T12" fmla="*/ 60 w 71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25">
                  <a:moveTo>
                    <a:pt x="60" y="0"/>
                  </a:moveTo>
                  <a:cubicBezTo>
                    <a:pt x="70" y="22"/>
                    <a:pt x="70" y="22"/>
                    <a:pt x="70" y="22"/>
                  </a:cubicBezTo>
                  <a:cubicBezTo>
                    <a:pt x="71" y="24"/>
                    <a:pt x="70" y="25"/>
                    <a:pt x="68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1" y="25"/>
                    <a:pt x="0" y="24"/>
                    <a:pt x="0" y="22"/>
                  </a:cubicBezTo>
                  <a:cubicBezTo>
                    <a:pt x="9" y="0"/>
                    <a:pt x="9" y="0"/>
                    <a:pt x="9" y="0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rgbClr val="FBD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1" name="Freeform 410"/>
            <p:cNvSpPr>
              <a:spLocks/>
            </p:cNvSpPr>
            <p:nvPr/>
          </p:nvSpPr>
          <p:spPr bwMode="auto">
            <a:xfrm>
              <a:off x="7815263" y="6038850"/>
              <a:ext cx="193675" cy="68263"/>
            </a:xfrm>
            <a:custGeom>
              <a:avLst/>
              <a:gdLst>
                <a:gd name="T0" fmla="*/ 70 w 71"/>
                <a:gd name="T1" fmla="*/ 22 h 25"/>
                <a:gd name="T2" fmla="*/ 60 w 71"/>
                <a:gd name="T3" fmla="*/ 0 h 25"/>
                <a:gd name="T4" fmla="*/ 54 w 71"/>
                <a:gd name="T5" fmla="*/ 0 h 25"/>
                <a:gd name="T6" fmla="*/ 62 w 71"/>
                <a:gd name="T7" fmla="*/ 20 h 25"/>
                <a:gd name="T8" fmla="*/ 60 w 71"/>
                <a:gd name="T9" fmla="*/ 23 h 25"/>
                <a:gd name="T10" fmla="*/ 0 w 71"/>
                <a:gd name="T11" fmla="*/ 23 h 25"/>
                <a:gd name="T12" fmla="*/ 3 w 71"/>
                <a:gd name="T13" fmla="*/ 25 h 25"/>
                <a:gd name="T14" fmla="*/ 68 w 71"/>
                <a:gd name="T15" fmla="*/ 25 h 25"/>
                <a:gd name="T16" fmla="*/ 70 w 71"/>
                <a:gd name="T17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25">
                  <a:moveTo>
                    <a:pt x="70" y="22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3" y="22"/>
                    <a:pt x="62" y="23"/>
                    <a:pt x="6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5"/>
                    <a:pt x="1" y="25"/>
                    <a:pt x="3" y="25"/>
                  </a:cubicBezTo>
                  <a:cubicBezTo>
                    <a:pt x="68" y="25"/>
                    <a:pt x="68" y="25"/>
                    <a:pt x="68" y="25"/>
                  </a:cubicBezTo>
                  <a:cubicBezTo>
                    <a:pt x="70" y="25"/>
                    <a:pt x="71" y="24"/>
                    <a:pt x="70" y="22"/>
                  </a:cubicBezTo>
                  <a:close/>
                </a:path>
              </a:pathLst>
            </a:custGeom>
            <a:solidFill>
              <a:srgbClr val="FDE5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2" name="Oval 411"/>
            <p:cNvSpPr>
              <a:spLocks noChangeArrowheads="1"/>
            </p:cNvSpPr>
            <p:nvPr/>
          </p:nvSpPr>
          <p:spPr bwMode="auto">
            <a:xfrm>
              <a:off x="7610475" y="5981700"/>
              <a:ext cx="26988" cy="26988"/>
            </a:xfrm>
            <a:prstGeom prst="ellipse">
              <a:avLst/>
            </a:prstGeom>
            <a:solidFill>
              <a:srgbClr val="E06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3" name="Oval 412"/>
            <p:cNvSpPr>
              <a:spLocks noChangeArrowheads="1"/>
            </p:cNvSpPr>
            <p:nvPr/>
          </p:nvSpPr>
          <p:spPr bwMode="auto">
            <a:xfrm>
              <a:off x="7648575" y="5951538"/>
              <a:ext cx="15875" cy="15875"/>
            </a:xfrm>
            <a:prstGeom prst="ellipse">
              <a:avLst/>
            </a:prstGeom>
            <a:solidFill>
              <a:srgbClr val="E06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4" name="Oval 413"/>
            <p:cNvSpPr>
              <a:spLocks noChangeArrowheads="1"/>
            </p:cNvSpPr>
            <p:nvPr/>
          </p:nvSpPr>
          <p:spPr bwMode="auto">
            <a:xfrm>
              <a:off x="7883525" y="6024563"/>
              <a:ext cx="15875" cy="19050"/>
            </a:xfrm>
            <a:prstGeom prst="ellipse">
              <a:avLst/>
            </a:prstGeom>
            <a:solidFill>
              <a:srgbClr val="FBD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5" name="Oval 414"/>
            <p:cNvSpPr>
              <a:spLocks noChangeArrowheads="1"/>
            </p:cNvSpPr>
            <p:nvPr/>
          </p:nvSpPr>
          <p:spPr bwMode="auto">
            <a:xfrm>
              <a:off x="7902575" y="6002338"/>
              <a:ext cx="22225" cy="19050"/>
            </a:xfrm>
            <a:prstGeom prst="ellipse">
              <a:avLst/>
            </a:prstGeom>
            <a:solidFill>
              <a:srgbClr val="FBD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6" name="Oval 415"/>
            <p:cNvSpPr>
              <a:spLocks noChangeArrowheads="1"/>
            </p:cNvSpPr>
            <p:nvPr/>
          </p:nvSpPr>
          <p:spPr bwMode="auto">
            <a:xfrm>
              <a:off x="7888288" y="5975350"/>
              <a:ext cx="17463" cy="15875"/>
            </a:xfrm>
            <a:prstGeom prst="ellipse">
              <a:avLst/>
            </a:prstGeom>
            <a:solidFill>
              <a:srgbClr val="FBD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7" name="Oval 416"/>
            <p:cNvSpPr>
              <a:spLocks noChangeArrowheads="1"/>
            </p:cNvSpPr>
            <p:nvPr/>
          </p:nvSpPr>
          <p:spPr bwMode="auto">
            <a:xfrm>
              <a:off x="7672388" y="5918200"/>
              <a:ext cx="25400" cy="26988"/>
            </a:xfrm>
            <a:prstGeom prst="ellipse">
              <a:avLst/>
            </a:prstGeom>
            <a:solidFill>
              <a:srgbClr val="E06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8" name="Freeform 417"/>
            <p:cNvSpPr>
              <a:spLocks noEditPoints="1"/>
            </p:cNvSpPr>
            <p:nvPr/>
          </p:nvSpPr>
          <p:spPr bwMode="auto">
            <a:xfrm>
              <a:off x="7602538" y="5922963"/>
              <a:ext cx="31750" cy="33338"/>
            </a:xfrm>
            <a:custGeom>
              <a:avLst/>
              <a:gdLst>
                <a:gd name="T0" fmla="*/ 6 w 12"/>
                <a:gd name="T1" fmla="*/ 12 h 12"/>
                <a:gd name="T2" fmla="*/ 0 w 12"/>
                <a:gd name="T3" fmla="*/ 6 h 12"/>
                <a:gd name="T4" fmla="*/ 6 w 12"/>
                <a:gd name="T5" fmla="*/ 0 h 12"/>
                <a:gd name="T6" fmla="*/ 12 w 12"/>
                <a:gd name="T7" fmla="*/ 6 h 12"/>
                <a:gd name="T8" fmla="*/ 6 w 12"/>
                <a:gd name="T9" fmla="*/ 12 h 12"/>
                <a:gd name="T10" fmla="*/ 6 w 12"/>
                <a:gd name="T11" fmla="*/ 3 h 12"/>
                <a:gd name="T12" fmla="*/ 4 w 12"/>
                <a:gd name="T13" fmla="*/ 6 h 12"/>
                <a:gd name="T14" fmla="*/ 6 w 12"/>
                <a:gd name="T15" fmla="*/ 8 h 12"/>
                <a:gd name="T16" fmla="*/ 9 w 12"/>
                <a:gd name="T17" fmla="*/ 6 h 12"/>
                <a:gd name="T18" fmla="*/ 6 w 12"/>
                <a:gd name="T1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6" y="12"/>
                  </a:moveTo>
                  <a:cubicBezTo>
                    <a:pt x="3" y="12"/>
                    <a:pt x="0" y="9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0" y="0"/>
                    <a:pt x="12" y="2"/>
                    <a:pt x="12" y="6"/>
                  </a:cubicBezTo>
                  <a:cubicBezTo>
                    <a:pt x="12" y="9"/>
                    <a:pt x="10" y="12"/>
                    <a:pt x="6" y="12"/>
                  </a:cubicBezTo>
                  <a:close/>
                  <a:moveTo>
                    <a:pt x="6" y="3"/>
                  </a:moveTo>
                  <a:cubicBezTo>
                    <a:pt x="5" y="3"/>
                    <a:pt x="4" y="4"/>
                    <a:pt x="4" y="6"/>
                  </a:cubicBezTo>
                  <a:cubicBezTo>
                    <a:pt x="4" y="7"/>
                    <a:pt x="5" y="8"/>
                    <a:pt x="6" y="8"/>
                  </a:cubicBezTo>
                  <a:cubicBezTo>
                    <a:pt x="8" y="8"/>
                    <a:pt x="9" y="7"/>
                    <a:pt x="9" y="6"/>
                  </a:cubicBezTo>
                  <a:cubicBezTo>
                    <a:pt x="9" y="4"/>
                    <a:pt x="8" y="3"/>
                    <a:pt x="6" y="3"/>
                  </a:cubicBezTo>
                  <a:close/>
                </a:path>
              </a:pathLst>
            </a:custGeom>
            <a:solidFill>
              <a:srgbClr val="E06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9" name="Freeform 418"/>
            <p:cNvSpPr>
              <a:spLocks noEditPoints="1"/>
            </p:cNvSpPr>
            <p:nvPr/>
          </p:nvSpPr>
          <p:spPr bwMode="auto">
            <a:xfrm>
              <a:off x="7691438" y="5959475"/>
              <a:ext cx="22225" cy="19050"/>
            </a:xfrm>
            <a:custGeom>
              <a:avLst/>
              <a:gdLst>
                <a:gd name="T0" fmla="*/ 4 w 8"/>
                <a:gd name="T1" fmla="*/ 7 h 7"/>
                <a:gd name="T2" fmla="*/ 0 w 8"/>
                <a:gd name="T3" fmla="*/ 3 h 7"/>
                <a:gd name="T4" fmla="*/ 4 w 8"/>
                <a:gd name="T5" fmla="*/ 0 h 7"/>
                <a:gd name="T6" fmla="*/ 8 w 8"/>
                <a:gd name="T7" fmla="*/ 3 h 7"/>
                <a:gd name="T8" fmla="*/ 4 w 8"/>
                <a:gd name="T9" fmla="*/ 7 h 7"/>
                <a:gd name="T10" fmla="*/ 4 w 8"/>
                <a:gd name="T11" fmla="*/ 1 h 7"/>
                <a:gd name="T12" fmla="*/ 2 w 8"/>
                <a:gd name="T13" fmla="*/ 3 h 7"/>
                <a:gd name="T14" fmla="*/ 4 w 8"/>
                <a:gd name="T15" fmla="*/ 5 h 7"/>
                <a:gd name="T16" fmla="*/ 6 w 8"/>
                <a:gd name="T17" fmla="*/ 3 h 7"/>
                <a:gd name="T18" fmla="*/ 4 w 8"/>
                <a:gd name="T1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7">
                  <a:moveTo>
                    <a:pt x="4" y="7"/>
                  </a:moveTo>
                  <a:cubicBezTo>
                    <a:pt x="2" y="7"/>
                    <a:pt x="0" y="5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6" y="0"/>
                    <a:pt x="8" y="1"/>
                    <a:pt x="8" y="3"/>
                  </a:cubicBezTo>
                  <a:cubicBezTo>
                    <a:pt x="8" y="5"/>
                    <a:pt x="6" y="7"/>
                    <a:pt x="4" y="7"/>
                  </a:cubicBezTo>
                  <a:close/>
                  <a:moveTo>
                    <a:pt x="4" y="1"/>
                  </a:moveTo>
                  <a:cubicBezTo>
                    <a:pt x="3" y="1"/>
                    <a:pt x="2" y="2"/>
                    <a:pt x="2" y="3"/>
                  </a:cubicBezTo>
                  <a:cubicBezTo>
                    <a:pt x="2" y="4"/>
                    <a:pt x="3" y="5"/>
                    <a:pt x="4" y="5"/>
                  </a:cubicBezTo>
                  <a:cubicBezTo>
                    <a:pt x="5" y="5"/>
                    <a:pt x="6" y="4"/>
                    <a:pt x="6" y="3"/>
                  </a:cubicBezTo>
                  <a:cubicBezTo>
                    <a:pt x="6" y="2"/>
                    <a:pt x="5" y="1"/>
                    <a:pt x="4" y="1"/>
                  </a:cubicBezTo>
                  <a:close/>
                </a:path>
              </a:pathLst>
            </a:custGeom>
            <a:solidFill>
              <a:srgbClr val="E06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0" name="Freeform 419"/>
            <p:cNvSpPr>
              <a:spLocks noEditPoints="1"/>
            </p:cNvSpPr>
            <p:nvPr/>
          </p:nvSpPr>
          <p:spPr bwMode="auto">
            <a:xfrm>
              <a:off x="7918450" y="5967413"/>
              <a:ext cx="19050" cy="19050"/>
            </a:xfrm>
            <a:custGeom>
              <a:avLst/>
              <a:gdLst>
                <a:gd name="T0" fmla="*/ 3 w 7"/>
                <a:gd name="T1" fmla="*/ 7 h 7"/>
                <a:gd name="T2" fmla="*/ 0 w 7"/>
                <a:gd name="T3" fmla="*/ 3 h 7"/>
                <a:gd name="T4" fmla="*/ 3 w 7"/>
                <a:gd name="T5" fmla="*/ 0 h 7"/>
                <a:gd name="T6" fmla="*/ 7 w 7"/>
                <a:gd name="T7" fmla="*/ 3 h 7"/>
                <a:gd name="T8" fmla="*/ 3 w 7"/>
                <a:gd name="T9" fmla="*/ 7 h 7"/>
                <a:gd name="T10" fmla="*/ 3 w 7"/>
                <a:gd name="T11" fmla="*/ 2 h 7"/>
                <a:gd name="T12" fmla="*/ 2 w 7"/>
                <a:gd name="T13" fmla="*/ 3 h 7"/>
                <a:gd name="T14" fmla="*/ 3 w 7"/>
                <a:gd name="T15" fmla="*/ 5 h 7"/>
                <a:gd name="T16" fmla="*/ 5 w 7"/>
                <a:gd name="T17" fmla="*/ 3 h 7"/>
                <a:gd name="T18" fmla="*/ 3 w 7"/>
                <a:gd name="T19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7">
                  <a:moveTo>
                    <a:pt x="3" y="7"/>
                  </a:moveTo>
                  <a:cubicBezTo>
                    <a:pt x="1" y="7"/>
                    <a:pt x="0" y="5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5" y="0"/>
                    <a:pt x="7" y="1"/>
                    <a:pt x="7" y="3"/>
                  </a:cubicBezTo>
                  <a:cubicBezTo>
                    <a:pt x="7" y="5"/>
                    <a:pt x="5" y="7"/>
                    <a:pt x="3" y="7"/>
                  </a:cubicBezTo>
                  <a:close/>
                  <a:moveTo>
                    <a:pt x="3" y="2"/>
                  </a:moveTo>
                  <a:cubicBezTo>
                    <a:pt x="2" y="2"/>
                    <a:pt x="2" y="2"/>
                    <a:pt x="2" y="3"/>
                  </a:cubicBezTo>
                  <a:cubicBezTo>
                    <a:pt x="2" y="4"/>
                    <a:pt x="2" y="5"/>
                    <a:pt x="3" y="5"/>
                  </a:cubicBezTo>
                  <a:cubicBezTo>
                    <a:pt x="4" y="5"/>
                    <a:pt x="5" y="4"/>
                    <a:pt x="5" y="3"/>
                  </a:cubicBezTo>
                  <a:cubicBezTo>
                    <a:pt x="5" y="2"/>
                    <a:pt x="4" y="2"/>
                    <a:pt x="3" y="2"/>
                  </a:cubicBezTo>
                  <a:close/>
                </a:path>
              </a:pathLst>
            </a:custGeom>
            <a:solidFill>
              <a:srgbClr val="FBD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1" name="Freeform 420"/>
            <p:cNvSpPr>
              <a:spLocks/>
            </p:cNvSpPr>
            <p:nvPr/>
          </p:nvSpPr>
          <p:spPr bwMode="auto">
            <a:xfrm>
              <a:off x="7662863" y="5665788"/>
              <a:ext cx="254000" cy="293688"/>
            </a:xfrm>
            <a:custGeom>
              <a:avLst/>
              <a:gdLst>
                <a:gd name="T0" fmla="*/ 3 w 93"/>
                <a:gd name="T1" fmla="*/ 86 h 107"/>
                <a:gd name="T2" fmla="*/ 0 w 93"/>
                <a:gd name="T3" fmla="*/ 86 h 107"/>
                <a:gd name="T4" fmla="*/ 0 w 93"/>
                <a:gd name="T5" fmla="*/ 15 h 107"/>
                <a:gd name="T6" fmla="*/ 10 w 93"/>
                <a:gd name="T7" fmla="*/ 4 h 107"/>
                <a:gd name="T8" fmla="*/ 16 w 93"/>
                <a:gd name="T9" fmla="*/ 4 h 107"/>
                <a:gd name="T10" fmla="*/ 27 w 93"/>
                <a:gd name="T11" fmla="*/ 15 h 107"/>
                <a:gd name="T12" fmla="*/ 27 w 93"/>
                <a:gd name="T13" fmla="*/ 25 h 107"/>
                <a:gd name="T14" fmla="*/ 33 w 93"/>
                <a:gd name="T15" fmla="*/ 33 h 107"/>
                <a:gd name="T16" fmla="*/ 38 w 93"/>
                <a:gd name="T17" fmla="*/ 31 h 107"/>
                <a:gd name="T18" fmla="*/ 40 w 93"/>
                <a:gd name="T19" fmla="*/ 26 h 107"/>
                <a:gd name="T20" fmla="*/ 51 w 93"/>
                <a:gd name="T21" fmla="*/ 15 h 107"/>
                <a:gd name="T22" fmla="*/ 61 w 93"/>
                <a:gd name="T23" fmla="*/ 26 h 107"/>
                <a:gd name="T24" fmla="*/ 61 w 93"/>
                <a:gd name="T25" fmla="*/ 48 h 107"/>
                <a:gd name="T26" fmla="*/ 67 w 93"/>
                <a:gd name="T27" fmla="*/ 55 h 107"/>
                <a:gd name="T28" fmla="*/ 73 w 93"/>
                <a:gd name="T29" fmla="*/ 48 h 107"/>
                <a:gd name="T30" fmla="*/ 73 w 93"/>
                <a:gd name="T31" fmla="*/ 11 h 107"/>
                <a:gd name="T32" fmla="*/ 83 w 93"/>
                <a:gd name="T33" fmla="*/ 0 h 107"/>
                <a:gd name="T34" fmla="*/ 93 w 93"/>
                <a:gd name="T35" fmla="*/ 11 h 107"/>
                <a:gd name="T36" fmla="*/ 93 w 93"/>
                <a:gd name="T37" fmla="*/ 107 h 107"/>
                <a:gd name="T38" fmla="*/ 90 w 93"/>
                <a:gd name="T39" fmla="*/ 107 h 107"/>
                <a:gd name="T40" fmla="*/ 90 w 93"/>
                <a:gd name="T41" fmla="*/ 11 h 107"/>
                <a:gd name="T42" fmla="*/ 83 w 93"/>
                <a:gd name="T43" fmla="*/ 4 h 107"/>
                <a:gd name="T44" fmla="*/ 77 w 93"/>
                <a:gd name="T45" fmla="*/ 11 h 107"/>
                <a:gd name="T46" fmla="*/ 77 w 93"/>
                <a:gd name="T47" fmla="*/ 48 h 107"/>
                <a:gd name="T48" fmla="*/ 67 w 93"/>
                <a:gd name="T49" fmla="*/ 58 h 107"/>
                <a:gd name="T50" fmla="*/ 57 w 93"/>
                <a:gd name="T51" fmla="*/ 48 h 107"/>
                <a:gd name="T52" fmla="*/ 57 w 93"/>
                <a:gd name="T53" fmla="*/ 26 h 107"/>
                <a:gd name="T54" fmla="*/ 51 w 93"/>
                <a:gd name="T55" fmla="*/ 19 h 107"/>
                <a:gd name="T56" fmla="*/ 44 w 93"/>
                <a:gd name="T57" fmla="*/ 26 h 107"/>
                <a:gd name="T58" fmla="*/ 41 w 93"/>
                <a:gd name="T59" fmla="*/ 33 h 107"/>
                <a:gd name="T60" fmla="*/ 33 w 93"/>
                <a:gd name="T61" fmla="*/ 36 h 107"/>
                <a:gd name="T62" fmla="*/ 23 w 93"/>
                <a:gd name="T63" fmla="*/ 25 h 107"/>
                <a:gd name="T64" fmla="*/ 23 w 93"/>
                <a:gd name="T65" fmla="*/ 15 h 107"/>
                <a:gd name="T66" fmla="*/ 16 w 93"/>
                <a:gd name="T67" fmla="*/ 8 h 107"/>
                <a:gd name="T68" fmla="*/ 10 w 93"/>
                <a:gd name="T69" fmla="*/ 8 h 107"/>
                <a:gd name="T70" fmla="*/ 3 w 93"/>
                <a:gd name="T71" fmla="*/ 15 h 107"/>
                <a:gd name="T72" fmla="*/ 3 w 93"/>
                <a:gd name="T73" fmla="*/ 8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3" h="107">
                  <a:moveTo>
                    <a:pt x="3" y="86"/>
                  </a:moveTo>
                  <a:cubicBezTo>
                    <a:pt x="0" y="86"/>
                    <a:pt x="0" y="86"/>
                    <a:pt x="0" y="86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9"/>
                    <a:pt x="4" y="4"/>
                    <a:pt x="10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22" y="4"/>
                    <a:pt x="27" y="9"/>
                    <a:pt x="27" y="1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9"/>
                    <a:pt x="30" y="32"/>
                    <a:pt x="33" y="33"/>
                  </a:cubicBezTo>
                  <a:cubicBezTo>
                    <a:pt x="35" y="33"/>
                    <a:pt x="37" y="32"/>
                    <a:pt x="38" y="31"/>
                  </a:cubicBezTo>
                  <a:cubicBezTo>
                    <a:pt x="40" y="29"/>
                    <a:pt x="40" y="28"/>
                    <a:pt x="40" y="26"/>
                  </a:cubicBezTo>
                  <a:cubicBezTo>
                    <a:pt x="40" y="20"/>
                    <a:pt x="45" y="15"/>
                    <a:pt x="51" y="15"/>
                  </a:cubicBezTo>
                  <a:cubicBezTo>
                    <a:pt x="56" y="15"/>
                    <a:pt x="61" y="20"/>
                    <a:pt x="61" y="26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1" y="52"/>
                    <a:pt x="64" y="55"/>
                    <a:pt x="67" y="55"/>
                  </a:cubicBezTo>
                  <a:cubicBezTo>
                    <a:pt x="71" y="55"/>
                    <a:pt x="73" y="52"/>
                    <a:pt x="73" y="48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3" y="5"/>
                    <a:pt x="78" y="0"/>
                    <a:pt x="83" y="0"/>
                  </a:cubicBezTo>
                  <a:cubicBezTo>
                    <a:pt x="89" y="0"/>
                    <a:pt x="93" y="5"/>
                    <a:pt x="93" y="11"/>
                  </a:cubicBezTo>
                  <a:cubicBezTo>
                    <a:pt x="93" y="107"/>
                    <a:pt x="93" y="107"/>
                    <a:pt x="93" y="107"/>
                  </a:cubicBezTo>
                  <a:cubicBezTo>
                    <a:pt x="90" y="107"/>
                    <a:pt x="90" y="107"/>
                    <a:pt x="90" y="107"/>
                  </a:cubicBezTo>
                  <a:cubicBezTo>
                    <a:pt x="90" y="11"/>
                    <a:pt x="90" y="11"/>
                    <a:pt x="90" y="11"/>
                  </a:cubicBezTo>
                  <a:cubicBezTo>
                    <a:pt x="90" y="7"/>
                    <a:pt x="87" y="4"/>
                    <a:pt x="83" y="4"/>
                  </a:cubicBezTo>
                  <a:cubicBezTo>
                    <a:pt x="80" y="4"/>
                    <a:pt x="77" y="7"/>
                    <a:pt x="77" y="11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7" y="54"/>
                    <a:pt x="72" y="58"/>
                    <a:pt x="67" y="58"/>
                  </a:cubicBezTo>
                  <a:cubicBezTo>
                    <a:pt x="62" y="58"/>
                    <a:pt x="57" y="54"/>
                    <a:pt x="57" y="48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2"/>
                    <a:pt x="54" y="19"/>
                    <a:pt x="51" y="19"/>
                  </a:cubicBezTo>
                  <a:cubicBezTo>
                    <a:pt x="47" y="19"/>
                    <a:pt x="44" y="22"/>
                    <a:pt x="44" y="26"/>
                  </a:cubicBezTo>
                  <a:cubicBezTo>
                    <a:pt x="44" y="29"/>
                    <a:pt x="43" y="31"/>
                    <a:pt x="41" y="33"/>
                  </a:cubicBezTo>
                  <a:cubicBezTo>
                    <a:pt x="39" y="35"/>
                    <a:pt x="36" y="36"/>
                    <a:pt x="33" y="36"/>
                  </a:cubicBezTo>
                  <a:cubicBezTo>
                    <a:pt x="28" y="36"/>
                    <a:pt x="23" y="31"/>
                    <a:pt x="23" y="2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1"/>
                    <a:pt x="20" y="8"/>
                    <a:pt x="16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6" y="8"/>
                    <a:pt x="3" y="11"/>
                    <a:pt x="3" y="15"/>
                  </a:cubicBezTo>
                  <a:cubicBezTo>
                    <a:pt x="3" y="86"/>
                    <a:pt x="3" y="86"/>
                    <a:pt x="3" y="8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2" name="Rectangle 421"/>
            <p:cNvSpPr>
              <a:spLocks noChangeArrowheads="1"/>
            </p:cNvSpPr>
            <p:nvPr/>
          </p:nvSpPr>
          <p:spPr bwMode="auto">
            <a:xfrm>
              <a:off x="7907338" y="5748338"/>
              <a:ext cx="9525" cy="65088"/>
            </a:xfrm>
            <a:prstGeom prst="rect">
              <a:avLst/>
            </a:prstGeom>
            <a:solidFill>
              <a:srgbClr val="E06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3" name="Freeform 422"/>
            <p:cNvSpPr>
              <a:spLocks/>
            </p:cNvSpPr>
            <p:nvPr/>
          </p:nvSpPr>
          <p:spPr bwMode="auto">
            <a:xfrm>
              <a:off x="7888288" y="5665788"/>
              <a:ext cx="28575" cy="30163"/>
            </a:xfrm>
            <a:custGeom>
              <a:avLst/>
              <a:gdLst>
                <a:gd name="T0" fmla="*/ 10 w 10"/>
                <a:gd name="T1" fmla="*/ 11 h 11"/>
                <a:gd name="T2" fmla="*/ 7 w 10"/>
                <a:gd name="T3" fmla="*/ 11 h 11"/>
                <a:gd name="T4" fmla="*/ 0 w 10"/>
                <a:gd name="T5" fmla="*/ 4 h 11"/>
                <a:gd name="T6" fmla="*/ 0 w 10"/>
                <a:gd name="T7" fmla="*/ 0 h 11"/>
                <a:gd name="T8" fmla="*/ 10 w 10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10" y="11"/>
                  </a:moveTo>
                  <a:cubicBezTo>
                    <a:pt x="7" y="11"/>
                    <a:pt x="7" y="11"/>
                    <a:pt x="7" y="11"/>
                  </a:cubicBezTo>
                  <a:cubicBezTo>
                    <a:pt x="7" y="7"/>
                    <a:pt x="4" y="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10" y="5"/>
                    <a:pt x="10" y="11"/>
                  </a:cubicBezTo>
                  <a:close/>
                </a:path>
              </a:pathLst>
            </a:custGeom>
            <a:solidFill>
              <a:srgbClr val="E06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6" name="Rectangle 423"/>
            <p:cNvSpPr>
              <a:spLocks noChangeArrowheads="1"/>
            </p:cNvSpPr>
            <p:nvPr/>
          </p:nvSpPr>
          <p:spPr bwMode="auto">
            <a:xfrm>
              <a:off x="7861300" y="5695950"/>
              <a:ext cx="11113" cy="44450"/>
            </a:xfrm>
            <a:prstGeom prst="rect">
              <a:avLst/>
            </a:prstGeom>
            <a:solidFill>
              <a:srgbClr val="E06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7" name="Freeform 424"/>
            <p:cNvSpPr>
              <a:spLocks/>
            </p:cNvSpPr>
            <p:nvPr/>
          </p:nvSpPr>
          <p:spPr bwMode="auto">
            <a:xfrm>
              <a:off x="7818438" y="5797550"/>
              <a:ext cx="53975" cy="26988"/>
            </a:xfrm>
            <a:custGeom>
              <a:avLst/>
              <a:gdLst>
                <a:gd name="T0" fmla="*/ 10 w 20"/>
                <a:gd name="T1" fmla="*/ 10 h 10"/>
                <a:gd name="T2" fmla="*/ 0 w 20"/>
                <a:gd name="T3" fmla="*/ 0 h 10"/>
                <a:gd name="T4" fmla="*/ 4 w 20"/>
                <a:gd name="T5" fmla="*/ 0 h 10"/>
                <a:gd name="T6" fmla="*/ 10 w 20"/>
                <a:gd name="T7" fmla="*/ 7 h 10"/>
                <a:gd name="T8" fmla="*/ 16 w 20"/>
                <a:gd name="T9" fmla="*/ 0 h 10"/>
                <a:gd name="T10" fmla="*/ 20 w 20"/>
                <a:gd name="T11" fmla="*/ 0 h 10"/>
                <a:gd name="T12" fmla="*/ 10 w 20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0">
                  <a:moveTo>
                    <a:pt x="10" y="10"/>
                  </a:moveTo>
                  <a:cubicBezTo>
                    <a:pt x="5" y="10"/>
                    <a:pt x="0" y="6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4"/>
                    <a:pt x="7" y="7"/>
                    <a:pt x="10" y="7"/>
                  </a:cubicBezTo>
                  <a:cubicBezTo>
                    <a:pt x="14" y="7"/>
                    <a:pt x="16" y="4"/>
                    <a:pt x="16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6"/>
                    <a:pt x="15" y="10"/>
                    <a:pt x="10" y="10"/>
                  </a:cubicBezTo>
                  <a:close/>
                </a:path>
              </a:pathLst>
            </a:custGeom>
            <a:solidFill>
              <a:srgbClr val="E06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8" name="Freeform 425"/>
            <p:cNvSpPr>
              <a:spLocks/>
            </p:cNvSpPr>
            <p:nvPr/>
          </p:nvSpPr>
          <p:spPr bwMode="auto">
            <a:xfrm>
              <a:off x="7751763" y="5737225"/>
              <a:ext cx="30163" cy="26988"/>
            </a:xfrm>
            <a:custGeom>
              <a:avLst/>
              <a:gdLst>
                <a:gd name="T0" fmla="*/ 1 w 11"/>
                <a:gd name="T1" fmla="*/ 10 h 10"/>
                <a:gd name="T2" fmla="*/ 0 w 11"/>
                <a:gd name="T3" fmla="*/ 10 h 10"/>
                <a:gd name="T4" fmla="*/ 0 w 11"/>
                <a:gd name="T5" fmla="*/ 7 h 10"/>
                <a:gd name="T6" fmla="*/ 5 w 11"/>
                <a:gd name="T7" fmla="*/ 5 h 10"/>
                <a:gd name="T8" fmla="*/ 7 w 11"/>
                <a:gd name="T9" fmla="*/ 0 h 10"/>
                <a:gd name="T10" fmla="*/ 11 w 11"/>
                <a:gd name="T11" fmla="*/ 0 h 10"/>
                <a:gd name="T12" fmla="*/ 8 w 11"/>
                <a:gd name="T13" fmla="*/ 7 h 10"/>
                <a:gd name="T14" fmla="*/ 1 w 11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10">
                  <a:moveTo>
                    <a:pt x="1" y="1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7"/>
                    <a:pt x="4" y="6"/>
                    <a:pt x="5" y="5"/>
                  </a:cubicBezTo>
                  <a:cubicBezTo>
                    <a:pt x="7" y="3"/>
                    <a:pt x="7" y="2"/>
                    <a:pt x="7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3"/>
                    <a:pt x="10" y="5"/>
                    <a:pt x="8" y="7"/>
                  </a:cubicBezTo>
                  <a:cubicBezTo>
                    <a:pt x="6" y="9"/>
                    <a:pt x="3" y="10"/>
                    <a:pt x="1" y="10"/>
                  </a:cubicBezTo>
                  <a:close/>
                </a:path>
              </a:pathLst>
            </a:custGeom>
            <a:solidFill>
              <a:srgbClr val="E06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9" name="Freeform 426"/>
            <p:cNvSpPr>
              <a:spLocks/>
            </p:cNvSpPr>
            <p:nvPr/>
          </p:nvSpPr>
          <p:spPr bwMode="auto">
            <a:xfrm>
              <a:off x="7662863" y="5676900"/>
              <a:ext cx="42863" cy="30163"/>
            </a:xfrm>
            <a:custGeom>
              <a:avLst/>
              <a:gdLst>
                <a:gd name="T0" fmla="*/ 3 w 16"/>
                <a:gd name="T1" fmla="*/ 11 h 11"/>
                <a:gd name="T2" fmla="*/ 0 w 16"/>
                <a:gd name="T3" fmla="*/ 11 h 11"/>
                <a:gd name="T4" fmla="*/ 10 w 16"/>
                <a:gd name="T5" fmla="*/ 0 h 11"/>
                <a:gd name="T6" fmla="*/ 16 w 16"/>
                <a:gd name="T7" fmla="*/ 0 h 11"/>
                <a:gd name="T8" fmla="*/ 16 w 16"/>
                <a:gd name="T9" fmla="*/ 4 h 11"/>
                <a:gd name="T10" fmla="*/ 10 w 16"/>
                <a:gd name="T11" fmla="*/ 4 h 11"/>
                <a:gd name="T12" fmla="*/ 3 w 16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1">
                  <a:moveTo>
                    <a:pt x="3" y="11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6" y="4"/>
                    <a:pt x="3" y="7"/>
                    <a:pt x="3" y="11"/>
                  </a:cubicBezTo>
                  <a:close/>
                </a:path>
              </a:pathLst>
            </a:custGeom>
            <a:solidFill>
              <a:srgbClr val="E06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0" name="Rectangle 427"/>
            <p:cNvSpPr>
              <a:spLocks noChangeArrowheads="1"/>
            </p:cNvSpPr>
            <p:nvPr/>
          </p:nvSpPr>
          <p:spPr bwMode="auto">
            <a:xfrm>
              <a:off x="7662863" y="5832475"/>
              <a:ext cx="7938" cy="41275"/>
            </a:xfrm>
            <a:prstGeom prst="rect">
              <a:avLst/>
            </a:prstGeom>
            <a:solidFill>
              <a:srgbClr val="E06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1" name="Rectangle 428"/>
            <p:cNvSpPr>
              <a:spLocks noChangeArrowheads="1"/>
            </p:cNvSpPr>
            <p:nvPr/>
          </p:nvSpPr>
          <p:spPr bwMode="auto">
            <a:xfrm>
              <a:off x="7662863" y="5832475"/>
              <a:ext cx="7938" cy="41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2" name="Freeform 429"/>
            <p:cNvSpPr>
              <a:spLocks noEditPoints="1"/>
            </p:cNvSpPr>
            <p:nvPr/>
          </p:nvSpPr>
          <p:spPr bwMode="auto">
            <a:xfrm>
              <a:off x="7637463" y="5819775"/>
              <a:ext cx="57150" cy="7938"/>
            </a:xfrm>
            <a:custGeom>
              <a:avLst/>
              <a:gdLst>
                <a:gd name="T0" fmla="*/ 16 w 36"/>
                <a:gd name="T1" fmla="*/ 0 h 5"/>
                <a:gd name="T2" fmla="*/ 0 w 36"/>
                <a:gd name="T3" fmla="*/ 0 h 5"/>
                <a:gd name="T4" fmla="*/ 0 w 36"/>
                <a:gd name="T5" fmla="*/ 0 h 5"/>
                <a:gd name="T6" fmla="*/ 16 w 36"/>
                <a:gd name="T7" fmla="*/ 0 h 5"/>
                <a:gd name="T8" fmla="*/ 16 w 36"/>
                <a:gd name="T9" fmla="*/ 0 h 5"/>
                <a:gd name="T10" fmla="*/ 36 w 36"/>
                <a:gd name="T11" fmla="*/ 0 h 5"/>
                <a:gd name="T12" fmla="*/ 21 w 36"/>
                <a:gd name="T13" fmla="*/ 0 h 5"/>
                <a:gd name="T14" fmla="*/ 21 w 36"/>
                <a:gd name="T15" fmla="*/ 0 h 5"/>
                <a:gd name="T16" fmla="*/ 36 w 36"/>
                <a:gd name="T17" fmla="*/ 0 h 5"/>
                <a:gd name="T18" fmla="*/ 36 w 36"/>
                <a:gd name="T19" fmla="*/ 5 h 5"/>
                <a:gd name="T20" fmla="*/ 36 w 36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5">
                  <a:moveTo>
                    <a:pt x="16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0"/>
                  </a:lnTo>
                  <a:close/>
                  <a:moveTo>
                    <a:pt x="36" y="0"/>
                  </a:moveTo>
                  <a:lnTo>
                    <a:pt x="21" y="0"/>
                  </a:lnTo>
                  <a:lnTo>
                    <a:pt x="21" y="0"/>
                  </a:lnTo>
                  <a:lnTo>
                    <a:pt x="36" y="0"/>
                  </a:lnTo>
                  <a:lnTo>
                    <a:pt x="36" y="5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C6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3" name="Freeform 430"/>
            <p:cNvSpPr>
              <a:spLocks noEditPoints="1"/>
            </p:cNvSpPr>
            <p:nvPr/>
          </p:nvSpPr>
          <p:spPr bwMode="auto">
            <a:xfrm>
              <a:off x="7637463" y="5819775"/>
              <a:ext cx="57150" cy="7938"/>
            </a:xfrm>
            <a:custGeom>
              <a:avLst/>
              <a:gdLst>
                <a:gd name="T0" fmla="*/ 16 w 36"/>
                <a:gd name="T1" fmla="*/ 0 h 5"/>
                <a:gd name="T2" fmla="*/ 0 w 36"/>
                <a:gd name="T3" fmla="*/ 0 h 5"/>
                <a:gd name="T4" fmla="*/ 0 w 36"/>
                <a:gd name="T5" fmla="*/ 0 h 5"/>
                <a:gd name="T6" fmla="*/ 16 w 36"/>
                <a:gd name="T7" fmla="*/ 0 h 5"/>
                <a:gd name="T8" fmla="*/ 16 w 36"/>
                <a:gd name="T9" fmla="*/ 0 h 5"/>
                <a:gd name="T10" fmla="*/ 36 w 36"/>
                <a:gd name="T11" fmla="*/ 0 h 5"/>
                <a:gd name="T12" fmla="*/ 21 w 36"/>
                <a:gd name="T13" fmla="*/ 0 h 5"/>
                <a:gd name="T14" fmla="*/ 21 w 36"/>
                <a:gd name="T15" fmla="*/ 0 h 5"/>
                <a:gd name="T16" fmla="*/ 36 w 36"/>
                <a:gd name="T17" fmla="*/ 0 h 5"/>
                <a:gd name="T18" fmla="*/ 36 w 36"/>
                <a:gd name="T19" fmla="*/ 5 h 5"/>
                <a:gd name="T20" fmla="*/ 36 w 36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5">
                  <a:moveTo>
                    <a:pt x="16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0"/>
                  </a:lnTo>
                  <a:moveTo>
                    <a:pt x="36" y="0"/>
                  </a:moveTo>
                  <a:lnTo>
                    <a:pt x="21" y="0"/>
                  </a:lnTo>
                  <a:lnTo>
                    <a:pt x="21" y="0"/>
                  </a:lnTo>
                  <a:lnTo>
                    <a:pt x="36" y="0"/>
                  </a:lnTo>
                  <a:lnTo>
                    <a:pt x="36" y="5"/>
                  </a:lnTo>
                  <a:lnTo>
                    <a:pt x="3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4" name="Freeform 431"/>
            <p:cNvSpPr>
              <a:spLocks noEditPoints="1"/>
            </p:cNvSpPr>
            <p:nvPr/>
          </p:nvSpPr>
          <p:spPr bwMode="auto">
            <a:xfrm>
              <a:off x="7637463" y="5819775"/>
              <a:ext cx="57150" cy="7938"/>
            </a:xfrm>
            <a:custGeom>
              <a:avLst/>
              <a:gdLst>
                <a:gd name="T0" fmla="*/ 16 w 36"/>
                <a:gd name="T1" fmla="*/ 0 h 5"/>
                <a:gd name="T2" fmla="*/ 0 w 36"/>
                <a:gd name="T3" fmla="*/ 0 h 5"/>
                <a:gd name="T4" fmla="*/ 0 w 36"/>
                <a:gd name="T5" fmla="*/ 5 h 5"/>
                <a:gd name="T6" fmla="*/ 16 w 36"/>
                <a:gd name="T7" fmla="*/ 5 h 5"/>
                <a:gd name="T8" fmla="*/ 16 w 36"/>
                <a:gd name="T9" fmla="*/ 0 h 5"/>
                <a:gd name="T10" fmla="*/ 36 w 36"/>
                <a:gd name="T11" fmla="*/ 0 h 5"/>
                <a:gd name="T12" fmla="*/ 21 w 36"/>
                <a:gd name="T13" fmla="*/ 0 h 5"/>
                <a:gd name="T14" fmla="*/ 21 w 36"/>
                <a:gd name="T15" fmla="*/ 5 h 5"/>
                <a:gd name="T16" fmla="*/ 36 w 36"/>
                <a:gd name="T17" fmla="*/ 5 h 5"/>
                <a:gd name="T18" fmla="*/ 36 w 36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5">
                  <a:moveTo>
                    <a:pt x="16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16" y="5"/>
                  </a:lnTo>
                  <a:lnTo>
                    <a:pt x="16" y="0"/>
                  </a:lnTo>
                  <a:close/>
                  <a:moveTo>
                    <a:pt x="36" y="0"/>
                  </a:moveTo>
                  <a:lnTo>
                    <a:pt x="21" y="0"/>
                  </a:lnTo>
                  <a:lnTo>
                    <a:pt x="21" y="5"/>
                  </a:lnTo>
                  <a:lnTo>
                    <a:pt x="36" y="5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C6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5" name="Freeform 432"/>
            <p:cNvSpPr>
              <a:spLocks noEditPoints="1"/>
            </p:cNvSpPr>
            <p:nvPr/>
          </p:nvSpPr>
          <p:spPr bwMode="auto">
            <a:xfrm>
              <a:off x="7637463" y="5819775"/>
              <a:ext cx="57150" cy="7938"/>
            </a:xfrm>
            <a:custGeom>
              <a:avLst/>
              <a:gdLst>
                <a:gd name="T0" fmla="*/ 16 w 36"/>
                <a:gd name="T1" fmla="*/ 0 h 5"/>
                <a:gd name="T2" fmla="*/ 0 w 36"/>
                <a:gd name="T3" fmla="*/ 0 h 5"/>
                <a:gd name="T4" fmla="*/ 0 w 36"/>
                <a:gd name="T5" fmla="*/ 5 h 5"/>
                <a:gd name="T6" fmla="*/ 16 w 36"/>
                <a:gd name="T7" fmla="*/ 5 h 5"/>
                <a:gd name="T8" fmla="*/ 16 w 36"/>
                <a:gd name="T9" fmla="*/ 0 h 5"/>
                <a:gd name="T10" fmla="*/ 36 w 36"/>
                <a:gd name="T11" fmla="*/ 0 h 5"/>
                <a:gd name="T12" fmla="*/ 21 w 36"/>
                <a:gd name="T13" fmla="*/ 0 h 5"/>
                <a:gd name="T14" fmla="*/ 21 w 36"/>
                <a:gd name="T15" fmla="*/ 5 h 5"/>
                <a:gd name="T16" fmla="*/ 36 w 36"/>
                <a:gd name="T17" fmla="*/ 5 h 5"/>
                <a:gd name="T18" fmla="*/ 36 w 36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5">
                  <a:moveTo>
                    <a:pt x="16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16" y="5"/>
                  </a:lnTo>
                  <a:lnTo>
                    <a:pt x="16" y="0"/>
                  </a:lnTo>
                  <a:moveTo>
                    <a:pt x="36" y="0"/>
                  </a:moveTo>
                  <a:lnTo>
                    <a:pt x="21" y="0"/>
                  </a:lnTo>
                  <a:lnTo>
                    <a:pt x="21" y="5"/>
                  </a:lnTo>
                  <a:lnTo>
                    <a:pt x="36" y="5"/>
                  </a:lnTo>
                  <a:lnTo>
                    <a:pt x="3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6" name="Freeform 433"/>
            <p:cNvSpPr>
              <a:spLocks/>
            </p:cNvSpPr>
            <p:nvPr/>
          </p:nvSpPr>
          <p:spPr bwMode="auto">
            <a:xfrm>
              <a:off x="7662863" y="5819775"/>
              <a:ext cx="7938" cy="7938"/>
            </a:xfrm>
            <a:custGeom>
              <a:avLst/>
              <a:gdLst>
                <a:gd name="T0" fmla="*/ 5 w 5"/>
                <a:gd name="T1" fmla="*/ 0 h 5"/>
                <a:gd name="T2" fmla="*/ 0 w 5"/>
                <a:gd name="T3" fmla="*/ 0 h 5"/>
                <a:gd name="T4" fmla="*/ 0 w 5"/>
                <a:gd name="T5" fmla="*/ 0 h 5"/>
                <a:gd name="T6" fmla="*/ 0 w 5"/>
                <a:gd name="T7" fmla="*/ 5 h 5"/>
                <a:gd name="T8" fmla="*/ 5 w 5"/>
                <a:gd name="T9" fmla="*/ 5 h 5"/>
                <a:gd name="T10" fmla="*/ 5 w 5"/>
                <a:gd name="T11" fmla="*/ 0 h 5"/>
                <a:gd name="T12" fmla="*/ 5 w 5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5">
                  <a:moveTo>
                    <a:pt x="5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5"/>
                  </a:lnTo>
                  <a:lnTo>
                    <a:pt x="5" y="5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C6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7" name="Freeform 434"/>
            <p:cNvSpPr>
              <a:spLocks/>
            </p:cNvSpPr>
            <p:nvPr/>
          </p:nvSpPr>
          <p:spPr bwMode="auto">
            <a:xfrm>
              <a:off x="7662863" y="5819775"/>
              <a:ext cx="7938" cy="7938"/>
            </a:xfrm>
            <a:custGeom>
              <a:avLst/>
              <a:gdLst>
                <a:gd name="T0" fmla="*/ 5 w 5"/>
                <a:gd name="T1" fmla="*/ 0 h 5"/>
                <a:gd name="T2" fmla="*/ 0 w 5"/>
                <a:gd name="T3" fmla="*/ 0 h 5"/>
                <a:gd name="T4" fmla="*/ 0 w 5"/>
                <a:gd name="T5" fmla="*/ 0 h 5"/>
                <a:gd name="T6" fmla="*/ 0 w 5"/>
                <a:gd name="T7" fmla="*/ 5 h 5"/>
                <a:gd name="T8" fmla="*/ 5 w 5"/>
                <a:gd name="T9" fmla="*/ 5 h 5"/>
                <a:gd name="T10" fmla="*/ 5 w 5"/>
                <a:gd name="T11" fmla="*/ 0 h 5"/>
                <a:gd name="T12" fmla="*/ 5 w 5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5">
                  <a:moveTo>
                    <a:pt x="5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5"/>
                  </a:lnTo>
                  <a:lnTo>
                    <a:pt x="5" y="5"/>
                  </a:lnTo>
                  <a:lnTo>
                    <a:pt x="5" y="0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8" name="Freeform 435"/>
            <p:cNvSpPr>
              <a:spLocks/>
            </p:cNvSpPr>
            <p:nvPr/>
          </p:nvSpPr>
          <p:spPr bwMode="auto">
            <a:xfrm>
              <a:off x="7623175" y="5808663"/>
              <a:ext cx="88900" cy="14288"/>
            </a:xfrm>
            <a:custGeom>
              <a:avLst/>
              <a:gdLst>
                <a:gd name="T0" fmla="*/ 29 w 32"/>
                <a:gd name="T1" fmla="*/ 5 h 5"/>
                <a:gd name="T2" fmla="*/ 3 w 32"/>
                <a:gd name="T3" fmla="*/ 5 h 5"/>
                <a:gd name="T4" fmla="*/ 0 w 32"/>
                <a:gd name="T5" fmla="*/ 2 h 5"/>
                <a:gd name="T6" fmla="*/ 3 w 32"/>
                <a:gd name="T7" fmla="*/ 0 h 5"/>
                <a:gd name="T8" fmla="*/ 29 w 32"/>
                <a:gd name="T9" fmla="*/ 0 h 5"/>
                <a:gd name="T10" fmla="*/ 32 w 32"/>
                <a:gd name="T11" fmla="*/ 2 h 5"/>
                <a:gd name="T12" fmla="*/ 29 w 32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5">
                  <a:moveTo>
                    <a:pt x="29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0" y="0"/>
                    <a:pt x="32" y="1"/>
                    <a:pt x="32" y="2"/>
                  </a:cubicBezTo>
                  <a:cubicBezTo>
                    <a:pt x="32" y="4"/>
                    <a:pt x="30" y="5"/>
                    <a:pt x="29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9" name="Freeform 436"/>
            <p:cNvSpPr>
              <a:spLocks noEditPoints="1"/>
            </p:cNvSpPr>
            <p:nvPr/>
          </p:nvSpPr>
          <p:spPr bwMode="auto">
            <a:xfrm>
              <a:off x="7880350" y="5895975"/>
              <a:ext cx="60325" cy="7938"/>
            </a:xfrm>
            <a:custGeom>
              <a:avLst/>
              <a:gdLst>
                <a:gd name="T0" fmla="*/ 17 w 38"/>
                <a:gd name="T1" fmla="*/ 0 h 5"/>
                <a:gd name="T2" fmla="*/ 0 w 38"/>
                <a:gd name="T3" fmla="*/ 0 h 5"/>
                <a:gd name="T4" fmla="*/ 0 w 38"/>
                <a:gd name="T5" fmla="*/ 5 h 5"/>
                <a:gd name="T6" fmla="*/ 17 w 38"/>
                <a:gd name="T7" fmla="*/ 5 h 5"/>
                <a:gd name="T8" fmla="*/ 17 w 38"/>
                <a:gd name="T9" fmla="*/ 0 h 5"/>
                <a:gd name="T10" fmla="*/ 38 w 38"/>
                <a:gd name="T11" fmla="*/ 0 h 5"/>
                <a:gd name="T12" fmla="*/ 23 w 38"/>
                <a:gd name="T13" fmla="*/ 0 h 5"/>
                <a:gd name="T14" fmla="*/ 23 w 38"/>
                <a:gd name="T15" fmla="*/ 5 h 5"/>
                <a:gd name="T16" fmla="*/ 38 w 38"/>
                <a:gd name="T17" fmla="*/ 5 h 5"/>
                <a:gd name="T18" fmla="*/ 38 w 38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5">
                  <a:moveTo>
                    <a:pt x="17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17" y="5"/>
                  </a:lnTo>
                  <a:lnTo>
                    <a:pt x="17" y="0"/>
                  </a:lnTo>
                  <a:close/>
                  <a:moveTo>
                    <a:pt x="38" y="0"/>
                  </a:moveTo>
                  <a:lnTo>
                    <a:pt x="23" y="0"/>
                  </a:lnTo>
                  <a:lnTo>
                    <a:pt x="23" y="5"/>
                  </a:lnTo>
                  <a:lnTo>
                    <a:pt x="38" y="5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C6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0" name="Freeform 437"/>
            <p:cNvSpPr>
              <a:spLocks noEditPoints="1"/>
            </p:cNvSpPr>
            <p:nvPr/>
          </p:nvSpPr>
          <p:spPr bwMode="auto">
            <a:xfrm>
              <a:off x="7880350" y="5895975"/>
              <a:ext cx="60325" cy="7938"/>
            </a:xfrm>
            <a:custGeom>
              <a:avLst/>
              <a:gdLst>
                <a:gd name="T0" fmla="*/ 17 w 38"/>
                <a:gd name="T1" fmla="*/ 0 h 5"/>
                <a:gd name="T2" fmla="*/ 0 w 38"/>
                <a:gd name="T3" fmla="*/ 0 h 5"/>
                <a:gd name="T4" fmla="*/ 0 w 38"/>
                <a:gd name="T5" fmla="*/ 5 h 5"/>
                <a:gd name="T6" fmla="*/ 17 w 38"/>
                <a:gd name="T7" fmla="*/ 5 h 5"/>
                <a:gd name="T8" fmla="*/ 17 w 38"/>
                <a:gd name="T9" fmla="*/ 0 h 5"/>
                <a:gd name="T10" fmla="*/ 38 w 38"/>
                <a:gd name="T11" fmla="*/ 0 h 5"/>
                <a:gd name="T12" fmla="*/ 23 w 38"/>
                <a:gd name="T13" fmla="*/ 0 h 5"/>
                <a:gd name="T14" fmla="*/ 23 w 38"/>
                <a:gd name="T15" fmla="*/ 5 h 5"/>
                <a:gd name="T16" fmla="*/ 38 w 38"/>
                <a:gd name="T17" fmla="*/ 5 h 5"/>
                <a:gd name="T18" fmla="*/ 38 w 38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5">
                  <a:moveTo>
                    <a:pt x="17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17" y="5"/>
                  </a:lnTo>
                  <a:lnTo>
                    <a:pt x="17" y="0"/>
                  </a:lnTo>
                  <a:moveTo>
                    <a:pt x="38" y="0"/>
                  </a:moveTo>
                  <a:lnTo>
                    <a:pt x="23" y="0"/>
                  </a:lnTo>
                  <a:lnTo>
                    <a:pt x="23" y="5"/>
                  </a:lnTo>
                  <a:lnTo>
                    <a:pt x="38" y="5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1" name="Rectangle 438"/>
            <p:cNvSpPr>
              <a:spLocks noChangeArrowheads="1"/>
            </p:cNvSpPr>
            <p:nvPr/>
          </p:nvSpPr>
          <p:spPr bwMode="auto">
            <a:xfrm>
              <a:off x="7907338" y="5895975"/>
              <a:ext cx="9525" cy="7938"/>
            </a:xfrm>
            <a:prstGeom prst="rect">
              <a:avLst/>
            </a:prstGeom>
            <a:solidFill>
              <a:srgbClr val="C6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2" name="Rectangle 439"/>
            <p:cNvSpPr>
              <a:spLocks noChangeArrowheads="1"/>
            </p:cNvSpPr>
            <p:nvPr/>
          </p:nvSpPr>
          <p:spPr bwMode="auto">
            <a:xfrm>
              <a:off x="7907338" y="5895975"/>
              <a:ext cx="9525" cy="7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3" name="Freeform 440"/>
            <p:cNvSpPr>
              <a:spLocks/>
            </p:cNvSpPr>
            <p:nvPr/>
          </p:nvSpPr>
          <p:spPr bwMode="auto">
            <a:xfrm>
              <a:off x="7869238" y="5884863"/>
              <a:ext cx="85725" cy="14288"/>
            </a:xfrm>
            <a:custGeom>
              <a:avLst/>
              <a:gdLst>
                <a:gd name="T0" fmla="*/ 28 w 31"/>
                <a:gd name="T1" fmla="*/ 5 h 5"/>
                <a:gd name="T2" fmla="*/ 3 w 31"/>
                <a:gd name="T3" fmla="*/ 5 h 5"/>
                <a:gd name="T4" fmla="*/ 0 w 31"/>
                <a:gd name="T5" fmla="*/ 2 h 5"/>
                <a:gd name="T6" fmla="*/ 3 w 31"/>
                <a:gd name="T7" fmla="*/ 0 h 5"/>
                <a:gd name="T8" fmla="*/ 28 w 31"/>
                <a:gd name="T9" fmla="*/ 0 h 5"/>
                <a:gd name="T10" fmla="*/ 31 w 31"/>
                <a:gd name="T11" fmla="*/ 2 h 5"/>
                <a:gd name="T12" fmla="*/ 28 w 31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5">
                  <a:moveTo>
                    <a:pt x="28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0" y="0"/>
                    <a:pt x="31" y="1"/>
                    <a:pt x="31" y="2"/>
                  </a:cubicBezTo>
                  <a:cubicBezTo>
                    <a:pt x="31" y="4"/>
                    <a:pt x="30" y="5"/>
                    <a:pt x="28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4" name="Freeform 441"/>
            <p:cNvSpPr>
              <a:spLocks/>
            </p:cNvSpPr>
            <p:nvPr/>
          </p:nvSpPr>
          <p:spPr bwMode="auto">
            <a:xfrm>
              <a:off x="9990138" y="5635625"/>
              <a:ext cx="215900" cy="207963"/>
            </a:xfrm>
            <a:custGeom>
              <a:avLst/>
              <a:gdLst>
                <a:gd name="T0" fmla="*/ 93 w 136"/>
                <a:gd name="T1" fmla="*/ 131 h 131"/>
                <a:gd name="T2" fmla="*/ 136 w 136"/>
                <a:gd name="T3" fmla="*/ 131 h 131"/>
                <a:gd name="T4" fmla="*/ 43 w 136"/>
                <a:gd name="T5" fmla="*/ 0 h 131"/>
                <a:gd name="T6" fmla="*/ 0 w 136"/>
                <a:gd name="T7" fmla="*/ 0 h 131"/>
                <a:gd name="T8" fmla="*/ 93 w 136"/>
                <a:gd name="T9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131">
                  <a:moveTo>
                    <a:pt x="93" y="131"/>
                  </a:moveTo>
                  <a:lnTo>
                    <a:pt x="136" y="131"/>
                  </a:lnTo>
                  <a:lnTo>
                    <a:pt x="43" y="0"/>
                  </a:lnTo>
                  <a:lnTo>
                    <a:pt x="0" y="0"/>
                  </a:lnTo>
                  <a:lnTo>
                    <a:pt x="93" y="131"/>
                  </a:lnTo>
                  <a:close/>
                </a:path>
              </a:pathLst>
            </a:custGeom>
            <a:solidFill>
              <a:srgbClr val="4850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5" name="Freeform 442"/>
            <p:cNvSpPr>
              <a:spLocks/>
            </p:cNvSpPr>
            <p:nvPr/>
          </p:nvSpPr>
          <p:spPr bwMode="auto">
            <a:xfrm>
              <a:off x="9990138" y="5635625"/>
              <a:ext cx="215900" cy="207963"/>
            </a:xfrm>
            <a:custGeom>
              <a:avLst/>
              <a:gdLst>
                <a:gd name="T0" fmla="*/ 93 w 136"/>
                <a:gd name="T1" fmla="*/ 131 h 131"/>
                <a:gd name="T2" fmla="*/ 136 w 136"/>
                <a:gd name="T3" fmla="*/ 131 h 131"/>
                <a:gd name="T4" fmla="*/ 43 w 136"/>
                <a:gd name="T5" fmla="*/ 0 h 131"/>
                <a:gd name="T6" fmla="*/ 0 w 136"/>
                <a:gd name="T7" fmla="*/ 0 h 131"/>
                <a:gd name="T8" fmla="*/ 93 w 136"/>
                <a:gd name="T9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131">
                  <a:moveTo>
                    <a:pt x="93" y="131"/>
                  </a:moveTo>
                  <a:lnTo>
                    <a:pt x="136" y="131"/>
                  </a:lnTo>
                  <a:lnTo>
                    <a:pt x="43" y="0"/>
                  </a:lnTo>
                  <a:lnTo>
                    <a:pt x="0" y="0"/>
                  </a:lnTo>
                  <a:lnTo>
                    <a:pt x="93" y="13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6" name="Freeform 443"/>
            <p:cNvSpPr>
              <a:spLocks/>
            </p:cNvSpPr>
            <p:nvPr/>
          </p:nvSpPr>
          <p:spPr bwMode="auto">
            <a:xfrm>
              <a:off x="9694863" y="5634038"/>
              <a:ext cx="360363" cy="371475"/>
            </a:xfrm>
            <a:custGeom>
              <a:avLst/>
              <a:gdLst>
                <a:gd name="T0" fmla="*/ 43 w 227"/>
                <a:gd name="T1" fmla="*/ 234 h 234"/>
                <a:gd name="T2" fmla="*/ 0 w 227"/>
                <a:gd name="T3" fmla="*/ 234 h 234"/>
                <a:gd name="T4" fmla="*/ 184 w 227"/>
                <a:gd name="T5" fmla="*/ 0 h 234"/>
                <a:gd name="T6" fmla="*/ 227 w 227"/>
                <a:gd name="T7" fmla="*/ 0 h 234"/>
                <a:gd name="T8" fmla="*/ 43 w 227"/>
                <a:gd name="T9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34">
                  <a:moveTo>
                    <a:pt x="43" y="234"/>
                  </a:moveTo>
                  <a:lnTo>
                    <a:pt x="0" y="234"/>
                  </a:lnTo>
                  <a:lnTo>
                    <a:pt x="184" y="0"/>
                  </a:lnTo>
                  <a:lnTo>
                    <a:pt x="227" y="0"/>
                  </a:lnTo>
                  <a:lnTo>
                    <a:pt x="43" y="234"/>
                  </a:lnTo>
                  <a:close/>
                </a:path>
              </a:pathLst>
            </a:custGeom>
            <a:solidFill>
              <a:srgbClr val="E06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7" name="Freeform 444"/>
            <p:cNvSpPr>
              <a:spLocks/>
            </p:cNvSpPr>
            <p:nvPr/>
          </p:nvSpPr>
          <p:spPr bwMode="auto">
            <a:xfrm>
              <a:off x="9694863" y="5634038"/>
              <a:ext cx="360363" cy="371475"/>
            </a:xfrm>
            <a:custGeom>
              <a:avLst/>
              <a:gdLst>
                <a:gd name="T0" fmla="*/ 43 w 227"/>
                <a:gd name="T1" fmla="*/ 234 h 234"/>
                <a:gd name="T2" fmla="*/ 0 w 227"/>
                <a:gd name="T3" fmla="*/ 234 h 234"/>
                <a:gd name="T4" fmla="*/ 184 w 227"/>
                <a:gd name="T5" fmla="*/ 0 h 234"/>
                <a:gd name="T6" fmla="*/ 227 w 227"/>
                <a:gd name="T7" fmla="*/ 0 h 234"/>
                <a:gd name="T8" fmla="*/ 43 w 227"/>
                <a:gd name="T9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34">
                  <a:moveTo>
                    <a:pt x="43" y="234"/>
                  </a:moveTo>
                  <a:lnTo>
                    <a:pt x="0" y="234"/>
                  </a:lnTo>
                  <a:lnTo>
                    <a:pt x="184" y="0"/>
                  </a:lnTo>
                  <a:lnTo>
                    <a:pt x="227" y="0"/>
                  </a:lnTo>
                  <a:lnTo>
                    <a:pt x="43" y="23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8" name="Freeform 445"/>
            <p:cNvSpPr>
              <a:spLocks/>
            </p:cNvSpPr>
            <p:nvPr/>
          </p:nvSpPr>
          <p:spPr bwMode="auto">
            <a:xfrm>
              <a:off x="9694863" y="5634038"/>
              <a:ext cx="328613" cy="371475"/>
            </a:xfrm>
            <a:custGeom>
              <a:avLst/>
              <a:gdLst>
                <a:gd name="T0" fmla="*/ 21 w 207"/>
                <a:gd name="T1" fmla="*/ 234 h 234"/>
                <a:gd name="T2" fmla="*/ 0 w 207"/>
                <a:gd name="T3" fmla="*/ 234 h 234"/>
                <a:gd name="T4" fmla="*/ 184 w 207"/>
                <a:gd name="T5" fmla="*/ 0 h 234"/>
                <a:gd name="T6" fmla="*/ 207 w 207"/>
                <a:gd name="T7" fmla="*/ 0 h 234"/>
                <a:gd name="T8" fmla="*/ 21 w 207"/>
                <a:gd name="T9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34">
                  <a:moveTo>
                    <a:pt x="21" y="234"/>
                  </a:moveTo>
                  <a:lnTo>
                    <a:pt x="0" y="234"/>
                  </a:lnTo>
                  <a:lnTo>
                    <a:pt x="184" y="0"/>
                  </a:lnTo>
                  <a:lnTo>
                    <a:pt x="207" y="0"/>
                  </a:lnTo>
                  <a:lnTo>
                    <a:pt x="21" y="234"/>
                  </a:lnTo>
                  <a:close/>
                </a:path>
              </a:pathLst>
            </a:custGeom>
            <a:solidFill>
              <a:srgbClr val="ECA1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9" name="Freeform 446"/>
            <p:cNvSpPr>
              <a:spLocks/>
            </p:cNvSpPr>
            <p:nvPr/>
          </p:nvSpPr>
          <p:spPr bwMode="auto">
            <a:xfrm>
              <a:off x="9694863" y="5634038"/>
              <a:ext cx="328613" cy="371475"/>
            </a:xfrm>
            <a:custGeom>
              <a:avLst/>
              <a:gdLst>
                <a:gd name="T0" fmla="*/ 21 w 207"/>
                <a:gd name="T1" fmla="*/ 234 h 234"/>
                <a:gd name="T2" fmla="*/ 0 w 207"/>
                <a:gd name="T3" fmla="*/ 234 h 234"/>
                <a:gd name="T4" fmla="*/ 184 w 207"/>
                <a:gd name="T5" fmla="*/ 0 h 234"/>
                <a:gd name="T6" fmla="*/ 207 w 207"/>
                <a:gd name="T7" fmla="*/ 0 h 234"/>
                <a:gd name="T8" fmla="*/ 21 w 207"/>
                <a:gd name="T9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34">
                  <a:moveTo>
                    <a:pt x="21" y="234"/>
                  </a:moveTo>
                  <a:lnTo>
                    <a:pt x="0" y="234"/>
                  </a:lnTo>
                  <a:lnTo>
                    <a:pt x="184" y="0"/>
                  </a:lnTo>
                  <a:lnTo>
                    <a:pt x="207" y="0"/>
                  </a:lnTo>
                  <a:lnTo>
                    <a:pt x="21" y="23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0" name="Freeform 447"/>
            <p:cNvSpPr>
              <a:spLocks noEditPoints="1"/>
            </p:cNvSpPr>
            <p:nvPr/>
          </p:nvSpPr>
          <p:spPr bwMode="auto">
            <a:xfrm>
              <a:off x="10175875" y="5559425"/>
              <a:ext cx="265113" cy="276225"/>
            </a:xfrm>
            <a:custGeom>
              <a:avLst/>
              <a:gdLst>
                <a:gd name="T0" fmla="*/ 79 w 167"/>
                <a:gd name="T1" fmla="*/ 110 h 174"/>
                <a:gd name="T2" fmla="*/ 34 w 167"/>
                <a:gd name="T3" fmla="*/ 110 h 174"/>
                <a:gd name="T4" fmla="*/ 0 w 167"/>
                <a:gd name="T5" fmla="*/ 152 h 174"/>
                <a:gd name="T6" fmla="*/ 15 w 167"/>
                <a:gd name="T7" fmla="*/ 174 h 174"/>
                <a:gd name="T8" fmla="*/ 29 w 167"/>
                <a:gd name="T9" fmla="*/ 172 h 174"/>
                <a:gd name="T10" fmla="*/ 36 w 167"/>
                <a:gd name="T11" fmla="*/ 162 h 174"/>
                <a:gd name="T12" fmla="*/ 33 w 167"/>
                <a:gd name="T13" fmla="*/ 162 h 174"/>
                <a:gd name="T14" fmla="*/ 33 w 167"/>
                <a:gd name="T15" fmla="*/ 121 h 174"/>
                <a:gd name="T16" fmla="*/ 69 w 167"/>
                <a:gd name="T17" fmla="*/ 121 h 174"/>
                <a:gd name="T18" fmla="*/ 79 w 167"/>
                <a:gd name="T19" fmla="*/ 110 h 174"/>
                <a:gd name="T20" fmla="*/ 100 w 167"/>
                <a:gd name="T21" fmla="*/ 31 h 174"/>
                <a:gd name="T22" fmla="*/ 88 w 167"/>
                <a:gd name="T23" fmla="*/ 47 h 174"/>
                <a:gd name="T24" fmla="*/ 88 w 167"/>
                <a:gd name="T25" fmla="*/ 57 h 174"/>
                <a:gd name="T26" fmla="*/ 79 w 167"/>
                <a:gd name="T27" fmla="*/ 57 h 174"/>
                <a:gd name="T28" fmla="*/ 69 w 167"/>
                <a:gd name="T29" fmla="*/ 69 h 174"/>
                <a:gd name="T30" fmla="*/ 88 w 167"/>
                <a:gd name="T31" fmla="*/ 69 h 174"/>
                <a:gd name="T32" fmla="*/ 88 w 167"/>
                <a:gd name="T33" fmla="*/ 100 h 174"/>
                <a:gd name="T34" fmla="*/ 100 w 167"/>
                <a:gd name="T35" fmla="*/ 83 h 174"/>
                <a:gd name="T36" fmla="*/ 100 w 167"/>
                <a:gd name="T37" fmla="*/ 31 h 174"/>
                <a:gd name="T38" fmla="*/ 167 w 167"/>
                <a:gd name="T39" fmla="*/ 0 h 174"/>
                <a:gd name="T40" fmla="*/ 126 w 167"/>
                <a:gd name="T41" fmla="*/ 0 h 174"/>
                <a:gd name="T42" fmla="*/ 119 w 167"/>
                <a:gd name="T43" fmla="*/ 10 h 174"/>
                <a:gd name="T44" fmla="*/ 160 w 167"/>
                <a:gd name="T45" fmla="*/ 10 h 174"/>
                <a:gd name="T46" fmla="*/ 167 w 167"/>
                <a:gd name="T47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67" h="174">
                  <a:moveTo>
                    <a:pt x="79" y="110"/>
                  </a:moveTo>
                  <a:lnTo>
                    <a:pt x="34" y="110"/>
                  </a:lnTo>
                  <a:lnTo>
                    <a:pt x="0" y="152"/>
                  </a:lnTo>
                  <a:lnTo>
                    <a:pt x="15" y="174"/>
                  </a:lnTo>
                  <a:lnTo>
                    <a:pt x="29" y="172"/>
                  </a:lnTo>
                  <a:lnTo>
                    <a:pt x="36" y="162"/>
                  </a:lnTo>
                  <a:lnTo>
                    <a:pt x="33" y="162"/>
                  </a:lnTo>
                  <a:lnTo>
                    <a:pt x="33" y="121"/>
                  </a:lnTo>
                  <a:lnTo>
                    <a:pt x="69" y="121"/>
                  </a:lnTo>
                  <a:lnTo>
                    <a:pt x="79" y="110"/>
                  </a:lnTo>
                  <a:close/>
                  <a:moveTo>
                    <a:pt x="100" y="31"/>
                  </a:moveTo>
                  <a:lnTo>
                    <a:pt x="88" y="47"/>
                  </a:lnTo>
                  <a:lnTo>
                    <a:pt x="88" y="57"/>
                  </a:lnTo>
                  <a:lnTo>
                    <a:pt x="79" y="57"/>
                  </a:lnTo>
                  <a:lnTo>
                    <a:pt x="69" y="69"/>
                  </a:lnTo>
                  <a:lnTo>
                    <a:pt x="88" y="69"/>
                  </a:lnTo>
                  <a:lnTo>
                    <a:pt x="88" y="100"/>
                  </a:lnTo>
                  <a:lnTo>
                    <a:pt x="100" y="83"/>
                  </a:lnTo>
                  <a:lnTo>
                    <a:pt x="100" y="31"/>
                  </a:lnTo>
                  <a:close/>
                  <a:moveTo>
                    <a:pt x="167" y="0"/>
                  </a:moveTo>
                  <a:lnTo>
                    <a:pt x="126" y="0"/>
                  </a:lnTo>
                  <a:lnTo>
                    <a:pt x="119" y="10"/>
                  </a:lnTo>
                  <a:lnTo>
                    <a:pt x="160" y="10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rgbClr val="BDBB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1" name="Freeform 448"/>
            <p:cNvSpPr>
              <a:spLocks noEditPoints="1"/>
            </p:cNvSpPr>
            <p:nvPr/>
          </p:nvSpPr>
          <p:spPr bwMode="auto">
            <a:xfrm>
              <a:off x="10175875" y="5559425"/>
              <a:ext cx="265113" cy="276225"/>
            </a:xfrm>
            <a:custGeom>
              <a:avLst/>
              <a:gdLst>
                <a:gd name="T0" fmla="*/ 79 w 167"/>
                <a:gd name="T1" fmla="*/ 110 h 174"/>
                <a:gd name="T2" fmla="*/ 34 w 167"/>
                <a:gd name="T3" fmla="*/ 110 h 174"/>
                <a:gd name="T4" fmla="*/ 0 w 167"/>
                <a:gd name="T5" fmla="*/ 152 h 174"/>
                <a:gd name="T6" fmla="*/ 15 w 167"/>
                <a:gd name="T7" fmla="*/ 174 h 174"/>
                <a:gd name="T8" fmla="*/ 29 w 167"/>
                <a:gd name="T9" fmla="*/ 172 h 174"/>
                <a:gd name="T10" fmla="*/ 36 w 167"/>
                <a:gd name="T11" fmla="*/ 162 h 174"/>
                <a:gd name="T12" fmla="*/ 33 w 167"/>
                <a:gd name="T13" fmla="*/ 162 h 174"/>
                <a:gd name="T14" fmla="*/ 33 w 167"/>
                <a:gd name="T15" fmla="*/ 121 h 174"/>
                <a:gd name="T16" fmla="*/ 69 w 167"/>
                <a:gd name="T17" fmla="*/ 121 h 174"/>
                <a:gd name="T18" fmla="*/ 79 w 167"/>
                <a:gd name="T19" fmla="*/ 110 h 174"/>
                <a:gd name="T20" fmla="*/ 100 w 167"/>
                <a:gd name="T21" fmla="*/ 31 h 174"/>
                <a:gd name="T22" fmla="*/ 88 w 167"/>
                <a:gd name="T23" fmla="*/ 47 h 174"/>
                <a:gd name="T24" fmla="*/ 88 w 167"/>
                <a:gd name="T25" fmla="*/ 57 h 174"/>
                <a:gd name="T26" fmla="*/ 79 w 167"/>
                <a:gd name="T27" fmla="*/ 57 h 174"/>
                <a:gd name="T28" fmla="*/ 69 w 167"/>
                <a:gd name="T29" fmla="*/ 69 h 174"/>
                <a:gd name="T30" fmla="*/ 88 w 167"/>
                <a:gd name="T31" fmla="*/ 69 h 174"/>
                <a:gd name="T32" fmla="*/ 88 w 167"/>
                <a:gd name="T33" fmla="*/ 100 h 174"/>
                <a:gd name="T34" fmla="*/ 100 w 167"/>
                <a:gd name="T35" fmla="*/ 83 h 174"/>
                <a:gd name="T36" fmla="*/ 100 w 167"/>
                <a:gd name="T37" fmla="*/ 31 h 174"/>
                <a:gd name="T38" fmla="*/ 167 w 167"/>
                <a:gd name="T39" fmla="*/ 0 h 174"/>
                <a:gd name="T40" fmla="*/ 126 w 167"/>
                <a:gd name="T41" fmla="*/ 0 h 174"/>
                <a:gd name="T42" fmla="*/ 119 w 167"/>
                <a:gd name="T43" fmla="*/ 10 h 174"/>
                <a:gd name="T44" fmla="*/ 160 w 167"/>
                <a:gd name="T45" fmla="*/ 10 h 174"/>
                <a:gd name="T46" fmla="*/ 167 w 167"/>
                <a:gd name="T47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67" h="174">
                  <a:moveTo>
                    <a:pt x="79" y="110"/>
                  </a:moveTo>
                  <a:lnTo>
                    <a:pt x="34" y="110"/>
                  </a:lnTo>
                  <a:lnTo>
                    <a:pt x="0" y="152"/>
                  </a:lnTo>
                  <a:lnTo>
                    <a:pt x="15" y="174"/>
                  </a:lnTo>
                  <a:lnTo>
                    <a:pt x="29" y="172"/>
                  </a:lnTo>
                  <a:lnTo>
                    <a:pt x="36" y="162"/>
                  </a:lnTo>
                  <a:lnTo>
                    <a:pt x="33" y="162"/>
                  </a:lnTo>
                  <a:lnTo>
                    <a:pt x="33" y="121"/>
                  </a:lnTo>
                  <a:lnTo>
                    <a:pt x="69" y="121"/>
                  </a:lnTo>
                  <a:lnTo>
                    <a:pt x="79" y="110"/>
                  </a:lnTo>
                  <a:moveTo>
                    <a:pt x="100" y="31"/>
                  </a:moveTo>
                  <a:lnTo>
                    <a:pt x="88" y="47"/>
                  </a:lnTo>
                  <a:lnTo>
                    <a:pt x="88" y="57"/>
                  </a:lnTo>
                  <a:lnTo>
                    <a:pt x="79" y="57"/>
                  </a:lnTo>
                  <a:lnTo>
                    <a:pt x="69" y="69"/>
                  </a:lnTo>
                  <a:lnTo>
                    <a:pt x="88" y="69"/>
                  </a:lnTo>
                  <a:lnTo>
                    <a:pt x="88" y="100"/>
                  </a:lnTo>
                  <a:lnTo>
                    <a:pt x="100" y="83"/>
                  </a:lnTo>
                  <a:lnTo>
                    <a:pt x="100" y="31"/>
                  </a:lnTo>
                  <a:moveTo>
                    <a:pt x="167" y="0"/>
                  </a:moveTo>
                  <a:lnTo>
                    <a:pt x="126" y="0"/>
                  </a:lnTo>
                  <a:lnTo>
                    <a:pt x="119" y="10"/>
                  </a:lnTo>
                  <a:lnTo>
                    <a:pt x="160" y="10"/>
                  </a:lnTo>
                  <a:lnTo>
                    <a:pt x="16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2" name="Freeform 449"/>
            <p:cNvSpPr>
              <a:spLocks/>
            </p:cNvSpPr>
            <p:nvPr/>
          </p:nvSpPr>
          <p:spPr bwMode="auto">
            <a:xfrm>
              <a:off x="10375900" y="5422900"/>
              <a:ext cx="144463" cy="136525"/>
            </a:xfrm>
            <a:custGeom>
              <a:avLst/>
              <a:gdLst>
                <a:gd name="T0" fmla="*/ 91 w 91"/>
                <a:gd name="T1" fmla="*/ 0 h 86"/>
                <a:gd name="T2" fmla="*/ 17 w 91"/>
                <a:gd name="T3" fmla="*/ 21 h 86"/>
                <a:gd name="T4" fmla="*/ 39 w 91"/>
                <a:gd name="T5" fmla="*/ 39 h 86"/>
                <a:gd name="T6" fmla="*/ 0 w 91"/>
                <a:gd name="T7" fmla="*/ 86 h 86"/>
                <a:gd name="T8" fmla="*/ 41 w 91"/>
                <a:gd name="T9" fmla="*/ 86 h 86"/>
                <a:gd name="T10" fmla="*/ 62 w 91"/>
                <a:gd name="T11" fmla="*/ 58 h 86"/>
                <a:gd name="T12" fmla="*/ 84 w 91"/>
                <a:gd name="T13" fmla="*/ 77 h 86"/>
                <a:gd name="T14" fmla="*/ 91 w 91"/>
                <a:gd name="T15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1" h="86">
                  <a:moveTo>
                    <a:pt x="91" y="0"/>
                  </a:moveTo>
                  <a:lnTo>
                    <a:pt x="17" y="21"/>
                  </a:lnTo>
                  <a:lnTo>
                    <a:pt x="39" y="39"/>
                  </a:lnTo>
                  <a:lnTo>
                    <a:pt x="0" y="86"/>
                  </a:lnTo>
                  <a:lnTo>
                    <a:pt x="41" y="86"/>
                  </a:lnTo>
                  <a:lnTo>
                    <a:pt x="62" y="58"/>
                  </a:lnTo>
                  <a:lnTo>
                    <a:pt x="84" y="77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699D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3" name="Freeform 450"/>
            <p:cNvSpPr>
              <a:spLocks/>
            </p:cNvSpPr>
            <p:nvPr/>
          </p:nvSpPr>
          <p:spPr bwMode="auto">
            <a:xfrm>
              <a:off x="10375900" y="5422900"/>
              <a:ext cx="144463" cy="136525"/>
            </a:xfrm>
            <a:custGeom>
              <a:avLst/>
              <a:gdLst>
                <a:gd name="T0" fmla="*/ 91 w 91"/>
                <a:gd name="T1" fmla="*/ 0 h 86"/>
                <a:gd name="T2" fmla="*/ 17 w 91"/>
                <a:gd name="T3" fmla="*/ 21 h 86"/>
                <a:gd name="T4" fmla="*/ 39 w 91"/>
                <a:gd name="T5" fmla="*/ 39 h 86"/>
                <a:gd name="T6" fmla="*/ 0 w 91"/>
                <a:gd name="T7" fmla="*/ 86 h 86"/>
                <a:gd name="T8" fmla="*/ 41 w 91"/>
                <a:gd name="T9" fmla="*/ 86 h 86"/>
                <a:gd name="T10" fmla="*/ 62 w 91"/>
                <a:gd name="T11" fmla="*/ 58 h 86"/>
                <a:gd name="T12" fmla="*/ 84 w 91"/>
                <a:gd name="T13" fmla="*/ 77 h 86"/>
                <a:gd name="T14" fmla="*/ 91 w 91"/>
                <a:gd name="T15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1" h="86">
                  <a:moveTo>
                    <a:pt x="91" y="0"/>
                  </a:moveTo>
                  <a:lnTo>
                    <a:pt x="17" y="21"/>
                  </a:lnTo>
                  <a:lnTo>
                    <a:pt x="39" y="39"/>
                  </a:lnTo>
                  <a:lnTo>
                    <a:pt x="0" y="86"/>
                  </a:lnTo>
                  <a:lnTo>
                    <a:pt x="41" y="86"/>
                  </a:lnTo>
                  <a:lnTo>
                    <a:pt x="62" y="58"/>
                  </a:lnTo>
                  <a:lnTo>
                    <a:pt x="84" y="77"/>
                  </a:lnTo>
                  <a:lnTo>
                    <a:pt x="9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4" name="Freeform 451"/>
            <p:cNvSpPr>
              <a:spLocks/>
            </p:cNvSpPr>
            <p:nvPr/>
          </p:nvSpPr>
          <p:spPr bwMode="auto">
            <a:xfrm>
              <a:off x="10229850" y="5668963"/>
              <a:ext cx="85725" cy="65088"/>
            </a:xfrm>
            <a:custGeom>
              <a:avLst/>
              <a:gdLst>
                <a:gd name="T0" fmla="*/ 54 w 54"/>
                <a:gd name="T1" fmla="*/ 0 h 41"/>
                <a:gd name="T2" fmla="*/ 35 w 54"/>
                <a:gd name="T3" fmla="*/ 0 h 41"/>
                <a:gd name="T4" fmla="*/ 0 w 54"/>
                <a:gd name="T5" fmla="*/ 41 h 41"/>
                <a:gd name="T6" fmla="*/ 45 w 54"/>
                <a:gd name="T7" fmla="*/ 41 h 41"/>
                <a:gd name="T8" fmla="*/ 54 w 54"/>
                <a:gd name="T9" fmla="*/ 31 h 41"/>
                <a:gd name="T10" fmla="*/ 54 w 54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41">
                  <a:moveTo>
                    <a:pt x="54" y="0"/>
                  </a:moveTo>
                  <a:lnTo>
                    <a:pt x="35" y="0"/>
                  </a:lnTo>
                  <a:lnTo>
                    <a:pt x="0" y="41"/>
                  </a:lnTo>
                  <a:lnTo>
                    <a:pt x="45" y="41"/>
                  </a:lnTo>
                  <a:lnTo>
                    <a:pt x="54" y="31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7F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5" name="Freeform 452"/>
            <p:cNvSpPr>
              <a:spLocks/>
            </p:cNvSpPr>
            <p:nvPr/>
          </p:nvSpPr>
          <p:spPr bwMode="auto">
            <a:xfrm>
              <a:off x="10229850" y="5668963"/>
              <a:ext cx="85725" cy="65088"/>
            </a:xfrm>
            <a:custGeom>
              <a:avLst/>
              <a:gdLst>
                <a:gd name="T0" fmla="*/ 54 w 54"/>
                <a:gd name="T1" fmla="*/ 0 h 41"/>
                <a:gd name="T2" fmla="*/ 35 w 54"/>
                <a:gd name="T3" fmla="*/ 0 h 41"/>
                <a:gd name="T4" fmla="*/ 0 w 54"/>
                <a:gd name="T5" fmla="*/ 41 h 41"/>
                <a:gd name="T6" fmla="*/ 45 w 54"/>
                <a:gd name="T7" fmla="*/ 41 h 41"/>
                <a:gd name="T8" fmla="*/ 54 w 54"/>
                <a:gd name="T9" fmla="*/ 31 h 41"/>
                <a:gd name="T10" fmla="*/ 54 w 54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41">
                  <a:moveTo>
                    <a:pt x="54" y="0"/>
                  </a:moveTo>
                  <a:lnTo>
                    <a:pt x="35" y="0"/>
                  </a:lnTo>
                  <a:lnTo>
                    <a:pt x="0" y="41"/>
                  </a:lnTo>
                  <a:lnTo>
                    <a:pt x="45" y="41"/>
                  </a:lnTo>
                  <a:lnTo>
                    <a:pt x="54" y="31"/>
                  </a:lnTo>
                  <a:lnTo>
                    <a:pt x="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6" name="Freeform 453"/>
            <p:cNvSpPr>
              <a:spLocks/>
            </p:cNvSpPr>
            <p:nvPr/>
          </p:nvSpPr>
          <p:spPr bwMode="auto">
            <a:xfrm>
              <a:off x="10228263" y="5751513"/>
              <a:ext cx="57150" cy="65088"/>
            </a:xfrm>
            <a:custGeom>
              <a:avLst/>
              <a:gdLst>
                <a:gd name="T0" fmla="*/ 36 w 36"/>
                <a:gd name="T1" fmla="*/ 0 h 41"/>
                <a:gd name="T2" fmla="*/ 0 w 36"/>
                <a:gd name="T3" fmla="*/ 0 h 41"/>
                <a:gd name="T4" fmla="*/ 0 w 36"/>
                <a:gd name="T5" fmla="*/ 41 h 41"/>
                <a:gd name="T6" fmla="*/ 3 w 36"/>
                <a:gd name="T7" fmla="*/ 41 h 41"/>
                <a:gd name="T8" fmla="*/ 36 w 36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41">
                  <a:moveTo>
                    <a:pt x="36" y="0"/>
                  </a:moveTo>
                  <a:lnTo>
                    <a:pt x="0" y="0"/>
                  </a:lnTo>
                  <a:lnTo>
                    <a:pt x="0" y="41"/>
                  </a:lnTo>
                  <a:lnTo>
                    <a:pt x="3" y="41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A1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7" name="Freeform 454"/>
            <p:cNvSpPr>
              <a:spLocks/>
            </p:cNvSpPr>
            <p:nvPr/>
          </p:nvSpPr>
          <p:spPr bwMode="auto">
            <a:xfrm>
              <a:off x="10228263" y="5751513"/>
              <a:ext cx="57150" cy="65088"/>
            </a:xfrm>
            <a:custGeom>
              <a:avLst/>
              <a:gdLst>
                <a:gd name="T0" fmla="*/ 36 w 36"/>
                <a:gd name="T1" fmla="*/ 0 h 41"/>
                <a:gd name="T2" fmla="*/ 0 w 36"/>
                <a:gd name="T3" fmla="*/ 0 h 41"/>
                <a:gd name="T4" fmla="*/ 0 w 36"/>
                <a:gd name="T5" fmla="*/ 41 h 41"/>
                <a:gd name="T6" fmla="*/ 3 w 36"/>
                <a:gd name="T7" fmla="*/ 41 h 41"/>
                <a:gd name="T8" fmla="*/ 36 w 36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41">
                  <a:moveTo>
                    <a:pt x="36" y="0"/>
                  </a:moveTo>
                  <a:lnTo>
                    <a:pt x="0" y="0"/>
                  </a:lnTo>
                  <a:lnTo>
                    <a:pt x="0" y="41"/>
                  </a:lnTo>
                  <a:lnTo>
                    <a:pt x="3" y="41"/>
                  </a:lnTo>
                  <a:lnTo>
                    <a:pt x="3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8" name="Freeform 455"/>
            <p:cNvSpPr>
              <a:spLocks/>
            </p:cNvSpPr>
            <p:nvPr/>
          </p:nvSpPr>
          <p:spPr bwMode="auto">
            <a:xfrm>
              <a:off x="10301288" y="5634038"/>
              <a:ext cx="14288" cy="15875"/>
            </a:xfrm>
            <a:custGeom>
              <a:avLst/>
              <a:gdLst>
                <a:gd name="T0" fmla="*/ 9 w 9"/>
                <a:gd name="T1" fmla="*/ 0 h 10"/>
                <a:gd name="T2" fmla="*/ 0 w 9"/>
                <a:gd name="T3" fmla="*/ 10 h 10"/>
                <a:gd name="T4" fmla="*/ 9 w 9"/>
                <a:gd name="T5" fmla="*/ 10 h 10"/>
                <a:gd name="T6" fmla="*/ 9 w 9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0">
                  <a:moveTo>
                    <a:pt x="9" y="0"/>
                  </a:moveTo>
                  <a:lnTo>
                    <a:pt x="0" y="10"/>
                  </a:lnTo>
                  <a:lnTo>
                    <a:pt x="9" y="1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ABAB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9" name="Freeform 456"/>
            <p:cNvSpPr>
              <a:spLocks/>
            </p:cNvSpPr>
            <p:nvPr/>
          </p:nvSpPr>
          <p:spPr bwMode="auto">
            <a:xfrm>
              <a:off x="10301288" y="5634038"/>
              <a:ext cx="14288" cy="15875"/>
            </a:xfrm>
            <a:custGeom>
              <a:avLst/>
              <a:gdLst>
                <a:gd name="T0" fmla="*/ 9 w 9"/>
                <a:gd name="T1" fmla="*/ 0 h 10"/>
                <a:gd name="T2" fmla="*/ 0 w 9"/>
                <a:gd name="T3" fmla="*/ 10 h 10"/>
                <a:gd name="T4" fmla="*/ 9 w 9"/>
                <a:gd name="T5" fmla="*/ 10 h 10"/>
                <a:gd name="T6" fmla="*/ 9 w 9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0">
                  <a:moveTo>
                    <a:pt x="9" y="0"/>
                  </a:moveTo>
                  <a:lnTo>
                    <a:pt x="0" y="10"/>
                  </a:lnTo>
                  <a:lnTo>
                    <a:pt x="9" y="10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0" name="Freeform 457"/>
            <p:cNvSpPr>
              <a:spLocks/>
            </p:cNvSpPr>
            <p:nvPr/>
          </p:nvSpPr>
          <p:spPr bwMode="auto">
            <a:xfrm>
              <a:off x="10334625" y="5575300"/>
              <a:ext cx="95250" cy="115888"/>
            </a:xfrm>
            <a:custGeom>
              <a:avLst/>
              <a:gdLst>
                <a:gd name="T0" fmla="*/ 60 w 60"/>
                <a:gd name="T1" fmla="*/ 0 h 73"/>
                <a:gd name="T2" fmla="*/ 19 w 60"/>
                <a:gd name="T3" fmla="*/ 0 h 73"/>
                <a:gd name="T4" fmla="*/ 0 w 60"/>
                <a:gd name="T5" fmla="*/ 21 h 73"/>
                <a:gd name="T6" fmla="*/ 0 w 60"/>
                <a:gd name="T7" fmla="*/ 73 h 73"/>
                <a:gd name="T8" fmla="*/ 60 w 60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73">
                  <a:moveTo>
                    <a:pt x="60" y="0"/>
                  </a:moveTo>
                  <a:lnTo>
                    <a:pt x="19" y="0"/>
                  </a:lnTo>
                  <a:lnTo>
                    <a:pt x="0" y="21"/>
                  </a:lnTo>
                  <a:lnTo>
                    <a:pt x="0" y="73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88AD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1" name="Freeform 458"/>
            <p:cNvSpPr>
              <a:spLocks/>
            </p:cNvSpPr>
            <p:nvPr/>
          </p:nvSpPr>
          <p:spPr bwMode="auto">
            <a:xfrm>
              <a:off x="10334625" y="5575300"/>
              <a:ext cx="95250" cy="115888"/>
            </a:xfrm>
            <a:custGeom>
              <a:avLst/>
              <a:gdLst>
                <a:gd name="T0" fmla="*/ 60 w 60"/>
                <a:gd name="T1" fmla="*/ 0 h 73"/>
                <a:gd name="T2" fmla="*/ 19 w 60"/>
                <a:gd name="T3" fmla="*/ 0 h 73"/>
                <a:gd name="T4" fmla="*/ 0 w 60"/>
                <a:gd name="T5" fmla="*/ 21 h 73"/>
                <a:gd name="T6" fmla="*/ 0 w 60"/>
                <a:gd name="T7" fmla="*/ 73 h 73"/>
                <a:gd name="T8" fmla="*/ 60 w 60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73">
                  <a:moveTo>
                    <a:pt x="60" y="0"/>
                  </a:moveTo>
                  <a:lnTo>
                    <a:pt x="19" y="0"/>
                  </a:lnTo>
                  <a:lnTo>
                    <a:pt x="0" y="21"/>
                  </a:lnTo>
                  <a:lnTo>
                    <a:pt x="0" y="73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2" name="Freeform 459"/>
            <p:cNvSpPr>
              <a:spLocks/>
            </p:cNvSpPr>
            <p:nvPr/>
          </p:nvSpPr>
          <p:spPr bwMode="auto">
            <a:xfrm>
              <a:off x="10140950" y="5800725"/>
              <a:ext cx="58738" cy="42863"/>
            </a:xfrm>
            <a:custGeom>
              <a:avLst/>
              <a:gdLst>
                <a:gd name="T0" fmla="*/ 22 w 37"/>
                <a:gd name="T1" fmla="*/ 0 h 27"/>
                <a:gd name="T2" fmla="*/ 0 w 37"/>
                <a:gd name="T3" fmla="*/ 27 h 27"/>
                <a:gd name="T4" fmla="*/ 37 w 37"/>
                <a:gd name="T5" fmla="*/ 22 h 27"/>
                <a:gd name="T6" fmla="*/ 22 w 37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7">
                  <a:moveTo>
                    <a:pt x="22" y="0"/>
                  </a:moveTo>
                  <a:lnTo>
                    <a:pt x="0" y="27"/>
                  </a:lnTo>
                  <a:lnTo>
                    <a:pt x="37" y="2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3D41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3" name="Freeform 460"/>
            <p:cNvSpPr>
              <a:spLocks/>
            </p:cNvSpPr>
            <p:nvPr/>
          </p:nvSpPr>
          <p:spPr bwMode="auto">
            <a:xfrm>
              <a:off x="10140950" y="5800725"/>
              <a:ext cx="58738" cy="42863"/>
            </a:xfrm>
            <a:custGeom>
              <a:avLst/>
              <a:gdLst>
                <a:gd name="T0" fmla="*/ 22 w 37"/>
                <a:gd name="T1" fmla="*/ 0 h 27"/>
                <a:gd name="T2" fmla="*/ 0 w 37"/>
                <a:gd name="T3" fmla="*/ 27 h 27"/>
                <a:gd name="T4" fmla="*/ 37 w 37"/>
                <a:gd name="T5" fmla="*/ 22 h 27"/>
                <a:gd name="T6" fmla="*/ 22 w 37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7">
                  <a:moveTo>
                    <a:pt x="22" y="0"/>
                  </a:moveTo>
                  <a:lnTo>
                    <a:pt x="0" y="27"/>
                  </a:lnTo>
                  <a:lnTo>
                    <a:pt x="37" y="22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4" name="Freeform 461"/>
            <p:cNvSpPr>
              <a:spLocks/>
            </p:cNvSpPr>
            <p:nvPr/>
          </p:nvSpPr>
          <p:spPr bwMode="auto">
            <a:xfrm>
              <a:off x="10140950" y="5378450"/>
              <a:ext cx="379413" cy="465138"/>
            </a:xfrm>
            <a:custGeom>
              <a:avLst/>
              <a:gdLst>
                <a:gd name="T0" fmla="*/ 239 w 239"/>
                <a:gd name="T1" fmla="*/ 0 h 293"/>
                <a:gd name="T2" fmla="*/ 154 w 239"/>
                <a:gd name="T3" fmla="*/ 33 h 293"/>
                <a:gd name="T4" fmla="*/ 179 w 239"/>
                <a:gd name="T5" fmla="*/ 54 h 293"/>
                <a:gd name="T6" fmla="*/ 0 w 239"/>
                <a:gd name="T7" fmla="*/ 293 h 293"/>
                <a:gd name="T8" fmla="*/ 43 w 239"/>
                <a:gd name="T9" fmla="*/ 293 h 293"/>
                <a:gd name="T10" fmla="*/ 204 w 239"/>
                <a:gd name="T11" fmla="*/ 74 h 293"/>
                <a:gd name="T12" fmla="*/ 228 w 239"/>
                <a:gd name="T13" fmla="*/ 95 h 293"/>
                <a:gd name="T14" fmla="*/ 239 w 239"/>
                <a:gd name="T15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9" h="293">
                  <a:moveTo>
                    <a:pt x="239" y="0"/>
                  </a:moveTo>
                  <a:lnTo>
                    <a:pt x="154" y="33"/>
                  </a:lnTo>
                  <a:lnTo>
                    <a:pt x="179" y="54"/>
                  </a:lnTo>
                  <a:lnTo>
                    <a:pt x="0" y="293"/>
                  </a:lnTo>
                  <a:lnTo>
                    <a:pt x="43" y="293"/>
                  </a:lnTo>
                  <a:lnTo>
                    <a:pt x="204" y="74"/>
                  </a:lnTo>
                  <a:lnTo>
                    <a:pt x="228" y="95"/>
                  </a:lnTo>
                  <a:lnTo>
                    <a:pt x="239" y="0"/>
                  </a:lnTo>
                  <a:close/>
                </a:path>
              </a:pathLst>
            </a:custGeom>
            <a:solidFill>
              <a:srgbClr val="E06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5" name="Freeform 462"/>
            <p:cNvSpPr>
              <a:spLocks/>
            </p:cNvSpPr>
            <p:nvPr/>
          </p:nvSpPr>
          <p:spPr bwMode="auto">
            <a:xfrm>
              <a:off x="10140950" y="5378450"/>
              <a:ext cx="379413" cy="465138"/>
            </a:xfrm>
            <a:custGeom>
              <a:avLst/>
              <a:gdLst>
                <a:gd name="T0" fmla="*/ 154 w 239"/>
                <a:gd name="T1" fmla="*/ 33 h 293"/>
                <a:gd name="T2" fmla="*/ 179 w 239"/>
                <a:gd name="T3" fmla="*/ 54 h 293"/>
                <a:gd name="T4" fmla="*/ 0 w 239"/>
                <a:gd name="T5" fmla="*/ 293 h 293"/>
                <a:gd name="T6" fmla="*/ 20 w 239"/>
                <a:gd name="T7" fmla="*/ 293 h 293"/>
                <a:gd name="T8" fmla="*/ 239 w 239"/>
                <a:gd name="T9" fmla="*/ 0 h 293"/>
                <a:gd name="T10" fmla="*/ 154 w 239"/>
                <a:gd name="T11" fmla="*/ 3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9" h="293">
                  <a:moveTo>
                    <a:pt x="154" y="33"/>
                  </a:moveTo>
                  <a:lnTo>
                    <a:pt x="179" y="54"/>
                  </a:lnTo>
                  <a:lnTo>
                    <a:pt x="0" y="293"/>
                  </a:lnTo>
                  <a:lnTo>
                    <a:pt x="20" y="293"/>
                  </a:lnTo>
                  <a:lnTo>
                    <a:pt x="239" y="0"/>
                  </a:lnTo>
                  <a:lnTo>
                    <a:pt x="154" y="33"/>
                  </a:lnTo>
                  <a:close/>
                </a:path>
              </a:pathLst>
            </a:custGeom>
            <a:solidFill>
              <a:srgbClr val="ECA1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6" name="Freeform 463"/>
            <p:cNvSpPr>
              <a:spLocks/>
            </p:cNvSpPr>
            <p:nvPr/>
          </p:nvSpPr>
          <p:spPr bwMode="auto">
            <a:xfrm>
              <a:off x="10440988" y="6027738"/>
              <a:ext cx="57150" cy="42863"/>
            </a:xfrm>
            <a:custGeom>
              <a:avLst/>
              <a:gdLst>
                <a:gd name="T0" fmla="*/ 21 w 21"/>
                <a:gd name="T1" fmla="*/ 0 h 16"/>
                <a:gd name="T2" fmla="*/ 13 w 21"/>
                <a:gd name="T3" fmla="*/ 0 h 16"/>
                <a:gd name="T4" fmla="*/ 0 w 21"/>
                <a:gd name="T5" fmla="*/ 16 h 16"/>
                <a:gd name="T6" fmla="*/ 8 w 21"/>
                <a:gd name="T7" fmla="*/ 16 h 16"/>
                <a:gd name="T8" fmla="*/ 14 w 21"/>
                <a:gd name="T9" fmla="*/ 10 h 16"/>
                <a:gd name="T10" fmla="*/ 14 w 21"/>
                <a:gd name="T11" fmla="*/ 10 h 16"/>
                <a:gd name="T12" fmla="*/ 15 w 21"/>
                <a:gd name="T13" fmla="*/ 10 h 16"/>
                <a:gd name="T14" fmla="*/ 18 w 21"/>
                <a:gd name="T15" fmla="*/ 5 h 16"/>
                <a:gd name="T16" fmla="*/ 18 w 21"/>
                <a:gd name="T17" fmla="*/ 5 h 16"/>
                <a:gd name="T18" fmla="*/ 18 w 21"/>
                <a:gd name="T19" fmla="*/ 5 h 16"/>
                <a:gd name="T20" fmla="*/ 21 w 21"/>
                <a:gd name="T2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16">
                  <a:moveTo>
                    <a:pt x="21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0" y="6"/>
                    <a:pt x="6" y="12"/>
                    <a:pt x="0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11" y="14"/>
                    <a:pt x="13" y="12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8"/>
                    <a:pt x="17" y="7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9" y="3"/>
                    <a:pt x="20" y="2"/>
                    <a:pt x="21" y="0"/>
                  </a:cubicBezTo>
                </a:path>
              </a:pathLst>
            </a:custGeom>
            <a:solidFill>
              <a:srgbClr val="5756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7" name="Freeform 464"/>
            <p:cNvSpPr>
              <a:spLocks/>
            </p:cNvSpPr>
            <p:nvPr/>
          </p:nvSpPr>
          <p:spPr bwMode="auto">
            <a:xfrm>
              <a:off x="10399713" y="6081713"/>
              <a:ext cx="46038" cy="14288"/>
            </a:xfrm>
            <a:custGeom>
              <a:avLst/>
              <a:gdLst>
                <a:gd name="T0" fmla="*/ 17 w 17"/>
                <a:gd name="T1" fmla="*/ 0 h 5"/>
                <a:gd name="T2" fmla="*/ 9 w 17"/>
                <a:gd name="T3" fmla="*/ 0 h 5"/>
                <a:gd name="T4" fmla="*/ 0 w 17"/>
                <a:gd name="T5" fmla="*/ 5 h 5"/>
                <a:gd name="T6" fmla="*/ 8 w 17"/>
                <a:gd name="T7" fmla="*/ 5 h 5"/>
                <a:gd name="T8" fmla="*/ 17 w 17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5">
                  <a:moveTo>
                    <a:pt x="17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6" y="2"/>
                    <a:pt x="3" y="4"/>
                    <a:pt x="0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11" y="4"/>
                    <a:pt x="14" y="2"/>
                    <a:pt x="17" y="0"/>
                  </a:cubicBezTo>
                </a:path>
              </a:pathLst>
            </a:custGeom>
            <a:solidFill>
              <a:srgbClr val="ABAB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8" name="Freeform 465"/>
            <p:cNvSpPr>
              <a:spLocks noEditPoints="1"/>
            </p:cNvSpPr>
            <p:nvPr/>
          </p:nvSpPr>
          <p:spPr bwMode="auto">
            <a:xfrm>
              <a:off x="10320338" y="6096000"/>
              <a:ext cx="101600" cy="4763"/>
            </a:xfrm>
            <a:custGeom>
              <a:avLst/>
              <a:gdLst>
                <a:gd name="T0" fmla="*/ 8 w 37"/>
                <a:gd name="T1" fmla="*/ 2 h 2"/>
                <a:gd name="T2" fmla="*/ 8 w 37"/>
                <a:gd name="T3" fmla="*/ 2 h 2"/>
                <a:gd name="T4" fmla="*/ 0 w 37"/>
                <a:gd name="T5" fmla="*/ 2 h 2"/>
                <a:gd name="T6" fmla="*/ 16 w 37"/>
                <a:gd name="T7" fmla="*/ 2 h 2"/>
                <a:gd name="T8" fmla="*/ 16 w 37"/>
                <a:gd name="T9" fmla="*/ 2 h 2"/>
                <a:gd name="T10" fmla="*/ 13 w 37"/>
                <a:gd name="T11" fmla="*/ 2 h 2"/>
                <a:gd name="T12" fmla="*/ 8 w 37"/>
                <a:gd name="T13" fmla="*/ 2 h 2"/>
                <a:gd name="T14" fmla="*/ 37 w 37"/>
                <a:gd name="T15" fmla="*/ 0 h 2"/>
                <a:gd name="T16" fmla="*/ 29 w 37"/>
                <a:gd name="T17" fmla="*/ 0 h 2"/>
                <a:gd name="T18" fmla="*/ 17 w 37"/>
                <a:gd name="T19" fmla="*/ 2 h 2"/>
                <a:gd name="T20" fmla="*/ 21 w 37"/>
                <a:gd name="T21" fmla="*/ 2 h 2"/>
                <a:gd name="T22" fmla="*/ 37 w 37"/>
                <a:gd name="T2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2">
                  <a:moveTo>
                    <a:pt x="8" y="2"/>
                  </a:moveTo>
                  <a:cubicBezTo>
                    <a:pt x="8" y="2"/>
                    <a:pt x="8" y="2"/>
                    <a:pt x="8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1" y="2"/>
                    <a:pt x="10" y="2"/>
                    <a:pt x="8" y="2"/>
                  </a:cubicBezTo>
                  <a:moveTo>
                    <a:pt x="37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5" y="1"/>
                    <a:pt x="21" y="2"/>
                    <a:pt x="17" y="2"/>
                  </a:cubicBezTo>
                  <a:cubicBezTo>
                    <a:pt x="18" y="2"/>
                    <a:pt x="19" y="2"/>
                    <a:pt x="21" y="2"/>
                  </a:cubicBezTo>
                  <a:cubicBezTo>
                    <a:pt x="26" y="2"/>
                    <a:pt x="32" y="1"/>
                    <a:pt x="37" y="0"/>
                  </a:cubicBezTo>
                </a:path>
              </a:pathLst>
            </a:custGeom>
            <a:solidFill>
              <a:srgbClr val="8E8E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9" name="Freeform 466"/>
            <p:cNvSpPr>
              <a:spLocks/>
            </p:cNvSpPr>
            <p:nvPr/>
          </p:nvSpPr>
          <p:spPr bwMode="auto">
            <a:xfrm>
              <a:off x="10425113" y="6070600"/>
              <a:ext cx="38100" cy="11113"/>
            </a:xfrm>
            <a:custGeom>
              <a:avLst/>
              <a:gdLst>
                <a:gd name="T0" fmla="*/ 14 w 14"/>
                <a:gd name="T1" fmla="*/ 0 h 4"/>
                <a:gd name="T2" fmla="*/ 6 w 14"/>
                <a:gd name="T3" fmla="*/ 0 h 4"/>
                <a:gd name="T4" fmla="*/ 0 w 14"/>
                <a:gd name="T5" fmla="*/ 4 h 4"/>
                <a:gd name="T6" fmla="*/ 8 w 14"/>
                <a:gd name="T7" fmla="*/ 4 h 4"/>
                <a:gd name="T8" fmla="*/ 14 w 1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4">
                  <a:moveTo>
                    <a:pt x="14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2"/>
                    <a:pt x="2" y="3"/>
                    <a:pt x="0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10" y="3"/>
                    <a:pt x="12" y="2"/>
                    <a:pt x="14" y="0"/>
                  </a:cubicBezTo>
                </a:path>
              </a:pathLst>
            </a:custGeom>
            <a:solidFill>
              <a:srgbClr val="7F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0" name="Freeform 467"/>
            <p:cNvSpPr>
              <a:spLocks/>
            </p:cNvSpPr>
            <p:nvPr/>
          </p:nvSpPr>
          <p:spPr bwMode="auto">
            <a:xfrm>
              <a:off x="10475913" y="6027738"/>
              <a:ext cx="22225" cy="0"/>
            </a:xfrm>
            <a:custGeom>
              <a:avLst/>
              <a:gdLst>
                <a:gd name="T0" fmla="*/ 8 w 8"/>
                <a:gd name="T1" fmla="*/ 0 w 8"/>
                <a:gd name="T2" fmla="*/ 0 w 8"/>
                <a:gd name="T3" fmla="*/ 8 w 8"/>
                <a:gd name="T4" fmla="*/ 8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8">
                  <a:moveTo>
                    <a:pt x="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6A82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1" name="Freeform 468"/>
            <p:cNvSpPr>
              <a:spLocks noEditPoints="1"/>
            </p:cNvSpPr>
            <p:nvPr/>
          </p:nvSpPr>
          <p:spPr bwMode="auto">
            <a:xfrm>
              <a:off x="10366375" y="5830888"/>
              <a:ext cx="147638" cy="196850"/>
            </a:xfrm>
            <a:custGeom>
              <a:avLst/>
              <a:gdLst>
                <a:gd name="T0" fmla="*/ 53 w 54"/>
                <a:gd name="T1" fmla="*/ 58 h 72"/>
                <a:gd name="T2" fmla="*/ 45 w 54"/>
                <a:gd name="T3" fmla="*/ 58 h 72"/>
                <a:gd name="T4" fmla="*/ 40 w 54"/>
                <a:gd name="T5" fmla="*/ 72 h 72"/>
                <a:gd name="T6" fmla="*/ 48 w 54"/>
                <a:gd name="T7" fmla="*/ 72 h 72"/>
                <a:gd name="T8" fmla="*/ 49 w 54"/>
                <a:gd name="T9" fmla="*/ 70 h 72"/>
                <a:gd name="T10" fmla="*/ 49 w 54"/>
                <a:gd name="T11" fmla="*/ 70 h 72"/>
                <a:gd name="T12" fmla="*/ 49 w 54"/>
                <a:gd name="T13" fmla="*/ 70 h 72"/>
                <a:gd name="T14" fmla="*/ 50 w 54"/>
                <a:gd name="T15" fmla="*/ 67 h 72"/>
                <a:gd name="T16" fmla="*/ 51 w 54"/>
                <a:gd name="T17" fmla="*/ 65 h 72"/>
                <a:gd name="T18" fmla="*/ 52 w 54"/>
                <a:gd name="T19" fmla="*/ 62 h 72"/>
                <a:gd name="T20" fmla="*/ 52 w 54"/>
                <a:gd name="T21" fmla="*/ 60 h 72"/>
                <a:gd name="T22" fmla="*/ 53 w 54"/>
                <a:gd name="T23" fmla="*/ 58 h 72"/>
                <a:gd name="T24" fmla="*/ 53 w 54"/>
                <a:gd name="T25" fmla="*/ 46 h 72"/>
                <a:gd name="T26" fmla="*/ 45 w 54"/>
                <a:gd name="T27" fmla="*/ 46 h 72"/>
                <a:gd name="T28" fmla="*/ 46 w 54"/>
                <a:gd name="T29" fmla="*/ 50 h 72"/>
                <a:gd name="T30" fmla="*/ 45 w 54"/>
                <a:gd name="T31" fmla="*/ 52 h 72"/>
                <a:gd name="T32" fmla="*/ 53 w 54"/>
                <a:gd name="T33" fmla="*/ 52 h 72"/>
                <a:gd name="T34" fmla="*/ 54 w 54"/>
                <a:gd name="T35" fmla="*/ 50 h 72"/>
                <a:gd name="T36" fmla="*/ 53 w 54"/>
                <a:gd name="T37" fmla="*/ 46 h 72"/>
                <a:gd name="T38" fmla="*/ 51 w 54"/>
                <a:gd name="T39" fmla="*/ 33 h 72"/>
                <a:gd name="T40" fmla="*/ 43 w 54"/>
                <a:gd name="T41" fmla="*/ 33 h 72"/>
                <a:gd name="T42" fmla="*/ 44 w 54"/>
                <a:gd name="T43" fmla="*/ 39 h 72"/>
                <a:gd name="T44" fmla="*/ 52 w 54"/>
                <a:gd name="T45" fmla="*/ 39 h 72"/>
                <a:gd name="T46" fmla="*/ 51 w 54"/>
                <a:gd name="T47" fmla="*/ 33 h 72"/>
                <a:gd name="T48" fmla="*/ 42 w 54"/>
                <a:gd name="T49" fmla="*/ 18 h 72"/>
                <a:gd name="T50" fmla="*/ 34 w 54"/>
                <a:gd name="T51" fmla="*/ 18 h 72"/>
                <a:gd name="T52" fmla="*/ 40 w 54"/>
                <a:gd name="T53" fmla="*/ 26 h 72"/>
                <a:gd name="T54" fmla="*/ 48 w 54"/>
                <a:gd name="T55" fmla="*/ 26 h 72"/>
                <a:gd name="T56" fmla="*/ 42 w 54"/>
                <a:gd name="T57" fmla="*/ 18 h 72"/>
                <a:gd name="T58" fmla="*/ 4 w 54"/>
                <a:gd name="T59" fmla="*/ 0 h 72"/>
                <a:gd name="T60" fmla="*/ 2 w 54"/>
                <a:gd name="T61" fmla="*/ 0 h 72"/>
                <a:gd name="T62" fmla="*/ 2 w 54"/>
                <a:gd name="T63" fmla="*/ 0 h 72"/>
                <a:gd name="T64" fmla="*/ 0 w 54"/>
                <a:gd name="T65" fmla="*/ 0 h 72"/>
                <a:gd name="T66" fmla="*/ 0 w 54"/>
                <a:gd name="T67" fmla="*/ 0 h 72"/>
                <a:gd name="T68" fmla="*/ 16 w 54"/>
                <a:gd name="T69" fmla="*/ 4 h 72"/>
                <a:gd name="T70" fmla="*/ 24 w 54"/>
                <a:gd name="T71" fmla="*/ 4 h 72"/>
                <a:gd name="T72" fmla="*/ 4 w 54"/>
                <a:gd name="T73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4" h="72">
                  <a:moveTo>
                    <a:pt x="53" y="58"/>
                  </a:moveTo>
                  <a:cubicBezTo>
                    <a:pt x="45" y="58"/>
                    <a:pt x="45" y="58"/>
                    <a:pt x="45" y="58"/>
                  </a:cubicBezTo>
                  <a:cubicBezTo>
                    <a:pt x="44" y="63"/>
                    <a:pt x="42" y="68"/>
                    <a:pt x="40" y="72"/>
                  </a:cubicBezTo>
                  <a:cubicBezTo>
                    <a:pt x="48" y="72"/>
                    <a:pt x="48" y="72"/>
                    <a:pt x="48" y="72"/>
                  </a:cubicBezTo>
                  <a:cubicBezTo>
                    <a:pt x="49" y="71"/>
                    <a:pt x="49" y="70"/>
                    <a:pt x="49" y="70"/>
                  </a:cubicBezTo>
                  <a:cubicBezTo>
                    <a:pt x="49" y="70"/>
                    <a:pt x="49" y="70"/>
                    <a:pt x="49" y="70"/>
                  </a:cubicBezTo>
                  <a:cubicBezTo>
                    <a:pt x="49" y="70"/>
                    <a:pt x="49" y="70"/>
                    <a:pt x="49" y="70"/>
                  </a:cubicBezTo>
                  <a:cubicBezTo>
                    <a:pt x="50" y="69"/>
                    <a:pt x="50" y="68"/>
                    <a:pt x="50" y="67"/>
                  </a:cubicBezTo>
                  <a:cubicBezTo>
                    <a:pt x="51" y="66"/>
                    <a:pt x="51" y="66"/>
                    <a:pt x="51" y="65"/>
                  </a:cubicBezTo>
                  <a:cubicBezTo>
                    <a:pt x="51" y="64"/>
                    <a:pt x="52" y="63"/>
                    <a:pt x="52" y="62"/>
                  </a:cubicBezTo>
                  <a:cubicBezTo>
                    <a:pt x="52" y="62"/>
                    <a:pt x="52" y="61"/>
                    <a:pt x="52" y="60"/>
                  </a:cubicBezTo>
                  <a:cubicBezTo>
                    <a:pt x="52" y="60"/>
                    <a:pt x="53" y="59"/>
                    <a:pt x="53" y="58"/>
                  </a:cubicBezTo>
                  <a:moveTo>
                    <a:pt x="53" y="46"/>
                  </a:moveTo>
                  <a:cubicBezTo>
                    <a:pt x="45" y="46"/>
                    <a:pt x="45" y="46"/>
                    <a:pt x="45" y="46"/>
                  </a:cubicBezTo>
                  <a:cubicBezTo>
                    <a:pt x="45" y="47"/>
                    <a:pt x="46" y="48"/>
                    <a:pt x="46" y="50"/>
                  </a:cubicBezTo>
                  <a:cubicBezTo>
                    <a:pt x="46" y="50"/>
                    <a:pt x="46" y="51"/>
                    <a:pt x="45" y="52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3" y="51"/>
                    <a:pt x="54" y="50"/>
                    <a:pt x="54" y="50"/>
                  </a:cubicBezTo>
                  <a:cubicBezTo>
                    <a:pt x="54" y="48"/>
                    <a:pt x="53" y="47"/>
                    <a:pt x="53" y="46"/>
                  </a:cubicBezTo>
                  <a:moveTo>
                    <a:pt x="51" y="33"/>
                  </a:moveTo>
                  <a:cubicBezTo>
                    <a:pt x="43" y="33"/>
                    <a:pt x="43" y="33"/>
                    <a:pt x="43" y="33"/>
                  </a:cubicBezTo>
                  <a:cubicBezTo>
                    <a:pt x="43" y="35"/>
                    <a:pt x="44" y="37"/>
                    <a:pt x="44" y="39"/>
                  </a:cubicBezTo>
                  <a:cubicBezTo>
                    <a:pt x="52" y="39"/>
                    <a:pt x="52" y="39"/>
                    <a:pt x="52" y="39"/>
                  </a:cubicBezTo>
                  <a:cubicBezTo>
                    <a:pt x="52" y="37"/>
                    <a:pt x="51" y="35"/>
                    <a:pt x="51" y="33"/>
                  </a:cubicBezTo>
                  <a:moveTo>
                    <a:pt x="42" y="18"/>
                  </a:moveTo>
                  <a:cubicBezTo>
                    <a:pt x="34" y="18"/>
                    <a:pt x="34" y="18"/>
                    <a:pt x="34" y="18"/>
                  </a:cubicBezTo>
                  <a:cubicBezTo>
                    <a:pt x="36" y="20"/>
                    <a:pt x="38" y="23"/>
                    <a:pt x="40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6" y="23"/>
                    <a:pt x="44" y="20"/>
                    <a:pt x="42" y="18"/>
                  </a:cubicBezTo>
                  <a:moveTo>
                    <a:pt x="4" y="0"/>
                  </a:moveTo>
                  <a:cubicBezTo>
                    <a:pt x="3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11" y="2"/>
                    <a:pt x="16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18" y="1"/>
                    <a:pt x="11" y="0"/>
                    <a:pt x="4" y="0"/>
                  </a:cubicBezTo>
                </a:path>
              </a:pathLst>
            </a:custGeom>
            <a:solidFill>
              <a:srgbClr val="BDBB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2" name="Freeform 469"/>
            <p:cNvSpPr>
              <a:spLocks/>
            </p:cNvSpPr>
            <p:nvPr/>
          </p:nvSpPr>
          <p:spPr bwMode="auto">
            <a:xfrm>
              <a:off x="10410825" y="5842000"/>
              <a:ext cx="71438" cy="38100"/>
            </a:xfrm>
            <a:custGeom>
              <a:avLst/>
              <a:gdLst>
                <a:gd name="T0" fmla="*/ 8 w 26"/>
                <a:gd name="T1" fmla="*/ 0 h 14"/>
                <a:gd name="T2" fmla="*/ 0 w 26"/>
                <a:gd name="T3" fmla="*/ 0 h 14"/>
                <a:gd name="T4" fmla="*/ 18 w 26"/>
                <a:gd name="T5" fmla="*/ 14 h 14"/>
                <a:gd name="T6" fmla="*/ 26 w 26"/>
                <a:gd name="T7" fmla="*/ 14 h 14"/>
                <a:gd name="T8" fmla="*/ 8 w 26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4">
                  <a:moveTo>
                    <a:pt x="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7" y="3"/>
                    <a:pt x="13" y="8"/>
                    <a:pt x="18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1" y="8"/>
                    <a:pt x="15" y="3"/>
                    <a:pt x="8" y="0"/>
                  </a:cubicBezTo>
                </a:path>
              </a:pathLst>
            </a:custGeom>
            <a:solidFill>
              <a:srgbClr val="A1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3" name="Freeform 470"/>
            <p:cNvSpPr>
              <a:spLocks/>
            </p:cNvSpPr>
            <p:nvPr/>
          </p:nvSpPr>
          <p:spPr bwMode="auto">
            <a:xfrm>
              <a:off x="10475913" y="5902325"/>
              <a:ext cx="30163" cy="19050"/>
            </a:xfrm>
            <a:custGeom>
              <a:avLst/>
              <a:gdLst>
                <a:gd name="T0" fmla="*/ 8 w 11"/>
                <a:gd name="T1" fmla="*/ 0 h 7"/>
                <a:gd name="T2" fmla="*/ 0 w 11"/>
                <a:gd name="T3" fmla="*/ 0 h 7"/>
                <a:gd name="T4" fmla="*/ 3 w 11"/>
                <a:gd name="T5" fmla="*/ 7 h 7"/>
                <a:gd name="T6" fmla="*/ 11 w 11"/>
                <a:gd name="T7" fmla="*/ 7 h 7"/>
                <a:gd name="T8" fmla="*/ 8 w 11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">
                  <a:moveTo>
                    <a:pt x="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2" y="5"/>
                    <a:pt x="3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9" y="3"/>
                    <a:pt x="8" y="0"/>
                  </a:cubicBezTo>
                </a:path>
              </a:pathLst>
            </a:custGeom>
            <a:solidFill>
              <a:srgbClr val="A1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4" name="Freeform 471"/>
            <p:cNvSpPr>
              <a:spLocks/>
            </p:cNvSpPr>
            <p:nvPr/>
          </p:nvSpPr>
          <p:spPr bwMode="auto">
            <a:xfrm>
              <a:off x="10487025" y="5937250"/>
              <a:ext cx="25400" cy="19050"/>
            </a:xfrm>
            <a:custGeom>
              <a:avLst/>
              <a:gdLst>
                <a:gd name="T0" fmla="*/ 8 w 9"/>
                <a:gd name="T1" fmla="*/ 0 h 7"/>
                <a:gd name="T2" fmla="*/ 0 w 9"/>
                <a:gd name="T3" fmla="*/ 0 h 7"/>
                <a:gd name="T4" fmla="*/ 1 w 9"/>
                <a:gd name="T5" fmla="*/ 7 h 7"/>
                <a:gd name="T6" fmla="*/ 9 w 9"/>
                <a:gd name="T7" fmla="*/ 7 h 7"/>
                <a:gd name="T8" fmla="*/ 8 w 9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7">
                  <a:moveTo>
                    <a:pt x="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1" y="4"/>
                    <a:pt x="1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4"/>
                    <a:pt x="9" y="2"/>
                    <a:pt x="8" y="0"/>
                  </a:cubicBezTo>
                </a:path>
              </a:pathLst>
            </a:custGeom>
            <a:solidFill>
              <a:srgbClr val="A1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5" name="Freeform 472"/>
            <p:cNvSpPr>
              <a:spLocks/>
            </p:cNvSpPr>
            <p:nvPr/>
          </p:nvSpPr>
          <p:spPr bwMode="auto">
            <a:xfrm>
              <a:off x="10490200" y="5972175"/>
              <a:ext cx="22225" cy="17463"/>
            </a:xfrm>
            <a:custGeom>
              <a:avLst/>
              <a:gdLst>
                <a:gd name="T0" fmla="*/ 8 w 8"/>
                <a:gd name="T1" fmla="*/ 0 h 6"/>
                <a:gd name="T2" fmla="*/ 0 w 8"/>
                <a:gd name="T3" fmla="*/ 0 h 6"/>
                <a:gd name="T4" fmla="*/ 0 w 8"/>
                <a:gd name="T5" fmla="*/ 6 h 6"/>
                <a:gd name="T6" fmla="*/ 8 w 8"/>
                <a:gd name="T7" fmla="*/ 6 h 6"/>
                <a:gd name="T8" fmla="*/ 8 w 8"/>
                <a:gd name="T9" fmla="*/ 6 h 6"/>
                <a:gd name="T10" fmla="*/ 8 w 8"/>
                <a:gd name="T11" fmla="*/ 4 h 6"/>
                <a:gd name="T12" fmla="*/ 8 w 8"/>
                <a:gd name="T13" fmla="*/ 1 h 6"/>
                <a:gd name="T14" fmla="*/ 8 w 8"/>
                <a:gd name="T15" fmla="*/ 0 h 6"/>
                <a:gd name="T16" fmla="*/ 8 w 8"/>
                <a:gd name="T17" fmla="*/ 0 h 6"/>
                <a:gd name="T18" fmla="*/ 8 w 8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6">
                  <a:moveTo>
                    <a:pt x="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4"/>
                    <a:pt x="0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8" y="4"/>
                    <a:pt x="8" y="4"/>
                  </a:cubicBezTo>
                  <a:cubicBezTo>
                    <a:pt x="8" y="3"/>
                    <a:pt x="8" y="2"/>
                    <a:pt x="8" y="1"/>
                  </a:cubicBezTo>
                  <a:cubicBezTo>
                    <a:pt x="8" y="1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A1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6" name="Rectangle 473"/>
            <p:cNvSpPr>
              <a:spLocks noChangeArrowheads="1"/>
            </p:cNvSpPr>
            <p:nvPr/>
          </p:nvSpPr>
          <p:spPr bwMode="auto">
            <a:xfrm>
              <a:off x="9656763" y="6035675"/>
              <a:ext cx="250825" cy="65088"/>
            </a:xfrm>
            <a:prstGeom prst="rect">
              <a:avLst/>
            </a:prstGeom>
            <a:solidFill>
              <a:srgbClr val="FBD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7" name="Rectangle 474"/>
            <p:cNvSpPr>
              <a:spLocks noChangeArrowheads="1"/>
            </p:cNvSpPr>
            <p:nvPr/>
          </p:nvSpPr>
          <p:spPr bwMode="auto">
            <a:xfrm>
              <a:off x="9656763" y="6035675"/>
              <a:ext cx="250825" cy="65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8" name="Rectangle 475"/>
            <p:cNvSpPr>
              <a:spLocks noChangeArrowheads="1"/>
            </p:cNvSpPr>
            <p:nvPr/>
          </p:nvSpPr>
          <p:spPr bwMode="auto">
            <a:xfrm>
              <a:off x="9717088" y="6035675"/>
              <a:ext cx="60325" cy="65088"/>
            </a:xfrm>
            <a:prstGeom prst="rect">
              <a:avLst/>
            </a:prstGeom>
            <a:solidFill>
              <a:srgbClr val="FDE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9" name="Rectangle 476"/>
            <p:cNvSpPr>
              <a:spLocks noChangeArrowheads="1"/>
            </p:cNvSpPr>
            <p:nvPr/>
          </p:nvSpPr>
          <p:spPr bwMode="auto">
            <a:xfrm>
              <a:off x="9717088" y="6035675"/>
              <a:ext cx="60325" cy="65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0" name="Rectangle 477"/>
            <p:cNvSpPr>
              <a:spLocks noChangeArrowheads="1"/>
            </p:cNvSpPr>
            <p:nvPr/>
          </p:nvSpPr>
          <p:spPr bwMode="auto">
            <a:xfrm>
              <a:off x="9690100" y="6035675"/>
              <a:ext cx="15875" cy="65088"/>
            </a:xfrm>
            <a:prstGeom prst="rect">
              <a:avLst/>
            </a:prstGeom>
            <a:solidFill>
              <a:srgbClr val="FDE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1" name="Rectangle 478"/>
            <p:cNvSpPr>
              <a:spLocks noChangeArrowheads="1"/>
            </p:cNvSpPr>
            <p:nvPr/>
          </p:nvSpPr>
          <p:spPr bwMode="auto">
            <a:xfrm>
              <a:off x="9690100" y="6035675"/>
              <a:ext cx="15875" cy="65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2" name="Freeform 479"/>
            <p:cNvSpPr>
              <a:spLocks noEditPoints="1"/>
            </p:cNvSpPr>
            <p:nvPr/>
          </p:nvSpPr>
          <p:spPr bwMode="auto">
            <a:xfrm>
              <a:off x="9656763" y="6038850"/>
              <a:ext cx="182563" cy="7938"/>
            </a:xfrm>
            <a:custGeom>
              <a:avLst/>
              <a:gdLst>
                <a:gd name="T0" fmla="*/ 21 w 115"/>
                <a:gd name="T1" fmla="*/ 0 h 5"/>
                <a:gd name="T2" fmla="*/ 0 w 115"/>
                <a:gd name="T3" fmla="*/ 0 h 5"/>
                <a:gd name="T4" fmla="*/ 0 w 115"/>
                <a:gd name="T5" fmla="*/ 5 h 5"/>
                <a:gd name="T6" fmla="*/ 19 w 115"/>
                <a:gd name="T7" fmla="*/ 5 h 5"/>
                <a:gd name="T8" fmla="*/ 21 w 115"/>
                <a:gd name="T9" fmla="*/ 5 h 5"/>
                <a:gd name="T10" fmla="*/ 21 w 115"/>
                <a:gd name="T11" fmla="*/ 0 h 5"/>
                <a:gd name="T12" fmla="*/ 38 w 115"/>
                <a:gd name="T13" fmla="*/ 0 h 5"/>
                <a:gd name="T14" fmla="*/ 31 w 115"/>
                <a:gd name="T15" fmla="*/ 0 h 5"/>
                <a:gd name="T16" fmla="*/ 31 w 115"/>
                <a:gd name="T17" fmla="*/ 5 h 5"/>
                <a:gd name="T18" fmla="*/ 34 w 115"/>
                <a:gd name="T19" fmla="*/ 5 h 5"/>
                <a:gd name="T20" fmla="*/ 38 w 115"/>
                <a:gd name="T21" fmla="*/ 5 h 5"/>
                <a:gd name="T22" fmla="*/ 38 w 115"/>
                <a:gd name="T23" fmla="*/ 0 h 5"/>
                <a:gd name="T24" fmla="*/ 115 w 115"/>
                <a:gd name="T25" fmla="*/ 0 h 5"/>
                <a:gd name="T26" fmla="*/ 76 w 115"/>
                <a:gd name="T27" fmla="*/ 0 h 5"/>
                <a:gd name="T28" fmla="*/ 76 w 115"/>
                <a:gd name="T29" fmla="*/ 5 h 5"/>
                <a:gd name="T30" fmla="*/ 115 w 115"/>
                <a:gd name="T31" fmla="*/ 5 h 5"/>
                <a:gd name="T32" fmla="*/ 115 w 115"/>
                <a:gd name="T33" fmla="*/ 5 h 5"/>
                <a:gd name="T34" fmla="*/ 115 w 115"/>
                <a:gd name="T3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5" h="5">
                  <a:moveTo>
                    <a:pt x="21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19" y="5"/>
                  </a:lnTo>
                  <a:lnTo>
                    <a:pt x="21" y="5"/>
                  </a:lnTo>
                  <a:lnTo>
                    <a:pt x="21" y="0"/>
                  </a:lnTo>
                  <a:close/>
                  <a:moveTo>
                    <a:pt x="38" y="0"/>
                  </a:moveTo>
                  <a:lnTo>
                    <a:pt x="31" y="0"/>
                  </a:lnTo>
                  <a:lnTo>
                    <a:pt x="31" y="5"/>
                  </a:lnTo>
                  <a:lnTo>
                    <a:pt x="34" y="5"/>
                  </a:lnTo>
                  <a:lnTo>
                    <a:pt x="38" y="5"/>
                  </a:lnTo>
                  <a:lnTo>
                    <a:pt x="38" y="0"/>
                  </a:lnTo>
                  <a:close/>
                  <a:moveTo>
                    <a:pt x="115" y="0"/>
                  </a:moveTo>
                  <a:lnTo>
                    <a:pt x="76" y="0"/>
                  </a:lnTo>
                  <a:lnTo>
                    <a:pt x="76" y="5"/>
                  </a:lnTo>
                  <a:lnTo>
                    <a:pt x="115" y="5"/>
                  </a:lnTo>
                  <a:lnTo>
                    <a:pt x="115" y="5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rgbClr val="E5C2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3" name="Freeform 480"/>
            <p:cNvSpPr>
              <a:spLocks noEditPoints="1"/>
            </p:cNvSpPr>
            <p:nvPr/>
          </p:nvSpPr>
          <p:spPr bwMode="auto">
            <a:xfrm>
              <a:off x="9656763" y="6038850"/>
              <a:ext cx="182563" cy="7938"/>
            </a:xfrm>
            <a:custGeom>
              <a:avLst/>
              <a:gdLst>
                <a:gd name="T0" fmla="*/ 21 w 115"/>
                <a:gd name="T1" fmla="*/ 0 h 5"/>
                <a:gd name="T2" fmla="*/ 0 w 115"/>
                <a:gd name="T3" fmla="*/ 0 h 5"/>
                <a:gd name="T4" fmla="*/ 0 w 115"/>
                <a:gd name="T5" fmla="*/ 5 h 5"/>
                <a:gd name="T6" fmla="*/ 19 w 115"/>
                <a:gd name="T7" fmla="*/ 5 h 5"/>
                <a:gd name="T8" fmla="*/ 21 w 115"/>
                <a:gd name="T9" fmla="*/ 5 h 5"/>
                <a:gd name="T10" fmla="*/ 21 w 115"/>
                <a:gd name="T11" fmla="*/ 0 h 5"/>
                <a:gd name="T12" fmla="*/ 38 w 115"/>
                <a:gd name="T13" fmla="*/ 0 h 5"/>
                <a:gd name="T14" fmla="*/ 31 w 115"/>
                <a:gd name="T15" fmla="*/ 0 h 5"/>
                <a:gd name="T16" fmla="*/ 31 w 115"/>
                <a:gd name="T17" fmla="*/ 5 h 5"/>
                <a:gd name="T18" fmla="*/ 34 w 115"/>
                <a:gd name="T19" fmla="*/ 5 h 5"/>
                <a:gd name="T20" fmla="*/ 38 w 115"/>
                <a:gd name="T21" fmla="*/ 5 h 5"/>
                <a:gd name="T22" fmla="*/ 38 w 115"/>
                <a:gd name="T23" fmla="*/ 0 h 5"/>
                <a:gd name="T24" fmla="*/ 115 w 115"/>
                <a:gd name="T25" fmla="*/ 0 h 5"/>
                <a:gd name="T26" fmla="*/ 76 w 115"/>
                <a:gd name="T27" fmla="*/ 0 h 5"/>
                <a:gd name="T28" fmla="*/ 76 w 115"/>
                <a:gd name="T29" fmla="*/ 5 h 5"/>
                <a:gd name="T30" fmla="*/ 115 w 115"/>
                <a:gd name="T31" fmla="*/ 5 h 5"/>
                <a:gd name="T32" fmla="*/ 115 w 115"/>
                <a:gd name="T33" fmla="*/ 5 h 5"/>
                <a:gd name="T34" fmla="*/ 115 w 115"/>
                <a:gd name="T3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5" h="5">
                  <a:moveTo>
                    <a:pt x="21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19" y="5"/>
                  </a:lnTo>
                  <a:lnTo>
                    <a:pt x="21" y="5"/>
                  </a:lnTo>
                  <a:lnTo>
                    <a:pt x="21" y="0"/>
                  </a:lnTo>
                  <a:moveTo>
                    <a:pt x="38" y="0"/>
                  </a:moveTo>
                  <a:lnTo>
                    <a:pt x="31" y="0"/>
                  </a:lnTo>
                  <a:lnTo>
                    <a:pt x="31" y="5"/>
                  </a:lnTo>
                  <a:lnTo>
                    <a:pt x="34" y="5"/>
                  </a:lnTo>
                  <a:lnTo>
                    <a:pt x="38" y="5"/>
                  </a:lnTo>
                  <a:lnTo>
                    <a:pt x="38" y="0"/>
                  </a:lnTo>
                  <a:moveTo>
                    <a:pt x="115" y="0"/>
                  </a:moveTo>
                  <a:lnTo>
                    <a:pt x="76" y="0"/>
                  </a:lnTo>
                  <a:lnTo>
                    <a:pt x="76" y="5"/>
                  </a:lnTo>
                  <a:lnTo>
                    <a:pt x="115" y="5"/>
                  </a:lnTo>
                  <a:lnTo>
                    <a:pt x="115" y="5"/>
                  </a:lnTo>
                  <a:lnTo>
                    <a:pt x="11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4" name="Freeform 481"/>
            <p:cNvSpPr>
              <a:spLocks/>
            </p:cNvSpPr>
            <p:nvPr/>
          </p:nvSpPr>
          <p:spPr bwMode="auto">
            <a:xfrm>
              <a:off x="9717088" y="6038850"/>
              <a:ext cx="60325" cy="7938"/>
            </a:xfrm>
            <a:custGeom>
              <a:avLst/>
              <a:gdLst>
                <a:gd name="T0" fmla="*/ 38 w 38"/>
                <a:gd name="T1" fmla="*/ 0 h 5"/>
                <a:gd name="T2" fmla="*/ 0 w 38"/>
                <a:gd name="T3" fmla="*/ 0 h 5"/>
                <a:gd name="T4" fmla="*/ 0 w 38"/>
                <a:gd name="T5" fmla="*/ 5 h 5"/>
                <a:gd name="T6" fmla="*/ 31 w 38"/>
                <a:gd name="T7" fmla="*/ 5 h 5"/>
                <a:gd name="T8" fmla="*/ 38 w 38"/>
                <a:gd name="T9" fmla="*/ 5 h 5"/>
                <a:gd name="T10" fmla="*/ 38 w 38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5">
                  <a:moveTo>
                    <a:pt x="38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31" y="5"/>
                  </a:lnTo>
                  <a:lnTo>
                    <a:pt x="38" y="5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E7D4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5" name="Freeform 482"/>
            <p:cNvSpPr>
              <a:spLocks/>
            </p:cNvSpPr>
            <p:nvPr/>
          </p:nvSpPr>
          <p:spPr bwMode="auto">
            <a:xfrm>
              <a:off x="9717088" y="6038850"/>
              <a:ext cx="60325" cy="7938"/>
            </a:xfrm>
            <a:custGeom>
              <a:avLst/>
              <a:gdLst>
                <a:gd name="T0" fmla="*/ 38 w 38"/>
                <a:gd name="T1" fmla="*/ 0 h 5"/>
                <a:gd name="T2" fmla="*/ 0 w 38"/>
                <a:gd name="T3" fmla="*/ 0 h 5"/>
                <a:gd name="T4" fmla="*/ 0 w 38"/>
                <a:gd name="T5" fmla="*/ 5 h 5"/>
                <a:gd name="T6" fmla="*/ 31 w 38"/>
                <a:gd name="T7" fmla="*/ 5 h 5"/>
                <a:gd name="T8" fmla="*/ 38 w 38"/>
                <a:gd name="T9" fmla="*/ 5 h 5"/>
                <a:gd name="T10" fmla="*/ 38 w 38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5">
                  <a:moveTo>
                    <a:pt x="38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31" y="5"/>
                  </a:lnTo>
                  <a:lnTo>
                    <a:pt x="38" y="5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6" name="Freeform 483"/>
            <p:cNvSpPr>
              <a:spLocks/>
            </p:cNvSpPr>
            <p:nvPr/>
          </p:nvSpPr>
          <p:spPr bwMode="auto">
            <a:xfrm>
              <a:off x="9690100" y="6038850"/>
              <a:ext cx="15875" cy="7938"/>
            </a:xfrm>
            <a:custGeom>
              <a:avLst/>
              <a:gdLst>
                <a:gd name="T0" fmla="*/ 10 w 10"/>
                <a:gd name="T1" fmla="*/ 0 h 5"/>
                <a:gd name="T2" fmla="*/ 0 w 10"/>
                <a:gd name="T3" fmla="*/ 0 h 5"/>
                <a:gd name="T4" fmla="*/ 0 w 10"/>
                <a:gd name="T5" fmla="*/ 5 h 5"/>
                <a:gd name="T6" fmla="*/ 6 w 10"/>
                <a:gd name="T7" fmla="*/ 5 h 5"/>
                <a:gd name="T8" fmla="*/ 10 w 10"/>
                <a:gd name="T9" fmla="*/ 5 h 5"/>
                <a:gd name="T10" fmla="*/ 10 w 10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5">
                  <a:moveTo>
                    <a:pt x="1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6" y="5"/>
                  </a:lnTo>
                  <a:lnTo>
                    <a:pt x="10" y="5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E7D4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7" name="Freeform 484"/>
            <p:cNvSpPr>
              <a:spLocks/>
            </p:cNvSpPr>
            <p:nvPr/>
          </p:nvSpPr>
          <p:spPr bwMode="auto">
            <a:xfrm>
              <a:off x="9690100" y="6038850"/>
              <a:ext cx="15875" cy="7938"/>
            </a:xfrm>
            <a:custGeom>
              <a:avLst/>
              <a:gdLst>
                <a:gd name="T0" fmla="*/ 10 w 10"/>
                <a:gd name="T1" fmla="*/ 0 h 5"/>
                <a:gd name="T2" fmla="*/ 0 w 10"/>
                <a:gd name="T3" fmla="*/ 0 h 5"/>
                <a:gd name="T4" fmla="*/ 0 w 10"/>
                <a:gd name="T5" fmla="*/ 5 h 5"/>
                <a:gd name="T6" fmla="*/ 6 w 10"/>
                <a:gd name="T7" fmla="*/ 5 h 5"/>
                <a:gd name="T8" fmla="*/ 10 w 10"/>
                <a:gd name="T9" fmla="*/ 5 h 5"/>
                <a:gd name="T10" fmla="*/ 10 w 10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5">
                  <a:moveTo>
                    <a:pt x="1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6" y="5"/>
                  </a:lnTo>
                  <a:lnTo>
                    <a:pt x="10" y="5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8" name="Rectangle 485"/>
            <p:cNvSpPr>
              <a:spLocks noChangeArrowheads="1"/>
            </p:cNvSpPr>
            <p:nvPr/>
          </p:nvSpPr>
          <p:spPr bwMode="auto">
            <a:xfrm>
              <a:off x="9637713" y="5972175"/>
              <a:ext cx="250825" cy="66675"/>
            </a:xfrm>
            <a:prstGeom prst="rect">
              <a:avLst/>
            </a:prstGeom>
            <a:solidFill>
              <a:srgbClr val="FBD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9" name="Rectangle 486"/>
            <p:cNvSpPr>
              <a:spLocks noChangeArrowheads="1"/>
            </p:cNvSpPr>
            <p:nvPr/>
          </p:nvSpPr>
          <p:spPr bwMode="auto">
            <a:xfrm>
              <a:off x="9637713" y="5972175"/>
              <a:ext cx="250825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0" name="Rectangle 487"/>
            <p:cNvSpPr>
              <a:spLocks noChangeArrowheads="1"/>
            </p:cNvSpPr>
            <p:nvPr/>
          </p:nvSpPr>
          <p:spPr bwMode="auto">
            <a:xfrm>
              <a:off x="9698038" y="5972175"/>
              <a:ext cx="60325" cy="66675"/>
            </a:xfrm>
            <a:prstGeom prst="rect">
              <a:avLst/>
            </a:prstGeom>
            <a:solidFill>
              <a:srgbClr val="FDE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1" name="Rectangle 488"/>
            <p:cNvSpPr>
              <a:spLocks noChangeArrowheads="1"/>
            </p:cNvSpPr>
            <p:nvPr/>
          </p:nvSpPr>
          <p:spPr bwMode="auto">
            <a:xfrm>
              <a:off x="9671050" y="5972175"/>
              <a:ext cx="15875" cy="66675"/>
            </a:xfrm>
            <a:prstGeom prst="rect">
              <a:avLst/>
            </a:prstGeom>
            <a:solidFill>
              <a:srgbClr val="FDE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2" name="Freeform 489"/>
            <p:cNvSpPr>
              <a:spLocks/>
            </p:cNvSpPr>
            <p:nvPr/>
          </p:nvSpPr>
          <p:spPr bwMode="auto">
            <a:xfrm>
              <a:off x="9839325" y="6046788"/>
              <a:ext cx="68263" cy="53975"/>
            </a:xfrm>
            <a:custGeom>
              <a:avLst/>
              <a:gdLst>
                <a:gd name="T0" fmla="*/ 14 w 43"/>
                <a:gd name="T1" fmla="*/ 0 h 34"/>
                <a:gd name="T2" fmla="*/ 0 w 43"/>
                <a:gd name="T3" fmla="*/ 0 h 34"/>
                <a:gd name="T4" fmla="*/ 0 w 43"/>
                <a:gd name="T5" fmla="*/ 34 h 34"/>
                <a:gd name="T6" fmla="*/ 23 w 43"/>
                <a:gd name="T7" fmla="*/ 34 h 34"/>
                <a:gd name="T8" fmla="*/ 31 w 43"/>
                <a:gd name="T9" fmla="*/ 34 h 34"/>
                <a:gd name="T10" fmla="*/ 38 w 43"/>
                <a:gd name="T11" fmla="*/ 34 h 34"/>
                <a:gd name="T12" fmla="*/ 43 w 43"/>
                <a:gd name="T13" fmla="*/ 34 h 34"/>
                <a:gd name="T14" fmla="*/ 14 w 43"/>
                <a:gd name="T15" fmla="*/ 34 h 34"/>
                <a:gd name="T16" fmla="*/ 14 w 43"/>
                <a:gd name="T1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34">
                  <a:moveTo>
                    <a:pt x="14" y="0"/>
                  </a:moveTo>
                  <a:lnTo>
                    <a:pt x="0" y="0"/>
                  </a:lnTo>
                  <a:lnTo>
                    <a:pt x="0" y="34"/>
                  </a:lnTo>
                  <a:lnTo>
                    <a:pt x="23" y="34"/>
                  </a:lnTo>
                  <a:lnTo>
                    <a:pt x="31" y="34"/>
                  </a:lnTo>
                  <a:lnTo>
                    <a:pt x="38" y="34"/>
                  </a:lnTo>
                  <a:lnTo>
                    <a:pt x="43" y="34"/>
                  </a:lnTo>
                  <a:lnTo>
                    <a:pt x="14" y="34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BA9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3" name="Freeform 490"/>
            <p:cNvSpPr>
              <a:spLocks/>
            </p:cNvSpPr>
            <p:nvPr/>
          </p:nvSpPr>
          <p:spPr bwMode="auto">
            <a:xfrm>
              <a:off x="9839325" y="6046788"/>
              <a:ext cx="68263" cy="53975"/>
            </a:xfrm>
            <a:custGeom>
              <a:avLst/>
              <a:gdLst>
                <a:gd name="T0" fmla="*/ 14 w 43"/>
                <a:gd name="T1" fmla="*/ 0 h 34"/>
                <a:gd name="T2" fmla="*/ 0 w 43"/>
                <a:gd name="T3" fmla="*/ 0 h 34"/>
                <a:gd name="T4" fmla="*/ 0 w 43"/>
                <a:gd name="T5" fmla="*/ 34 h 34"/>
                <a:gd name="T6" fmla="*/ 23 w 43"/>
                <a:gd name="T7" fmla="*/ 34 h 34"/>
                <a:gd name="T8" fmla="*/ 31 w 43"/>
                <a:gd name="T9" fmla="*/ 34 h 34"/>
                <a:gd name="T10" fmla="*/ 38 w 43"/>
                <a:gd name="T11" fmla="*/ 34 h 34"/>
                <a:gd name="T12" fmla="*/ 43 w 43"/>
                <a:gd name="T13" fmla="*/ 34 h 34"/>
                <a:gd name="T14" fmla="*/ 14 w 43"/>
                <a:gd name="T15" fmla="*/ 34 h 34"/>
                <a:gd name="T16" fmla="*/ 14 w 43"/>
                <a:gd name="T1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34">
                  <a:moveTo>
                    <a:pt x="14" y="0"/>
                  </a:moveTo>
                  <a:lnTo>
                    <a:pt x="0" y="0"/>
                  </a:lnTo>
                  <a:lnTo>
                    <a:pt x="0" y="34"/>
                  </a:lnTo>
                  <a:lnTo>
                    <a:pt x="23" y="34"/>
                  </a:lnTo>
                  <a:lnTo>
                    <a:pt x="31" y="34"/>
                  </a:lnTo>
                  <a:lnTo>
                    <a:pt x="38" y="34"/>
                  </a:lnTo>
                  <a:lnTo>
                    <a:pt x="43" y="34"/>
                  </a:lnTo>
                  <a:lnTo>
                    <a:pt x="14" y="34"/>
                  </a:lnTo>
                  <a:lnTo>
                    <a:pt x="1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4" name="Freeform 491"/>
            <p:cNvSpPr>
              <a:spLocks/>
            </p:cNvSpPr>
            <p:nvPr/>
          </p:nvSpPr>
          <p:spPr bwMode="auto">
            <a:xfrm>
              <a:off x="9839325" y="6038850"/>
              <a:ext cx="22225" cy="7938"/>
            </a:xfrm>
            <a:custGeom>
              <a:avLst/>
              <a:gdLst>
                <a:gd name="T0" fmla="*/ 14 w 14"/>
                <a:gd name="T1" fmla="*/ 0 h 5"/>
                <a:gd name="T2" fmla="*/ 0 w 14"/>
                <a:gd name="T3" fmla="*/ 0 h 5"/>
                <a:gd name="T4" fmla="*/ 0 w 14"/>
                <a:gd name="T5" fmla="*/ 5 h 5"/>
                <a:gd name="T6" fmla="*/ 0 w 14"/>
                <a:gd name="T7" fmla="*/ 5 h 5"/>
                <a:gd name="T8" fmla="*/ 14 w 14"/>
                <a:gd name="T9" fmla="*/ 5 h 5"/>
                <a:gd name="T10" fmla="*/ 14 w 1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5">
                  <a:moveTo>
                    <a:pt x="14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14" y="5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AA91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5" name="Freeform 492"/>
            <p:cNvSpPr>
              <a:spLocks/>
            </p:cNvSpPr>
            <p:nvPr/>
          </p:nvSpPr>
          <p:spPr bwMode="auto">
            <a:xfrm>
              <a:off x="9839325" y="6038850"/>
              <a:ext cx="22225" cy="7938"/>
            </a:xfrm>
            <a:custGeom>
              <a:avLst/>
              <a:gdLst>
                <a:gd name="T0" fmla="*/ 14 w 14"/>
                <a:gd name="T1" fmla="*/ 0 h 5"/>
                <a:gd name="T2" fmla="*/ 0 w 14"/>
                <a:gd name="T3" fmla="*/ 0 h 5"/>
                <a:gd name="T4" fmla="*/ 0 w 14"/>
                <a:gd name="T5" fmla="*/ 5 h 5"/>
                <a:gd name="T6" fmla="*/ 0 w 14"/>
                <a:gd name="T7" fmla="*/ 5 h 5"/>
                <a:gd name="T8" fmla="*/ 14 w 14"/>
                <a:gd name="T9" fmla="*/ 5 h 5"/>
                <a:gd name="T10" fmla="*/ 14 w 1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5">
                  <a:moveTo>
                    <a:pt x="14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14" y="5"/>
                  </a:lnTo>
                  <a:lnTo>
                    <a:pt x="1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6" name="Freeform 493"/>
            <p:cNvSpPr>
              <a:spLocks/>
            </p:cNvSpPr>
            <p:nvPr/>
          </p:nvSpPr>
          <p:spPr bwMode="auto">
            <a:xfrm>
              <a:off x="9820275" y="5972175"/>
              <a:ext cx="41275" cy="66675"/>
            </a:xfrm>
            <a:custGeom>
              <a:avLst/>
              <a:gdLst>
                <a:gd name="T0" fmla="*/ 14 w 26"/>
                <a:gd name="T1" fmla="*/ 0 h 42"/>
                <a:gd name="T2" fmla="*/ 0 w 26"/>
                <a:gd name="T3" fmla="*/ 0 h 42"/>
                <a:gd name="T4" fmla="*/ 0 w 26"/>
                <a:gd name="T5" fmla="*/ 42 h 42"/>
                <a:gd name="T6" fmla="*/ 12 w 26"/>
                <a:gd name="T7" fmla="*/ 42 h 42"/>
                <a:gd name="T8" fmla="*/ 12 w 26"/>
                <a:gd name="T9" fmla="*/ 42 h 42"/>
                <a:gd name="T10" fmla="*/ 26 w 26"/>
                <a:gd name="T11" fmla="*/ 42 h 42"/>
                <a:gd name="T12" fmla="*/ 26 w 26"/>
                <a:gd name="T13" fmla="*/ 42 h 42"/>
                <a:gd name="T14" fmla="*/ 14 w 26"/>
                <a:gd name="T15" fmla="*/ 42 h 42"/>
                <a:gd name="T16" fmla="*/ 14 w 26"/>
                <a:gd name="T1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42">
                  <a:moveTo>
                    <a:pt x="14" y="0"/>
                  </a:moveTo>
                  <a:lnTo>
                    <a:pt x="0" y="0"/>
                  </a:lnTo>
                  <a:lnTo>
                    <a:pt x="0" y="42"/>
                  </a:lnTo>
                  <a:lnTo>
                    <a:pt x="12" y="42"/>
                  </a:lnTo>
                  <a:lnTo>
                    <a:pt x="12" y="42"/>
                  </a:lnTo>
                  <a:lnTo>
                    <a:pt x="26" y="42"/>
                  </a:lnTo>
                  <a:lnTo>
                    <a:pt x="26" y="42"/>
                  </a:lnTo>
                  <a:lnTo>
                    <a:pt x="14" y="42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BA9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7" name="Freeform 494"/>
            <p:cNvSpPr>
              <a:spLocks/>
            </p:cNvSpPr>
            <p:nvPr/>
          </p:nvSpPr>
          <p:spPr bwMode="auto">
            <a:xfrm>
              <a:off x="9820275" y="5972175"/>
              <a:ext cx="41275" cy="66675"/>
            </a:xfrm>
            <a:custGeom>
              <a:avLst/>
              <a:gdLst>
                <a:gd name="T0" fmla="*/ 14 w 26"/>
                <a:gd name="T1" fmla="*/ 0 h 42"/>
                <a:gd name="T2" fmla="*/ 0 w 26"/>
                <a:gd name="T3" fmla="*/ 0 h 42"/>
                <a:gd name="T4" fmla="*/ 0 w 26"/>
                <a:gd name="T5" fmla="*/ 42 h 42"/>
                <a:gd name="T6" fmla="*/ 12 w 26"/>
                <a:gd name="T7" fmla="*/ 42 h 42"/>
                <a:gd name="T8" fmla="*/ 12 w 26"/>
                <a:gd name="T9" fmla="*/ 42 h 42"/>
                <a:gd name="T10" fmla="*/ 26 w 26"/>
                <a:gd name="T11" fmla="*/ 42 h 42"/>
                <a:gd name="T12" fmla="*/ 26 w 26"/>
                <a:gd name="T13" fmla="*/ 42 h 42"/>
                <a:gd name="T14" fmla="*/ 14 w 26"/>
                <a:gd name="T15" fmla="*/ 42 h 42"/>
                <a:gd name="T16" fmla="*/ 14 w 26"/>
                <a:gd name="T1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42">
                  <a:moveTo>
                    <a:pt x="14" y="0"/>
                  </a:moveTo>
                  <a:lnTo>
                    <a:pt x="0" y="0"/>
                  </a:lnTo>
                  <a:lnTo>
                    <a:pt x="0" y="42"/>
                  </a:lnTo>
                  <a:lnTo>
                    <a:pt x="12" y="42"/>
                  </a:lnTo>
                  <a:lnTo>
                    <a:pt x="12" y="42"/>
                  </a:lnTo>
                  <a:lnTo>
                    <a:pt x="26" y="42"/>
                  </a:lnTo>
                  <a:lnTo>
                    <a:pt x="26" y="42"/>
                  </a:lnTo>
                  <a:lnTo>
                    <a:pt x="14" y="42"/>
                  </a:lnTo>
                  <a:lnTo>
                    <a:pt x="1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8" name="Rectangle 495"/>
            <p:cNvSpPr>
              <a:spLocks noChangeArrowheads="1"/>
            </p:cNvSpPr>
            <p:nvPr/>
          </p:nvSpPr>
          <p:spPr bwMode="auto">
            <a:xfrm>
              <a:off x="9861550" y="6035675"/>
              <a:ext cx="250825" cy="65088"/>
            </a:xfrm>
            <a:prstGeom prst="rect">
              <a:avLst/>
            </a:prstGeom>
            <a:solidFill>
              <a:srgbClr val="FBD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9" name="Rectangle 496"/>
            <p:cNvSpPr>
              <a:spLocks noChangeArrowheads="1"/>
            </p:cNvSpPr>
            <p:nvPr/>
          </p:nvSpPr>
          <p:spPr bwMode="auto">
            <a:xfrm>
              <a:off x="9861550" y="6035675"/>
              <a:ext cx="250825" cy="65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0" name="Rectangle 497"/>
            <p:cNvSpPr>
              <a:spLocks noChangeArrowheads="1"/>
            </p:cNvSpPr>
            <p:nvPr/>
          </p:nvSpPr>
          <p:spPr bwMode="auto">
            <a:xfrm>
              <a:off x="9921875" y="6035675"/>
              <a:ext cx="60325" cy="65088"/>
            </a:xfrm>
            <a:prstGeom prst="rect">
              <a:avLst/>
            </a:prstGeom>
            <a:solidFill>
              <a:srgbClr val="FDE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1" name="Rectangle 498"/>
            <p:cNvSpPr>
              <a:spLocks noChangeArrowheads="1"/>
            </p:cNvSpPr>
            <p:nvPr/>
          </p:nvSpPr>
          <p:spPr bwMode="auto">
            <a:xfrm>
              <a:off x="9921875" y="6035675"/>
              <a:ext cx="60325" cy="65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2" name="Rectangle 499"/>
            <p:cNvSpPr>
              <a:spLocks noChangeArrowheads="1"/>
            </p:cNvSpPr>
            <p:nvPr/>
          </p:nvSpPr>
          <p:spPr bwMode="auto">
            <a:xfrm>
              <a:off x="9894888" y="6035675"/>
              <a:ext cx="15875" cy="65088"/>
            </a:xfrm>
            <a:prstGeom prst="rect">
              <a:avLst/>
            </a:prstGeom>
            <a:solidFill>
              <a:srgbClr val="FDE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3" name="Rectangle 500"/>
            <p:cNvSpPr>
              <a:spLocks noChangeArrowheads="1"/>
            </p:cNvSpPr>
            <p:nvPr/>
          </p:nvSpPr>
          <p:spPr bwMode="auto">
            <a:xfrm>
              <a:off x="9894888" y="6035675"/>
              <a:ext cx="15875" cy="65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4" name="Freeform 501"/>
            <p:cNvSpPr>
              <a:spLocks noEditPoints="1"/>
            </p:cNvSpPr>
            <p:nvPr/>
          </p:nvSpPr>
          <p:spPr bwMode="auto">
            <a:xfrm>
              <a:off x="9861550" y="6038850"/>
              <a:ext cx="188913" cy="7938"/>
            </a:xfrm>
            <a:custGeom>
              <a:avLst/>
              <a:gdLst>
                <a:gd name="T0" fmla="*/ 21 w 119"/>
                <a:gd name="T1" fmla="*/ 0 h 5"/>
                <a:gd name="T2" fmla="*/ 0 w 119"/>
                <a:gd name="T3" fmla="*/ 0 h 5"/>
                <a:gd name="T4" fmla="*/ 0 w 119"/>
                <a:gd name="T5" fmla="*/ 5 h 5"/>
                <a:gd name="T6" fmla="*/ 19 w 119"/>
                <a:gd name="T7" fmla="*/ 5 h 5"/>
                <a:gd name="T8" fmla="*/ 21 w 119"/>
                <a:gd name="T9" fmla="*/ 5 h 5"/>
                <a:gd name="T10" fmla="*/ 21 w 119"/>
                <a:gd name="T11" fmla="*/ 0 h 5"/>
                <a:gd name="T12" fmla="*/ 38 w 119"/>
                <a:gd name="T13" fmla="*/ 0 h 5"/>
                <a:gd name="T14" fmla="*/ 31 w 119"/>
                <a:gd name="T15" fmla="*/ 0 h 5"/>
                <a:gd name="T16" fmla="*/ 31 w 119"/>
                <a:gd name="T17" fmla="*/ 5 h 5"/>
                <a:gd name="T18" fmla="*/ 34 w 119"/>
                <a:gd name="T19" fmla="*/ 5 h 5"/>
                <a:gd name="T20" fmla="*/ 38 w 119"/>
                <a:gd name="T21" fmla="*/ 5 h 5"/>
                <a:gd name="T22" fmla="*/ 38 w 119"/>
                <a:gd name="T23" fmla="*/ 0 h 5"/>
                <a:gd name="T24" fmla="*/ 119 w 119"/>
                <a:gd name="T25" fmla="*/ 0 h 5"/>
                <a:gd name="T26" fmla="*/ 76 w 119"/>
                <a:gd name="T27" fmla="*/ 0 h 5"/>
                <a:gd name="T28" fmla="*/ 76 w 119"/>
                <a:gd name="T29" fmla="*/ 5 h 5"/>
                <a:gd name="T30" fmla="*/ 119 w 119"/>
                <a:gd name="T31" fmla="*/ 5 h 5"/>
                <a:gd name="T32" fmla="*/ 119 w 119"/>
                <a:gd name="T3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9" h="5">
                  <a:moveTo>
                    <a:pt x="21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19" y="5"/>
                  </a:lnTo>
                  <a:lnTo>
                    <a:pt x="21" y="5"/>
                  </a:lnTo>
                  <a:lnTo>
                    <a:pt x="21" y="0"/>
                  </a:lnTo>
                  <a:close/>
                  <a:moveTo>
                    <a:pt x="38" y="0"/>
                  </a:moveTo>
                  <a:lnTo>
                    <a:pt x="31" y="0"/>
                  </a:lnTo>
                  <a:lnTo>
                    <a:pt x="31" y="5"/>
                  </a:lnTo>
                  <a:lnTo>
                    <a:pt x="34" y="5"/>
                  </a:lnTo>
                  <a:lnTo>
                    <a:pt x="38" y="5"/>
                  </a:lnTo>
                  <a:lnTo>
                    <a:pt x="38" y="0"/>
                  </a:lnTo>
                  <a:close/>
                  <a:moveTo>
                    <a:pt x="119" y="0"/>
                  </a:moveTo>
                  <a:lnTo>
                    <a:pt x="76" y="0"/>
                  </a:lnTo>
                  <a:lnTo>
                    <a:pt x="76" y="5"/>
                  </a:lnTo>
                  <a:lnTo>
                    <a:pt x="119" y="5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rgbClr val="E5C2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5" name="Freeform 502"/>
            <p:cNvSpPr>
              <a:spLocks noEditPoints="1"/>
            </p:cNvSpPr>
            <p:nvPr/>
          </p:nvSpPr>
          <p:spPr bwMode="auto">
            <a:xfrm>
              <a:off x="9861550" y="6038850"/>
              <a:ext cx="188913" cy="7938"/>
            </a:xfrm>
            <a:custGeom>
              <a:avLst/>
              <a:gdLst>
                <a:gd name="T0" fmla="*/ 21 w 119"/>
                <a:gd name="T1" fmla="*/ 0 h 5"/>
                <a:gd name="T2" fmla="*/ 0 w 119"/>
                <a:gd name="T3" fmla="*/ 0 h 5"/>
                <a:gd name="T4" fmla="*/ 0 w 119"/>
                <a:gd name="T5" fmla="*/ 5 h 5"/>
                <a:gd name="T6" fmla="*/ 19 w 119"/>
                <a:gd name="T7" fmla="*/ 5 h 5"/>
                <a:gd name="T8" fmla="*/ 21 w 119"/>
                <a:gd name="T9" fmla="*/ 5 h 5"/>
                <a:gd name="T10" fmla="*/ 21 w 119"/>
                <a:gd name="T11" fmla="*/ 0 h 5"/>
                <a:gd name="T12" fmla="*/ 38 w 119"/>
                <a:gd name="T13" fmla="*/ 0 h 5"/>
                <a:gd name="T14" fmla="*/ 31 w 119"/>
                <a:gd name="T15" fmla="*/ 0 h 5"/>
                <a:gd name="T16" fmla="*/ 31 w 119"/>
                <a:gd name="T17" fmla="*/ 5 h 5"/>
                <a:gd name="T18" fmla="*/ 34 w 119"/>
                <a:gd name="T19" fmla="*/ 5 h 5"/>
                <a:gd name="T20" fmla="*/ 38 w 119"/>
                <a:gd name="T21" fmla="*/ 5 h 5"/>
                <a:gd name="T22" fmla="*/ 38 w 119"/>
                <a:gd name="T23" fmla="*/ 0 h 5"/>
                <a:gd name="T24" fmla="*/ 119 w 119"/>
                <a:gd name="T25" fmla="*/ 0 h 5"/>
                <a:gd name="T26" fmla="*/ 76 w 119"/>
                <a:gd name="T27" fmla="*/ 0 h 5"/>
                <a:gd name="T28" fmla="*/ 76 w 119"/>
                <a:gd name="T29" fmla="*/ 5 h 5"/>
                <a:gd name="T30" fmla="*/ 119 w 119"/>
                <a:gd name="T31" fmla="*/ 5 h 5"/>
                <a:gd name="T32" fmla="*/ 119 w 119"/>
                <a:gd name="T3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9" h="5">
                  <a:moveTo>
                    <a:pt x="21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19" y="5"/>
                  </a:lnTo>
                  <a:lnTo>
                    <a:pt x="21" y="5"/>
                  </a:lnTo>
                  <a:lnTo>
                    <a:pt x="21" y="0"/>
                  </a:lnTo>
                  <a:moveTo>
                    <a:pt x="38" y="0"/>
                  </a:moveTo>
                  <a:lnTo>
                    <a:pt x="31" y="0"/>
                  </a:lnTo>
                  <a:lnTo>
                    <a:pt x="31" y="5"/>
                  </a:lnTo>
                  <a:lnTo>
                    <a:pt x="34" y="5"/>
                  </a:lnTo>
                  <a:lnTo>
                    <a:pt x="38" y="5"/>
                  </a:lnTo>
                  <a:lnTo>
                    <a:pt x="38" y="0"/>
                  </a:lnTo>
                  <a:moveTo>
                    <a:pt x="119" y="0"/>
                  </a:moveTo>
                  <a:lnTo>
                    <a:pt x="76" y="0"/>
                  </a:lnTo>
                  <a:lnTo>
                    <a:pt x="76" y="5"/>
                  </a:lnTo>
                  <a:lnTo>
                    <a:pt x="119" y="5"/>
                  </a:lnTo>
                  <a:lnTo>
                    <a:pt x="1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6" name="Freeform 503"/>
            <p:cNvSpPr>
              <a:spLocks/>
            </p:cNvSpPr>
            <p:nvPr/>
          </p:nvSpPr>
          <p:spPr bwMode="auto">
            <a:xfrm>
              <a:off x="9921875" y="6038850"/>
              <a:ext cx="60325" cy="7938"/>
            </a:xfrm>
            <a:custGeom>
              <a:avLst/>
              <a:gdLst>
                <a:gd name="T0" fmla="*/ 38 w 38"/>
                <a:gd name="T1" fmla="*/ 0 h 5"/>
                <a:gd name="T2" fmla="*/ 0 w 38"/>
                <a:gd name="T3" fmla="*/ 0 h 5"/>
                <a:gd name="T4" fmla="*/ 0 w 38"/>
                <a:gd name="T5" fmla="*/ 5 h 5"/>
                <a:gd name="T6" fmla="*/ 33 w 38"/>
                <a:gd name="T7" fmla="*/ 5 h 5"/>
                <a:gd name="T8" fmla="*/ 38 w 38"/>
                <a:gd name="T9" fmla="*/ 5 h 5"/>
                <a:gd name="T10" fmla="*/ 38 w 38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5">
                  <a:moveTo>
                    <a:pt x="38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33" y="5"/>
                  </a:lnTo>
                  <a:lnTo>
                    <a:pt x="38" y="5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E7D4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7" name="Freeform 504"/>
            <p:cNvSpPr>
              <a:spLocks/>
            </p:cNvSpPr>
            <p:nvPr/>
          </p:nvSpPr>
          <p:spPr bwMode="auto">
            <a:xfrm>
              <a:off x="9921875" y="6038850"/>
              <a:ext cx="60325" cy="7938"/>
            </a:xfrm>
            <a:custGeom>
              <a:avLst/>
              <a:gdLst>
                <a:gd name="T0" fmla="*/ 38 w 38"/>
                <a:gd name="T1" fmla="*/ 0 h 5"/>
                <a:gd name="T2" fmla="*/ 0 w 38"/>
                <a:gd name="T3" fmla="*/ 0 h 5"/>
                <a:gd name="T4" fmla="*/ 0 w 38"/>
                <a:gd name="T5" fmla="*/ 5 h 5"/>
                <a:gd name="T6" fmla="*/ 33 w 38"/>
                <a:gd name="T7" fmla="*/ 5 h 5"/>
                <a:gd name="T8" fmla="*/ 38 w 38"/>
                <a:gd name="T9" fmla="*/ 5 h 5"/>
                <a:gd name="T10" fmla="*/ 38 w 38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5">
                  <a:moveTo>
                    <a:pt x="38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33" y="5"/>
                  </a:lnTo>
                  <a:lnTo>
                    <a:pt x="38" y="5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8" name="Freeform 505"/>
            <p:cNvSpPr>
              <a:spLocks/>
            </p:cNvSpPr>
            <p:nvPr/>
          </p:nvSpPr>
          <p:spPr bwMode="auto">
            <a:xfrm>
              <a:off x="9894888" y="6038850"/>
              <a:ext cx="15875" cy="7938"/>
            </a:xfrm>
            <a:custGeom>
              <a:avLst/>
              <a:gdLst>
                <a:gd name="T0" fmla="*/ 10 w 10"/>
                <a:gd name="T1" fmla="*/ 0 h 5"/>
                <a:gd name="T2" fmla="*/ 0 w 10"/>
                <a:gd name="T3" fmla="*/ 0 h 5"/>
                <a:gd name="T4" fmla="*/ 0 w 10"/>
                <a:gd name="T5" fmla="*/ 5 h 5"/>
                <a:gd name="T6" fmla="*/ 8 w 10"/>
                <a:gd name="T7" fmla="*/ 5 h 5"/>
                <a:gd name="T8" fmla="*/ 10 w 10"/>
                <a:gd name="T9" fmla="*/ 5 h 5"/>
                <a:gd name="T10" fmla="*/ 10 w 10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5">
                  <a:moveTo>
                    <a:pt x="1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8" y="5"/>
                  </a:lnTo>
                  <a:lnTo>
                    <a:pt x="10" y="5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E7D4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9" name="Freeform 506"/>
            <p:cNvSpPr>
              <a:spLocks/>
            </p:cNvSpPr>
            <p:nvPr/>
          </p:nvSpPr>
          <p:spPr bwMode="auto">
            <a:xfrm>
              <a:off x="9894888" y="6038850"/>
              <a:ext cx="15875" cy="7938"/>
            </a:xfrm>
            <a:custGeom>
              <a:avLst/>
              <a:gdLst>
                <a:gd name="T0" fmla="*/ 10 w 10"/>
                <a:gd name="T1" fmla="*/ 0 h 5"/>
                <a:gd name="T2" fmla="*/ 0 w 10"/>
                <a:gd name="T3" fmla="*/ 0 h 5"/>
                <a:gd name="T4" fmla="*/ 0 w 10"/>
                <a:gd name="T5" fmla="*/ 5 h 5"/>
                <a:gd name="T6" fmla="*/ 8 w 10"/>
                <a:gd name="T7" fmla="*/ 5 h 5"/>
                <a:gd name="T8" fmla="*/ 10 w 10"/>
                <a:gd name="T9" fmla="*/ 5 h 5"/>
                <a:gd name="T10" fmla="*/ 10 w 10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5">
                  <a:moveTo>
                    <a:pt x="1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8" y="5"/>
                  </a:lnTo>
                  <a:lnTo>
                    <a:pt x="10" y="5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0" name="Rectangle 507"/>
            <p:cNvSpPr>
              <a:spLocks noChangeArrowheads="1"/>
            </p:cNvSpPr>
            <p:nvPr/>
          </p:nvSpPr>
          <p:spPr bwMode="auto">
            <a:xfrm>
              <a:off x="9842500" y="5972175"/>
              <a:ext cx="250825" cy="66675"/>
            </a:xfrm>
            <a:prstGeom prst="rect">
              <a:avLst/>
            </a:prstGeom>
            <a:solidFill>
              <a:srgbClr val="FBD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1" name="Rectangle 508"/>
            <p:cNvSpPr>
              <a:spLocks noChangeArrowheads="1"/>
            </p:cNvSpPr>
            <p:nvPr/>
          </p:nvSpPr>
          <p:spPr bwMode="auto">
            <a:xfrm>
              <a:off x="9842500" y="5972175"/>
              <a:ext cx="250825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2" name="Rectangle 509"/>
            <p:cNvSpPr>
              <a:spLocks noChangeArrowheads="1"/>
            </p:cNvSpPr>
            <p:nvPr/>
          </p:nvSpPr>
          <p:spPr bwMode="auto">
            <a:xfrm>
              <a:off x="9902825" y="5972175"/>
              <a:ext cx="60325" cy="66675"/>
            </a:xfrm>
            <a:prstGeom prst="rect">
              <a:avLst/>
            </a:prstGeom>
            <a:solidFill>
              <a:srgbClr val="FDE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3" name="Rectangle 510"/>
            <p:cNvSpPr>
              <a:spLocks noChangeArrowheads="1"/>
            </p:cNvSpPr>
            <p:nvPr/>
          </p:nvSpPr>
          <p:spPr bwMode="auto">
            <a:xfrm>
              <a:off x="9902825" y="5972175"/>
              <a:ext cx="60325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4" name="Rectangle 511"/>
            <p:cNvSpPr>
              <a:spLocks noChangeArrowheads="1"/>
            </p:cNvSpPr>
            <p:nvPr/>
          </p:nvSpPr>
          <p:spPr bwMode="auto">
            <a:xfrm>
              <a:off x="9875838" y="5972175"/>
              <a:ext cx="15875" cy="66675"/>
            </a:xfrm>
            <a:prstGeom prst="rect">
              <a:avLst/>
            </a:prstGeom>
            <a:solidFill>
              <a:srgbClr val="FDE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5" name="Rectangle 512"/>
            <p:cNvSpPr>
              <a:spLocks noChangeArrowheads="1"/>
            </p:cNvSpPr>
            <p:nvPr/>
          </p:nvSpPr>
          <p:spPr bwMode="auto">
            <a:xfrm>
              <a:off x="9875838" y="5972175"/>
              <a:ext cx="15875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6" name="Freeform 513"/>
            <p:cNvSpPr>
              <a:spLocks noEditPoints="1"/>
            </p:cNvSpPr>
            <p:nvPr/>
          </p:nvSpPr>
          <p:spPr bwMode="auto">
            <a:xfrm>
              <a:off x="9853613" y="5972175"/>
              <a:ext cx="177800" cy="9525"/>
            </a:xfrm>
            <a:custGeom>
              <a:avLst/>
              <a:gdLst>
                <a:gd name="T0" fmla="*/ 14 w 112"/>
                <a:gd name="T1" fmla="*/ 0 h 6"/>
                <a:gd name="T2" fmla="*/ 0 w 112"/>
                <a:gd name="T3" fmla="*/ 0 h 6"/>
                <a:gd name="T4" fmla="*/ 0 w 112"/>
                <a:gd name="T5" fmla="*/ 6 h 6"/>
                <a:gd name="T6" fmla="*/ 14 w 112"/>
                <a:gd name="T7" fmla="*/ 6 h 6"/>
                <a:gd name="T8" fmla="*/ 14 w 112"/>
                <a:gd name="T9" fmla="*/ 0 h 6"/>
                <a:gd name="T10" fmla="*/ 31 w 112"/>
                <a:gd name="T11" fmla="*/ 0 h 6"/>
                <a:gd name="T12" fmla="*/ 24 w 112"/>
                <a:gd name="T13" fmla="*/ 0 h 6"/>
                <a:gd name="T14" fmla="*/ 24 w 112"/>
                <a:gd name="T15" fmla="*/ 6 h 6"/>
                <a:gd name="T16" fmla="*/ 29 w 112"/>
                <a:gd name="T17" fmla="*/ 6 h 6"/>
                <a:gd name="T18" fmla="*/ 31 w 112"/>
                <a:gd name="T19" fmla="*/ 6 h 6"/>
                <a:gd name="T20" fmla="*/ 31 w 112"/>
                <a:gd name="T21" fmla="*/ 0 h 6"/>
                <a:gd name="T22" fmla="*/ 112 w 112"/>
                <a:gd name="T23" fmla="*/ 0 h 6"/>
                <a:gd name="T24" fmla="*/ 69 w 112"/>
                <a:gd name="T25" fmla="*/ 0 h 6"/>
                <a:gd name="T26" fmla="*/ 69 w 112"/>
                <a:gd name="T27" fmla="*/ 6 h 6"/>
                <a:gd name="T28" fmla="*/ 72 w 112"/>
                <a:gd name="T29" fmla="*/ 6 h 6"/>
                <a:gd name="T30" fmla="*/ 112 w 112"/>
                <a:gd name="T31" fmla="*/ 6 h 6"/>
                <a:gd name="T32" fmla="*/ 112 w 112"/>
                <a:gd name="T3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2" h="6">
                  <a:moveTo>
                    <a:pt x="14" y="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14" y="6"/>
                  </a:lnTo>
                  <a:lnTo>
                    <a:pt x="14" y="0"/>
                  </a:lnTo>
                  <a:close/>
                  <a:moveTo>
                    <a:pt x="31" y="0"/>
                  </a:moveTo>
                  <a:lnTo>
                    <a:pt x="24" y="0"/>
                  </a:lnTo>
                  <a:lnTo>
                    <a:pt x="24" y="6"/>
                  </a:lnTo>
                  <a:lnTo>
                    <a:pt x="29" y="6"/>
                  </a:lnTo>
                  <a:lnTo>
                    <a:pt x="31" y="6"/>
                  </a:lnTo>
                  <a:lnTo>
                    <a:pt x="31" y="0"/>
                  </a:lnTo>
                  <a:close/>
                  <a:moveTo>
                    <a:pt x="112" y="0"/>
                  </a:moveTo>
                  <a:lnTo>
                    <a:pt x="69" y="0"/>
                  </a:lnTo>
                  <a:lnTo>
                    <a:pt x="69" y="6"/>
                  </a:lnTo>
                  <a:lnTo>
                    <a:pt x="72" y="6"/>
                  </a:lnTo>
                  <a:lnTo>
                    <a:pt x="112" y="6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E5C2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7" name="Freeform 514"/>
            <p:cNvSpPr>
              <a:spLocks noEditPoints="1"/>
            </p:cNvSpPr>
            <p:nvPr/>
          </p:nvSpPr>
          <p:spPr bwMode="auto">
            <a:xfrm>
              <a:off x="9853613" y="5972175"/>
              <a:ext cx="177800" cy="9525"/>
            </a:xfrm>
            <a:custGeom>
              <a:avLst/>
              <a:gdLst>
                <a:gd name="T0" fmla="*/ 14 w 112"/>
                <a:gd name="T1" fmla="*/ 0 h 6"/>
                <a:gd name="T2" fmla="*/ 0 w 112"/>
                <a:gd name="T3" fmla="*/ 0 h 6"/>
                <a:gd name="T4" fmla="*/ 0 w 112"/>
                <a:gd name="T5" fmla="*/ 6 h 6"/>
                <a:gd name="T6" fmla="*/ 14 w 112"/>
                <a:gd name="T7" fmla="*/ 6 h 6"/>
                <a:gd name="T8" fmla="*/ 14 w 112"/>
                <a:gd name="T9" fmla="*/ 0 h 6"/>
                <a:gd name="T10" fmla="*/ 31 w 112"/>
                <a:gd name="T11" fmla="*/ 0 h 6"/>
                <a:gd name="T12" fmla="*/ 24 w 112"/>
                <a:gd name="T13" fmla="*/ 0 h 6"/>
                <a:gd name="T14" fmla="*/ 24 w 112"/>
                <a:gd name="T15" fmla="*/ 6 h 6"/>
                <a:gd name="T16" fmla="*/ 29 w 112"/>
                <a:gd name="T17" fmla="*/ 6 h 6"/>
                <a:gd name="T18" fmla="*/ 31 w 112"/>
                <a:gd name="T19" fmla="*/ 6 h 6"/>
                <a:gd name="T20" fmla="*/ 31 w 112"/>
                <a:gd name="T21" fmla="*/ 0 h 6"/>
                <a:gd name="T22" fmla="*/ 112 w 112"/>
                <a:gd name="T23" fmla="*/ 0 h 6"/>
                <a:gd name="T24" fmla="*/ 69 w 112"/>
                <a:gd name="T25" fmla="*/ 0 h 6"/>
                <a:gd name="T26" fmla="*/ 69 w 112"/>
                <a:gd name="T27" fmla="*/ 6 h 6"/>
                <a:gd name="T28" fmla="*/ 72 w 112"/>
                <a:gd name="T29" fmla="*/ 6 h 6"/>
                <a:gd name="T30" fmla="*/ 112 w 112"/>
                <a:gd name="T31" fmla="*/ 6 h 6"/>
                <a:gd name="T32" fmla="*/ 112 w 112"/>
                <a:gd name="T3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2" h="6">
                  <a:moveTo>
                    <a:pt x="14" y="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14" y="6"/>
                  </a:lnTo>
                  <a:lnTo>
                    <a:pt x="14" y="0"/>
                  </a:lnTo>
                  <a:moveTo>
                    <a:pt x="31" y="0"/>
                  </a:moveTo>
                  <a:lnTo>
                    <a:pt x="24" y="0"/>
                  </a:lnTo>
                  <a:lnTo>
                    <a:pt x="24" y="6"/>
                  </a:lnTo>
                  <a:lnTo>
                    <a:pt x="29" y="6"/>
                  </a:lnTo>
                  <a:lnTo>
                    <a:pt x="31" y="6"/>
                  </a:lnTo>
                  <a:lnTo>
                    <a:pt x="31" y="0"/>
                  </a:lnTo>
                  <a:moveTo>
                    <a:pt x="112" y="0"/>
                  </a:moveTo>
                  <a:lnTo>
                    <a:pt x="69" y="0"/>
                  </a:lnTo>
                  <a:lnTo>
                    <a:pt x="69" y="6"/>
                  </a:lnTo>
                  <a:lnTo>
                    <a:pt x="72" y="6"/>
                  </a:lnTo>
                  <a:lnTo>
                    <a:pt x="112" y="6"/>
                  </a:lnTo>
                  <a:lnTo>
                    <a:pt x="1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8" name="Freeform 515"/>
            <p:cNvSpPr>
              <a:spLocks/>
            </p:cNvSpPr>
            <p:nvPr/>
          </p:nvSpPr>
          <p:spPr bwMode="auto">
            <a:xfrm>
              <a:off x="9902825" y="5972175"/>
              <a:ext cx="60325" cy="9525"/>
            </a:xfrm>
            <a:custGeom>
              <a:avLst/>
              <a:gdLst>
                <a:gd name="T0" fmla="*/ 38 w 38"/>
                <a:gd name="T1" fmla="*/ 0 h 6"/>
                <a:gd name="T2" fmla="*/ 0 w 38"/>
                <a:gd name="T3" fmla="*/ 0 h 6"/>
                <a:gd name="T4" fmla="*/ 0 w 38"/>
                <a:gd name="T5" fmla="*/ 6 h 6"/>
                <a:gd name="T6" fmla="*/ 5 w 38"/>
                <a:gd name="T7" fmla="*/ 6 h 6"/>
                <a:gd name="T8" fmla="*/ 38 w 38"/>
                <a:gd name="T9" fmla="*/ 6 h 6"/>
                <a:gd name="T10" fmla="*/ 38 w 38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6">
                  <a:moveTo>
                    <a:pt x="38" y="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5" y="6"/>
                  </a:lnTo>
                  <a:lnTo>
                    <a:pt x="38" y="6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E7D4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9" name="Freeform 516"/>
            <p:cNvSpPr>
              <a:spLocks/>
            </p:cNvSpPr>
            <p:nvPr/>
          </p:nvSpPr>
          <p:spPr bwMode="auto">
            <a:xfrm>
              <a:off x="9902825" y="5972175"/>
              <a:ext cx="60325" cy="9525"/>
            </a:xfrm>
            <a:custGeom>
              <a:avLst/>
              <a:gdLst>
                <a:gd name="T0" fmla="*/ 38 w 38"/>
                <a:gd name="T1" fmla="*/ 0 h 6"/>
                <a:gd name="T2" fmla="*/ 0 w 38"/>
                <a:gd name="T3" fmla="*/ 0 h 6"/>
                <a:gd name="T4" fmla="*/ 0 w 38"/>
                <a:gd name="T5" fmla="*/ 6 h 6"/>
                <a:gd name="T6" fmla="*/ 5 w 38"/>
                <a:gd name="T7" fmla="*/ 6 h 6"/>
                <a:gd name="T8" fmla="*/ 38 w 38"/>
                <a:gd name="T9" fmla="*/ 6 h 6"/>
                <a:gd name="T10" fmla="*/ 38 w 38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6">
                  <a:moveTo>
                    <a:pt x="38" y="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5" y="6"/>
                  </a:lnTo>
                  <a:lnTo>
                    <a:pt x="38" y="6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0" name="Freeform 517"/>
            <p:cNvSpPr>
              <a:spLocks/>
            </p:cNvSpPr>
            <p:nvPr/>
          </p:nvSpPr>
          <p:spPr bwMode="auto">
            <a:xfrm>
              <a:off x="9875838" y="5972175"/>
              <a:ext cx="15875" cy="9525"/>
            </a:xfrm>
            <a:custGeom>
              <a:avLst/>
              <a:gdLst>
                <a:gd name="T0" fmla="*/ 10 w 10"/>
                <a:gd name="T1" fmla="*/ 0 h 6"/>
                <a:gd name="T2" fmla="*/ 0 w 10"/>
                <a:gd name="T3" fmla="*/ 0 h 6"/>
                <a:gd name="T4" fmla="*/ 0 w 10"/>
                <a:gd name="T5" fmla="*/ 6 h 6"/>
                <a:gd name="T6" fmla="*/ 5 w 10"/>
                <a:gd name="T7" fmla="*/ 6 h 6"/>
                <a:gd name="T8" fmla="*/ 10 w 10"/>
                <a:gd name="T9" fmla="*/ 6 h 6"/>
                <a:gd name="T10" fmla="*/ 10 w 10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6">
                  <a:moveTo>
                    <a:pt x="10" y="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5" y="6"/>
                  </a:lnTo>
                  <a:lnTo>
                    <a:pt x="10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E7D4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1" name="Freeform 518"/>
            <p:cNvSpPr>
              <a:spLocks/>
            </p:cNvSpPr>
            <p:nvPr/>
          </p:nvSpPr>
          <p:spPr bwMode="auto">
            <a:xfrm>
              <a:off x="9875838" y="5972175"/>
              <a:ext cx="15875" cy="9525"/>
            </a:xfrm>
            <a:custGeom>
              <a:avLst/>
              <a:gdLst>
                <a:gd name="T0" fmla="*/ 10 w 10"/>
                <a:gd name="T1" fmla="*/ 0 h 6"/>
                <a:gd name="T2" fmla="*/ 0 w 10"/>
                <a:gd name="T3" fmla="*/ 0 h 6"/>
                <a:gd name="T4" fmla="*/ 0 w 10"/>
                <a:gd name="T5" fmla="*/ 6 h 6"/>
                <a:gd name="T6" fmla="*/ 5 w 10"/>
                <a:gd name="T7" fmla="*/ 6 h 6"/>
                <a:gd name="T8" fmla="*/ 10 w 10"/>
                <a:gd name="T9" fmla="*/ 6 h 6"/>
                <a:gd name="T10" fmla="*/ 10 w 10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6">
                  <a:moveTo>
                    <a:pt x="10" y="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5" y="6"/>
                  </a:lnTo>
                  <a:lnTo>
                    <a:pt x="10" y="6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2" name="Rectangle 519"/>
            <p:cNvSpPr>
              <a:spLocks noChangeArrowheads="1"/>
            </p:cNvSpPr>
            <p:nvPr/>
          </p:nvSpPr>
          <p:spPr bwMode="auto">
            <a:xfrm>
              <a:off x="9850438" y="5907088"/>
              <a:ext cx="254000" cy="65088"/>
            </a:xfrm>
            <a:prstGeom prst="rect">
              <a:avLst/>
            </a:prstGeom>
            <a:solidFill>
              <a:srgbClr val="FBD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3" name="Rectangle 520"/>
            <p:cNvSpPr>
              <a:spLocks noChangeArrowheads="1"/>
            </p:cNvSpPr>
            <p:nvPr/>
          </p:nvSpPr>
          <p:spPr bwMode="auto">
            <a:xfrm>
              <a:off x="9850438" y="5907088"/>
              <a:ext cx="254000" cy="65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4" name="Rectangle 521"/>
            <p:cNvSpPr>
              <a:spLocks noChangeArrowheads="1"/>
            </p:cNvSpPr>
            <p:nvPr/>
          </p:nvSpPr>
          <p:spPr bwMode="auto">
            <a:xfrm>
              <a:off x="9910763" y="5907088"/>
              <a:ext cx="60325" cy="65088"/>
            </a:xfrm>
            <a:prstGeom prst="rect">
              <a:avLst/>
            </a:prstGeom>
            <a:solidFill>
              <a:srgbClr val="FDE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5" name="Rectangle 522"/>
            <p:cNvSpPr>
              <a:spLocks noChangeArrowheads="1"/>
            </p:cNvSpPr>
            <p:nvPr/>
          </p:nvSpPr>
          <p:spPr bwMode="auto">
            <a:xfrm>
              <a:off x="9886950" y="5907088"/>
              <a:ext cx="12700" cy="65088"/>
            </a:xfrm>
            <a:prstGeom prst="rect">
              <a:avLst/>
            </a:prstGeom>
            <a:solidFill>
              <a:srgbClr val="FDE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6" name="Freeform 523"/>
            <p:cNvSpPr>
              <a:spLocks/>
            </p:cNvSpPr>
            <p:nvPr/>
          </p:nvSpPr>
          <p:spPr bwMode="auto">
            <a:xfrm>
              <a:off x="10050463" y="6046788"/>
              <a:ext cx="61913" cy="53975"/>
            </a:xfrm>
            <a:custGeom>
              <a:avLst/>
              <a:gdLst>
                <a:gd name="T0" fmla="*/ 14 w 39"/>
                <a:gd name="T1" fmla="*/ 0 h 34"/>
                <a:gd name="T2" fmla="*/ 0 w 39"/>
                <a:gd name="T3" fmla="*/ 0 h 34"/>
                <a:gd name="T4" fmla="*/ 0 w 39"/>
                <a:gd name="T5" fmla="*/ 34 h 34"/>
                <a:gd name="T6" fmla="*/ 22 w 39"/>
                <a:gd name="T7" fmla="*/ 34 h 34"/>
                <a:gd name="T8" fmla="*/ 31 w 39"/>
                <a:gd name="T9" fmla="*/ 34 h 34"/>
                <a:gd name="T10" fmla="*/ 38 w 39"/>
                <a:gd name="T11" fmla="*/ 34 h 34"/>
                <a:gd name="T12" fmla="*/ 39 w 39"/>
                <a:gd name="T13" fmla="*/ 34 h 34"/>
                <a:gd name="T14" fmla="*/ 14 w 39"/>
                <a:gd name="T15" fmla="*/ 34 h 34"/>
                <a:gd name="T16" fmla="*/ 14 w 39"/>
                <a:gd name="T1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34">
                  <a:moveTo>
                    <a:pt x="14" y="0"/>
                  </a:moveTo>
                  <a:lnTo>
                    <a:pt x="0" y="0"/>
                  </a:lnTo>
                  <a:lnTo>
                    <a:pt x="0" y="34"/>
                  </a:lnTo>
                  <a:lnTo>
                    <a:pt x="22" y="34"/>
                  </a:lnTo>
                  <a:lnTo>
                    <a:pt x="31" y="34"/>
                  </a:lnTo>
                  <a:lnTo>
                    <a:pt x="38" y="34"/>
                  </a:lnTo>
                  <a:lnTo>
                    <a:pt x="39" y="34"/>
                  </a:lnTo>
                  <a:lnTo>
                    <a:pt x="14" y="34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BA9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7" name="Freeform 524"/>
            <p:cNvSpPr>
              <a:spLocks/>
            </p:cNvSpPr>
            <p:nvPr/>
          </p:nvSpPr>
          <p:spPr bwMode="auto">
            <a:xfrm>
              <a:off x="10050463" y="6046788"/>
              <a:ext cx="61913" cy="53975"/>
            </a:xfrm>
            <a:custGeom>
              <a:avLst/>
              <a:gdLst>
                <a:gd name="T0" fmla="*/ 14 w 39"/>
                <a:gd name="T1" fmla="*/ 0 h 34"/>
                <a:gd name="T2" fmla="*/ 0 w 39"/>
                <a:gd name="T3" fmla="*/ 0 h 34"/>
                <a:gd name="T4" fmla="*/ 0 w 39"/>
                <a:gd name="T5" fmla="*/ 34 h 34"/>
                <a:gd name="T6" fmla="*/ 22 w 39"/>
                <a:gd name="T7" fmla="*/ 34 h 34"/>
                <a:gd name="T8" fmla="*/ 31 w 39"/>
                <a:gd name="T9" fmla="*/ 34 h 34"/>
                <a:gd name="T10" fmla="*/ 38 w 39"/>
                <a:gd name="T11" fmla="*/ 34 h 34"/>
                <a:gd name="T12" fmla="*/ 39 w 39"/>
                <a:gd name="T13" fmla="*/ 34 h 34"/>
                <a:gd name="T14" fmla="*/ 14 w 39"/>
                <a:gd name="T15" fmla="*/ 34 h 34"/>
                <a:gd name="T16" fmla="*/ 14 w 39"/>
                <a:gd name="T1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34">
                  <a:moveTo>
                    <a:pt x="14" y="0"/>
                  </a:moveTo>
                  <a:lnTo>
                    <a:pt x="0" y="0"/>
                  </a:lnTo>
                  <a:lnTo>
                    <a:pt x="0" y="34"/>
                  </a:lnTo>
                  <a:lnTo>
                    <a:pt x="22" y="34"/>
                  </a:lnTo>
                  <a:lnTo>
                    <a:pt x="31" y="34"/>
                  </a:lnTo>
                  <a:lnTo>
                    <a:pt x="38" y="34"/>
                  </a:lnTo>
                  <a:lnTo>
                    <a:pt x="39" y="34"/>
                  </a:lnTo>
                  <a:lnTo>
                    <a:pt x="14" y="34"/>
                  </a:lnTo>
                  <a:lnTo>
                    <a:pt x="1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8" name="Rectangle 525"/>
            <p:cNvSpPr>
              <a:spLocks noChangeArrowheads="1"/>
            </p:cNvSpPr>
            <p:nvPr/>
          </p:nvSpPr>
          <p:spPr bwMode="auto">
            <a:xfrm>
              <a:off x="10050463" y="6038850"/>
              <a:ext cx="22225" cy="7938"/>
            </a:xfrm>
            <a:prstGeom prst="rect">
              <a:avLst/>
            </a:prstGeom>
            <a:solidFill>
              <a:srgbClr val="AA91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9" name="Rectangle 526"/>
            <p:cNvSpPr>
              <a:spLocks noChangeArrowheads="1"/>
            </p:cNvSpPr>
            <p:nvPr/>
          </p:nvSpPr>
          <p:spPr bwMode="auto">
            <a:xfrm>
              <a:off x="10050463" y="6038850"/>
              <a:ext cx="22225" cy="7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0" name="Freeform 527"/>
            <p:cNvSpPr>
              <a:spLocks/>
            </p:cNvSpPr>
            <p:nvPr/>
          </p:nvSpPr>
          <p:spPr bwMode="auto">
            <a:xfrm>
              <a:off x="10031413" y="5981700"/>
              <a:ext cx="41275" cy="57150"/>
            </a:xfrm>
            <a:custGeom>
              <a:avLst/>
              <a:gdLst>
                <a:gd name="T0" fmla="*/ 14 w 26"/>
                <a:gd name="T1" fmla="*/ 0 h 36"/>
                <a:gd name="T2" fmla="*/ 0 w 26"/>
                <a:gd name="T3" fmla="*/ 0 h 36"/>
                <a:gd name="T4" fmla="*/ 0 w 26"/>
                <a:gd name="T5" fmla="*/ 36 h 36"/>
                <a:gd name="T6" fmla="*/ 12 w 26"/>
                <a:gd name="T7" fmla="*/ 36 h 36"/>
                <a:gd name="T8" fmla="*/ 26 w 26"/>
                <a:gd name="T9" fmla="*/ 36 h 36"/>
                <a:gd name="T10" fmla="*/ 14 w 26"/>
                <a:gd name="T11" fmla="*/ 36 h 36"/>
                <a:gd name="T12" fmla="*/ 14 w 26"/>
                <a:gd name="T1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36">
                  <a:moveTo>
                    <a:pt x="14" y="0"/>
                  </a:moveTo>
                  <a:lnTo>
                    <a:pt x="0" y="0"/>
                  </a:lnTo>
                  <a:lnTo>
                    <a:pt x="0" y="36"/>
                  </a:lnTo>
                  <a:lnTo>
                    <a:pt x="12" y="36"/>
                  </a:lnTo>
                  <a:lnTo>
                    <a:pt x="26" y="36"/>
                  </a:lnTo>
                  <a:lnTo>
                    <a:pt x="14" y="36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BA9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1" name="Freeform 528"/>
            <p:cNvSpPr>
              <a:spLocks/>
            </p:cNvSpPr>
            <p:nvPr/>
          </p:nvSpPr>
          <p:spPr bwMode="auto">
            <a:xfrm>
              <a:off x="10031413" y="5981700"/>
              <a:ext cx="41275" cy="57150"/>
            </a:xfrm>
            <a:custGeom>
              <a:avLst/>
              <a:gdLst>
                <a:gd name="T0" fmla="*/ 14 w 26"/>
                <a:gd name="T1" fmla="*/ 0 h 36"/>
                <a:gd name="T2" fmla="*/ 0 w 26"/>
                <a:gd name="T3" fmla="*/ 0 h 36"/>
                <a:gd name="T4" fmla="*/ 0 w 26"/>
                <a:gd name="T5" fmla="*/ 36 h 36"/>
                <a:gd name="T6" fmla="*/ 12 w 26"/>
                <a:gd name="T7" fmla="*/ 36 h 36"/>
                <a:gd name="T8" fmla="*/ 26 w 26"/>
                <a:gd name="T9" fmla="*/ 36 h 36"/>
                <a:gd name="T10" fmla="*/ 14 w 26"/>
                <a:gd name="T11" fmla="*/ 36 h 36"/>
                <a:gd name="T12" fmla="*/ 14 w 26"/>
                <a:gd name="T1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36">
                  <a:moveTo>
                    <a:pt x="14" y="0"/>
                  </a:moveTo>
                  <a:lnTo>
                    <a:pt x="0" y="0"/>
                  </a:lnTo>
                  <a:lnTo>
                    <a:pt x="0" y="36"/>
                  </a:lnTo>
                  <a:lnTo>
                    <a:pt x="12" y="36"/>
                  </a:lnTo>
                  <a:lnTo>
                    <a:pt x="26" y="36"/>
                  </a:lnTo>
                  <a:lnTo>
                    <a:pt x="14" y="36"/>
                  </a:lnTo>
                  <a:lnTo>
                    <a:pt x="1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2" name="Rectangle 529"/>
            <p:cNvSpPr>
              <a:spLocks noChangeArrowheads="1"/>
            </p:cNvSpPr>
            <p:nvPr/>
          </p:nvSpPr>
          <p:spPr bwMode="auto">
            <a:xfrm>
              <a:off x="10031413" y="5972175"/>
              <a:ext cx="22225" cy="9525"/>
            </a:xfrm>
            <a:prstGeom prst="rect">
              <a:avLst/>
            </a:prstGeom>
            <a:solidFill>
              <a:srgbClr val="AA91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3" name="Rectangle 530"/>
            <p:cNvSpPr>
              <a:spLocks noChangeArrowheads="1"/>
            </p:cNvSpPr>
            <p:nvPr/>
          </p:nvSpPr>
          <p:spPr bwMode="auto">
            <a:xfrm>
              <a:off x="10031413" y="5972175"/>
              <a:ext cx="22225" cy="9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4" name="Freeform 531"/>
            <p:cNvSpPr>
              <a:spLocks/>
            </p:cNvSpPr>
            <p:nvPr/>
          </p:nvSpPr>
          <p:spPr bwMode="auto">
            <a:xfrm>
              <a:off x="10031413" y="5907088"/>
              <a:ext cx="30163" cy="65088"/>
            </a:xfrm>
            <a:custGeom>
              <a:avLst/>
              <a:gdLst>
                <a:gd name="T0" fmla="*/ 19 w 19"/>
                <a:gd name="T1" fmla="*/ 0 h 41"/>
                <a:gd name="T2" fmla="*/ 7 w 19"/>
                <a:gd name="T3" fmla="*/ 0 h 41"/>
                <a:gd name="T4" fmla="*/ 7 w 19"/>
                <a:gd name="T5" fmla="*/ 41 h 41"/>
                <a:gd name="T6" fmla="*/ 0 w 19"/>
                <a:gd name="T7" fmla="*/ 41 h 41"/>
                <a:gd name="T8" fmla="*/ 0 w 19"/>
                <a:gd name="T9" fmla="*/ 41 h 41"/>
                <a:gd name="T10" fmla="*/ 14 w 19"/>
                <a:gd name="T11" fmla="*/ 41 h 41"/>
                <a:gd name="T12" fmla="*/ 14 w 19"/>
                <a:gd name="T13" fmla="*/ 41 h 41"/>
                <a:gd name="T14" fmla="*/ 19 w 19"/>
                <a:gd name="T15" fmla="*/ 41 h 41"/>
                <a:gd name="T16" fmla="*/ 19 w 19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41">
                  <a:moveTo>
                    <a:pt x="19" y="0"/>
                  </a:moveTo>
                  <a:lnTo>
                    <a:pt x="7" y="0"/>
                  </a:lnTo>
                  <a:lnTo>
                    <a:pt x="7" y="41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14" y="41"/>
                  </a:lnTo>
                  <a:lnTo>
                    <a:pt x="14" y="41"/>
                  </a:lnTo>
                  <a:lnTo>
                    <a:pt x="19" y="41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BA9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5" name="Freeform 532"/>
            <p:cNvSpPr>
              <a:spLocks/>
            </p:cNvSpPr>
            <p:nvPr/>
          </p:nvSpPr>
          <p:spPr bwMode="auto">
            <a:xfrm>
              <a:off x="10031413" y="5907088"/>
              <a:ext cx="30163" cy="65088"/>
            </a:xfrm>
            <a:custGeom>
              <a:avLst/>
              <a:gdLst>
                <a:gd name="T0" fmla="*/ 19 w 19"/>
                <a:gd name="T1" fmla="*/ 0 h 41"/>
                <a:gd name="T2" fmla="*/ 7 w 19"/>
                <a:gd name="T3" fmla="*/ 0 h 41"/>
                <a:gd name="T4" fmla="*/ 7 w 19"/>
                <a:gd name="T5" fmla="*/ 41 h 41"/>
                <a:gd name="T6" fmla="*/ 0 w 19"/>
                <a:gd name="T7" fmla="*/ 41 h 41"/>
                <a:gd name="T8" fmla="*/ 0 w 19"/>
                <a:gd name="T9" fmla="*/ 41 h 41"/>
                <a:gd name="T10" fmla="*/ 14 w 19"/>
                <a:gd name="T11" fmla="*/ 41 h 41"/>
                <a:gd name="T12" fmla="*/ 14 w 19"/>
                <a:gd name="T13" fmla="*/ 41 h 41"/>
                <a:gd name="T14" fmla="*/ 19 w 19"/>
                <a:gd name="T15" fmla="*/ 41 h 41"/>
                <a:gd name="T16" fmla="*/ 19 w 19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41">
                  <a:moveTo>
                    <a:pt x="19" y="0"/>
                  </a:moveTo>
                  <a:lnTo>
                    <a:pt x="7" y="0"/>
                  </a:lnTo>
                  <a:lnTo>
                    <a:pt x="7" y="41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14" y="41"/>
                  </a:lnTo>
                  <a:lnTo>
                    <a:pt x="14" y="41"/>
                  </a:lnTo>
                  <a:lnTo>
                    <a:pt x="19" y="41"/>
                  </a:lnTo>
                  <a:lnTo>
                    <a:pt x="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6" name="Rectangle 533"/>
            <p:cNvSpPr>
              <a:spLocks noChangeArrowheads="1"/>
            </p:cNvSpPr>
            <p:nvPr/>
          </p:nvSpPr>
          <p:spPr bwMode="auto">
            <a:xfrm>
              <a:off x="10072688" y="6035675"/>
              <a:ext cx="250825" cy="65088"/>
            </a:xfrm>
            <a:prstGeom prst="rect">
              <a:avLst/>
            </a:prstGeom>
            <a:solidFill>
              <a:srgbClr val="FBD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7" name="Rectangle 534"/>
            <p:cNvSpPr>
              <a:spLocks noChangeArrowheads="1"/>
            </p:cNvSpPr>
            <p:nvPr/>
          </p:nvSpPr>
          <p:spPr bwMode="auto">
            <a:xfrm>
              <a:off x="10072688" y="6035675"/>
              <a:ext cx="250825" cy="65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8" name="Rectangle 535"/>
            <p:cNvSpPr>
              <a:spLocks noChangeArrowheads="1"/>
            </p:cNvSpPr>
            <p:nvPr/>
          </p:nvSpPr>
          <p:spPr bwMode="auto">
            <a:xfrm>
              <a:off x="10131425" y="6035675"/>
              <a:ext cx="60325" cy="65088"/>
            </a:xfrm>
            <a:prstGeom prst="rect">
              <a:avLst/>
            </a:prstGeom>
            <a:solidFill>
              <a:srgbClr val="FDE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9" name="Rectangle 536"/>
            <p:cNvSpPr>
              <a:spLocks noChangeArrowheads="1"/>
            </p:cNvSpPr>
            <p:nvPr/>
          </p:nvSpPr>
          <p:spPr bwMode="auto">
            <a:xfrm>
              <a:off x="10131425" y="6035675"/>
              <a:ext cx="60325" cy="65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0" name="Rectangle 537"/>
            <p:cNvSpPr>
              <a:spLocks noChangeArrowheads="1"/>
            </p:cNvSpPr>
            <p:nvPr/>
          </p:nvSpPr>
          <p:spPr bwMode="auto">
            <a:xfrm>
              <a:off x="10104438" y="6035675"/>
              <a:ext cx="17463" cy="65088"/>
            </a:xfrm>
            <a:prstGeom prst="rect">
              <a:avLst/>
            </a:prstGeom>
            <a:solidFill>
              <a:srgbClr val="FDE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1" name="Rectangle 538"/>
            <p:cNvSpPr>
              <a:spLocks noChangeArrowheads="1"/>
            </p:cNvSpPr>
            <p:nvPr/>
          </p:nvSpPr>
          <p:spPr bwMode="auto">
            <a:xfrm>
              <a:off x="10104438" y="6035675"/>
              <a:ext cx="17463" cy="65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2" name="Freeform 539"/>
            <p:cNvSpPr>
              <a:spLocks noEditPoints="1"/>
            </p:cNvSpPr>
            <p:nvPr/>
          </p:nvSpPr>
          <p:spPr bwMode="auto">
            <a:xfrm>
              <a:off x="10072688" y="6038850"/>
              <a:ext cx="146050" cy="7938"/>
            </a:xfrm>
            <a:custGeom>
              <a:avLst/>
              <a:gdLst>
                <a:gd name="T0" fmla="*/ 12 w 54"/>
                <a:gd name="T1" fmla="*/ 0 h 3"/>
                <a:gd name="T2" fmla="*/ 0 w 54"/>
                <a:gd name="T3" fmla="*/ 0 h 3"/>
                <a:gd name="T4" fmla="*/ 0 w 54"/>
                <a:gd name="T5" fmla="*/ 3 h 3"/>
                <a:gd name="T6" fmla="*/ 11 w 54"/>
                <a:gd name="T7" fmla="*/ 3 h 3"/>
                <a:gd name="T8" fmla="*/ 12 w 54"/>
                <a:gd name="T9" fmla="*/ 3 h 3"/>
                <a:gd name="T10" fmla="*/ 12 w 54"/>
                <a:gd name="T11" fmla="*/ 0 h 3"/>
                <a:gd name="T12" fmla="*/ 22 w 54"/>
                <a:gd name="T13" fmla="*/ 0 h 3"/>
                <a:gd name="T14" fmla="*/ 18 w 54"/>
                <a:gd name="T15" fmla="*/ 0 h 3"/>
                <a:gd name="T16" fmla="*/ 18 w 54"/>
                <a:gd name="T17" fmla="*/ 3 h 3"/>
                <a:gd name="T18" fmla="*/ 20 w 54"/>
                <a:gd name="T19" fmla="*/ 3 h 3"/>
                <a:gd name="T20" fmla="*/ 22 w 54"/>
                <a:gd name="T21" fmla="*/ 3 h 3"/>
                <a:gd name="T22" fmla="*/ 22 w 54"/>
                <a:gd name="T23" fmla="*/ 0 h 3"/>
                <a:gd name="T24" fmla="*/ 52 w 54"/>
                <a:gd name="T25" fmla="*/ 0 h 3"/>
                <a:gd name="T26" fmla="*/ 44 w 54"/>
                <a:gd name="T27" fmla="*/ 0 h 3"/>
                <a:gd name="T28" fmla="*/ 44 w 54"/>
                <a:gd name="T29" fmla="*/ 3 h 3"/>
                <a:gd name="T30" fmla="*/ 54 w 54"/>
                <a:gd name="T31" fmla="*/ 3 h 3"/>
                <a:gd name="T32" fmla="*/ 52 w 54"/>
                <a:gd name="T3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4" h="3">
                  <a:moveTo>
                    <a:pt x="1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0"/>
                    <a:pt x="12" y="0"/>
                    <a:pt x="12" y="0"/>
                  </a:cubicBezTo>
                  <a:moveTo>
                    <a:pt x="22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0"/>
                    <a:pt x="22" y="0"/>
                    <a:pt x="22" y="0"/>
                  </a:cubicBezTo>
                  <a:moveTo>
                    <a:pt x="52" y="0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3" y="2"/>
                    <a:pt x="52" y="1"/>
                    <a:pt x="52" y="0"/>
                  </a:cubicBezTo>
                </a:path>
              </a:pathLst>
            </a:custGeom>
            <a:solidFill>
              <a:srgbClr val="E5C2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3" name="Freeform 540"/>
            <p:cNvSpPr>
              <a:spLocks/>
            </p:cNvSpPr>
            <p:nvPr/>
          </p:nvSpPr>
          <p:spPr bwMode="auto">
            <a:xfrm>
              <a:off x="10131425" y="6038850"/>
              <a:ext cx="60325" cy="7938"/>
            </a:xfrm>
            <a:custGeom>
              <a:avLst/>
              <a:gdLst>
                <a:gd name="T0" fmla="*/ 38 w 38"/>
                <a:gd name="T1" fmla="*/ 0 h 5"/>
                <a:gd name="T2" fmla="*/ 0 w 38"/>
                <a:gd name="T3" fmla="*/ 0 h 5"/>
                <a:gd name="T4" fmla="*/ 0 w 38"/>
                <a:gd name="T5" fmla="*/ 5 h 5"/>
                <a:gd name="T6" fmla="*/ 33 w 38"/>
                <a:gd name="T7" fmla="*/ 5 h 5"/>
                <a:gd name="T8" fmla="*/ 38 w 38"/>
                <a:gd name="T9" fmla="*/ 5 h 5"/>
                <a:gd name="T10" fmla="*/ 38 w 38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5">
                  <a:moveTo>
                    <a:pt x="38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33" y="5"/>
                  </a:lnTo>
                  <a:lnTo>
                    <a:pt x="38" y="5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E7D4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4" name="Freeform 541"/>
            <p:cNvSpPr>
              <a:spLocks/>
            </p:cNvSpPr>
            <p:nvPr/>
          </p:nvSpPr>
          <p:spPr bwMode="auto">
            <a:xfrm>
              <a:off x="10131425" y="6038850"/>
              <a:ext cx="60325" cy="7938"/>
            </a:xfrm>
            <a:custGeom>
              <a:avLst/>
              <a:gdLst>
                <a:gd name="T0" fmla="*/ 38 w 38"/>
                <a:gd name="T1" fmla="*/ 0 h 5"/>
                <a:gd name="T2" fmla="*/ 0 w 38"/>
                <a:gd name="T3" fmla="*/ 0 h 5"/>
                <a:gd name="T4" fmla="*/ 0 w 38"/>
                <a:gd name="T5" fmla="*/ 5 h 5"/>
                <a:gd name="T6" fmla="*/ 33 w 38"/>
                <a:gd name="T7" fmla="*/ 5 h 5"/>
                <a:gd name="T8" fmla="*/ 38 w 38"/>
                <a:gd name="T9" fmla="*/ 5 h 5"/>
                <a:gd name="T10" fmla="*/ 38 w 38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5">
                  <a:moveTo>
                    <a:pt x="38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33" y="5"/>
                  </a:lnTo>
                  <a:lnTo>
                    <a:pt x="38" y="5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5" name="Freeform 542"/>
            <p:cNvSpPr>
              <a:spLocks/>
            </p:cNvSpPr>
            <p:nvPr/>
          </p:nvSpPr>
          <p:spPr bwMode="auto">
            <a:xfrm>
              <a:off x="10104438" y="6038850"/>
              <a:ext cx="17463" cy="7938"/>
            </a:xfrm>
            <a:custGeom>
              <a:avLst/>
              <a:gdLst>
                <a:gd name="T0" fmla="*/ 11 w 11"/>
                <a:gd name="T1" fmla="*/ 0 h 5"/>
                <a:gd name="T2" fmla="*/ 0 w 11"/>
                <a:gd name="T3" fmla="*/ 0 h 5"/>
                <a:gd name="T4" fmla="*/ 0 w 11"/>
                <a:gd name="T5" fmla="*/ 5 h 5"/>
                <a:gd name="T6" fmla="*/ 9 w 11"/>
                <a:gd name="T7" fmla="*/ 5 h 5"/>
                <a:gd name="T8" fmla="*/ 11 w 11"/>
                <a:gd name="T9" fmla="*/ 5 h 5"/>
                <a:gd name="T10" fmla="*/ 11 w 11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5">
                  <a:moveTo>
                    <a:pt x="11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9" y="5"/>
                  </a:lnTo>
                  <a:lnTo>
                    <a:pt x="11" y="5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E7D4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6" name="Freeform 543"/>
            <p:cNvSpPr>
              <a:spLocks/>
            </p:cNvSpPr>
            <p:nvPr/>
          </p:nvSpPr>
          <p:spPr bwMode="auto">
            <a:xfrm>
              <a:off x="10104438" y="6038850"/>
              <a:ext cx="17463" cy="7938"/>
            </a:xfrm>
            <a:custGeom>
              <a:avLst/>
              <a:gdLst>
                <a:gd name="T0" fmla="*/ 11 w 11"/>
                <a:gd name="T1" fmla="*/ 0 h 5"/>
                <a:gd name="T2" fmla="*/ 0 w 11"/>
                <a:gd name="T3" fmla="*/ 0 h 5"/>
                <a:gd name="T4" fmla="*/ 0 w 11"/>
                <a:gd name="T5" fmla="*/ 5 h 5"/>
                <a:gd name="T6" fmla="*/ 9 w 11"/>
                <a:gd name="T7" fmla="*/ 5 h 5"/>
                <a:gd name="T8" fmla="*/ 11 w 11"/>
                <a:gd name="T9" fmla="*/ 5 h 5"/>
                <a:gd name="T10" fmla="*/ 11 w 11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5">
                  <a:moveTo>
                    <a:pt x="11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9" y="5"/>
                  </a:lnTo>
                  <a:lnTo>
                    <a:pt x="11" y="5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7" name="Rectangle 544"/>
            <p:cNvSpPr>
              <a:spLocks noChangeArrowheads="1"/>
            </p:cNvSpPr>
            <p:nvPr/>
          </p:nvSpPr>
          <p:spPr bwMode="auto">
            <a:xfrm>
              <a:off x="10053638" y="5972175"/>
              <a:ext cx="250825" cy="66675"/>
            </a:xfrm>
            <a:prstGeom prst="rect">
              <a:avLst/>
            </a:prstGeom>
            <a:solidFill>
              <a:srgbClr val="FBD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8" name="Rectangle 545"/>
            <p:cNvSpPr>
              <a:spLocks noChangeArrowheads="1"/>
            </p:cNvSpPr>
            <p:nvPr/>
          </p:nvSpPr>
          <p:spPr bwMode="auto">
            <a:xfrm>
              <a:off x="10053638" y="5972175"/>
              <a:ext cx="250825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9" name="Rectangle 546"/>
            <p:cNvSpPr>
              <a:spLocks noChangeArrowheads="1"/>
            </p:cNvSpPr>
            <p:nvPr/>
          </p:nvSpPr>
          <p:spPr bwMode="auto">
            <a:xfrm>
              <a:off x="10112375" y="5972175"/>
              <a:ext cx="60325" cy="66675"/>
            </a:xfrm>
            <a:prstGeom prst="rect">
              <a:avLst/>
            </a:prstGeom>
            <a:solidFill>
              <a:srgbClr val="FDE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0" name="Rectangle 547"/>
            <p:cNvSpPr>
              <a:spLocks noChangeArrowheads="1"/>
            </p:cNvSpPr>
            <p:nvPr/>
          </p:nvSpPr>
          <p:spPr bwMode="auto">
            <a:xfrm>
              <a:off x="10112375" y="5972175"/>
              <a:ext cx="60325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1" name="Rectangle 548"/>
            <p:cNvSpPr>
              <a:spLocks noChangeArrowheads="1"/>
            </p:cNvSpPr>
            <p:nvPr/>
          </p:nvSpPr>
          <p:spPr bwMode="auto">
            <a:xfrm>
              <a:off x="10085388" y="5972175"/>
              <a:ext cx="15875" cy="66675"/>
            </a:xfrm>
            <a:prstGeom prst="rect">
              <a:avLst/>
            </a:prstGeom>
            <a:solidFill>
              <a:srgbClr val="FDE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2" name="Rectangle 549"/>
            <p:cNvSpPr>
              <a:spLocks noChangeArrowheads="1"/>
            </p:cNvSpPr>
            <p:nvPr/>
          </p:nvSpPr>
          <p:spPr bwMode="auto">
            <a:xfrm>
              <a:off x="10085388" y="5972175"/>
              <a:ext cx="15875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3" name="Freeform 550"/>
            <p:cNvSpPr>
              <a:spLocks noEditPoints="1"/>
            </p:cNvSpPr>
            <p:nvPr/>
          </p:nvSpPr>
          <p:spPr bwMode="auto">
            <a:xfrm>
              <a:off x="10063163" y="5972175"/>
              <a:ext cx="131763" cy="9525"/>
            </a:xfrm>
            <a:custGeom>
              <a:avLst/>
              <a:gdLst>
                <a:gd name="T0" fmla="*/ 8 w 48"/>
                <a:gd name="T1" fmla="*/ 0 h 3"/>
                <a:gd name="T2" fmla="*/ 0 w 48"/>
                <a:gd name="T3" fmla="*/ 0 h 3"/>
                <a:gd name="T4" fmla="*/ 0 w 48"/>
                <a:gd name="T5" fmla="*/ 3 h 3"/>
                <a:gd name="T6" fmla="*/ 8 w 48"/>
                <a:gd name="T7" fmla="*/ 3 h 3"/>
                <a:gd name="T8" fmla="*/ 8 w 48"/>
                <a:gd name="T9" fmla="*/ 0 h 3"/>
                <a:gd name="T10" fmla="*/ 18 w 48"/>
                <a:gd name="T11" fmla="*/ 0 h 3"/>
                <a:gd name="T12" fmla="*/ 14 w 48"/>
                <a:gd name="T13" fmla="*/ 0 h 3"/>
                <a:gd name="T14" fmla="*/ 14 w 48"/>
                <a:gd name="T15" fmla="*/ 3 h 3"/>
                <a:gd name="T16" fmla="*/ 17 w 48"/>
                <a:gd name="T17" fmla="*/ 3 h 3"/>
                <a:gd name="T18" fmla="*/ 18 w 48"/>
                <a:gd name="T19" fmla="*/ 3 h 3"/>
                <a:gd name="T20" fmla="*/ 18 w 48"/>
                <a:gd name="T21" fmla="*/ 0 h 3"/>
                <a:gd name="T22" fmla="*/ 48 w 48"/>
                <a:gd name="T23" fmla="*/ 0 h 3"/>
                <a:gd name="T24" fmla="*/ 40 w 48"/>
                <a:gd name="T25" fmla="*/ 0 h 3"/>
                <a:gd name="T26" fmla="*/ 40 w 48"/>
                <a:gd name="T27" fmla="*/ 3 h 3"/>
                <a:gd name="T28" fmla="*/ 42 w 48"/>
                <a:gd name="T29" fmla="*/ 3 h 3"/>
                <a:gd name="T30" fmla="*/ 48 w 48"/>
                <a:gd name="T31" fmla="*/ 3 h 3"/>
                <a:gd name="T32" fmla="*/ 48 w 48"/>
                <a:gd name="T3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8" h="3">
                  <a:moveTo>
                    <a:pt x="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0"/>
                    <a:pt x="8" y="0"/>
                    <a:pt x="8" y="0"/>
                  </a:cubicBezTo>
                  <a:moveTo>
                    <a:pt x="18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48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2" y="3"/>
                    <a:pt x="42" y="3"/>
                    <a:pt x="42" y="3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8" y="2"/>
                    <a:pt x="48" y="1"/>
                    <a:pt x="48" y="0"/>
                  </a:cubicBezTo>
                </a:path>
              </a:pathLst>
            </a:custGeom>
            <a:solidFill>
              <a:srgbClr val="E5C2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4" name="Freeform 551"/>
            <p:cNvSpPr>
              <a:spLocks/>
            </p:cNvSpPr>
            <p:nvPr/>
          </p:nvSpPr>
          <p:spPr bwMode="auto">
            <a:xfrm>
              <a:off x="10112375" y="5972175"/>
              <a:ext cx="60325" cy="9525"/>
            </a:xfrm>
            <a:custGeom>
              <a:avLst/>
              <a:gdLst>
                <a:gd name="T0" fmla="*/ 38 w 38"/>
                <a:gd name="T1" fmla="*/ 0 h 6"/>
                <a:gd name="T2" fmla="*/ 0 w 38"/>
                <a:gd name="T3" fmla="*/ 0 h 6"/>
                <a:gd name="T4" fmla="*/ 0 w 38"/>
                <a:gd name="T5" fmla="*/ 6 h 6"/>
                <a:gd name="T6" fmla="*/ 6 w 38"/>
                <a:gd name="T7" fmla="*/ 6 h 6"/>
                <a:gd name="T8" fmla="*/ 38 w 38"/>
                <a:gd name="T9" fmla="*/ 6 h 6"/>
                <a:gd name="T10" fmla="*/ 38 w 38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6">
                  <a:moveTo>
                    <a:pt x="38" y="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38" y="6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E7D4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5" name="Freeform 552"/>
            <p:cNvSpPr>
              <a:spLocks/>
            </p:cNvSpPr>
            <p:nvPr/>
          </p:nvSpPr>
          <p:spPr bwMode="auto">
            <a:xfrm>
              <a:off x="10112375" y="5972175"/>
              <a:ext cx="60325" cy="9525"/>
            </a:xfrm>
            <a:custGeom>
              <a:avLst/>
              <a:gdLst>
                <a:gd name="T0" fmla="*/ 38 w 38"/>
                <a:gd name="T1" fmla="*/ 0 h 6"/>
                <a:gd name="T2" fmla="*/ 0 w 38"/>
                <a:gd name="T3" fmla="*/ 0 h 6"/>
                <a:gd name="T4" fmla="*/ 0 w 38"/>
                <a:gd name="T5" fmla="*/ 6 h 6"/>
                <a:gd name="T6" fmla="*/ 6 w 38"/>
                <a:gd name="T7" fmla="*/ 6 h 6"/>
                <a:gd name="T8" fmla="*/ 38 w 38"/>
                <a:gd name="T9" fmla="*/ 6 h 6"/>
                <a:gd name="T10" fmla="*/ 38 w 38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6">
                  <a:moveTo>
                    <a:pt x="38" y="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38" y="6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6" name="Freeform 553"/>
            <p:cNvSpPr>
              <a:spLocks/>
            </p:cNvSpPr>
            <p:nvPr/>
          </p:nvSpPr>
          <p:spPr bwMode="auto">
            <a:xfrm>
              <a:off x="10085388" y="5972175"/>
              <a:ext cx="15875" cy="9525"/>
            </a:xfrm>
            <a:custGeom>
              <a:avLst/>
              <a:gdLst>
                <a:gd name="T0" fmla="*/ 10 w 10"/>
                <a:gd name="T1" fmla="*/ 0 h 6"/>
                <a:gd name="T2" fmla="*/ 0 w 10"/>
                <a:gd name="T3" fmla="*/ 0 h 6"/>
                <a:gd name="T4" fmla="*/ 0 w 10"/>
                <a:gd name="T5" fmla="*/ 6 h 6"/>
                <a:gd name="T6" fmla="*/ 5 w 10"/>
                <a:gd name="T7" fmla="*/ 6 h 6"/>
                <a:gd name="T8" fmla="*/ 10 w 10"/>
                <a:gd name="T9" fmla="*/ 6 h 6"/>
                <a:gd name="T10" fmla="*/ 10 w 10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6">
                  <a:moveTo>
                    <a:pt x="10" y="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5" y="6"/>
                  </a:lnTo>
                  <a:lnTo>
                    <a:pt x="10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E7D4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7" name="Freeform 554"/>
            <p:cNvSpPr>
              <a:spLocks/>
            </p:cNvSpPr>
            <p:nvPr/>
          </p:nvSpPr>
          <p:spPr bwMode="auto">
            <a:xfrm>
              <a:off x="10085388" y="5972175"/>
              <a:ext cx="15875" cy="9525"/>
            </a:xfrm>
            <a:custGeom>
              <a:avLst/>
              <a:gdLst>
                <a:gd name="T0" fmla="*/ 10 w 10"/>
                <a:gd name="T1" fmla="*/ 0 h 6"/>
                <a:gd name="T2" fmla="*/ 0 w 10"/>
                <a:gd name="T3" fmla="*/ 0 h 6"/>
                <a:gd name="T4" fmla="*/ 0 w 10"/>
                <a:gd name="T5" fmla="*/ 6 h 6"/>
                <a:gd name="T6" fmla="*/ 5 w 10"/>
                <a:gd name="T7" fmla="*/ 6 h 6"/>
                <a:gd name="T8" fmla="*/ 10 w 10"/>
                <a:gd name="T9" fmla="*/ 6 h 6"/>
                <a:gd name="T10" fmla="*/ 10 w 10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6">
                  <a:moveTo>
                    <a:pt x="10" y="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5" y="6"/>
                  </a:lnTo>
                  <a:lnTo>
                    <a:pt x="10" y="6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8" name="Rectangle 555"/>
            <p:cNvSpPr>
              <a:spLocks noChangeArrowheads="1"/>
            </p:cNvSpPr>
            <p:nvPr/>
          </p:nvSpPr>
          <p:spPr bwMode="auto">
            <a:xfrm>
              <a:off x="10061575" y="5907088"/>
              <a:ext cx="254000" cy="65088"/>
            </a:xfrm>
            <a:prstGeom prst="rect">
              <a:avLst/>
            </a:prstGeom>
            <a:solidFill>
              <a:srgbClr val="FBD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9" name="Rectangle 556"/>
            <p:cNvSpPr>
              <a:spLocks noChangeArrowheads="1"/>
            </p:cNvSpPr>
            <p:nvPr/>
          </p:nvSpPr>
          <p:spPr bwMode="auto">
            <a:xfrm>
              <a:off x="10061575" y="5907088"/>
              <a:ext cx="254000" cy="65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0" name="Rectangle 557"/>
            <p:cNvSpPr>
              <a:spLocks noChangeArrowheads="1"/>
            </p:cNvSpPr>
            <p:nvPr/>
          </p:nvSpPr>
          <p:spPr bwMode="auto">
            <a:xfrm>
              <a:off x="10121900" y="5907088"/>
              <a:ext cx="58738" cy="65088"/>
            </a:xfrm>
            <a:prstGeom prst="rect">
              <a:avLst/>
            </a:prstGeom>
            <a:solidFill>
              <a:srgbClr val="FDE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1" name="Rectangle 558"/>
            <p:cNvSpPr>
              <a:spLocks noChangeArrowheads="1"/>
            </p:cNvSpPr>
            <p:nvPr/>
          </p:nvSpPr>
          <p:spPr bwMode="auto">
            <a:xfrm>
              <a:off x="10121900" y="5907088"/>
              <a:ext cx="58738" cy="65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2" name="Rectangle 559"/>
            <p:cNvSpPr>
              <a:spLocks noChangeArrowheads="1"/>
            </p:cNvSpPr>
            <p:nvPr/>
          </p:nvSpPr>
          <p:spPr bwMode="auto">
            <a:xfrm>
              <a:off x="10096500" y="5907088"/>
              <a:ext cx="14288" cy="65088"/>
            </a:xfrm>
            <a:prstGeom prst="rect">
              <a:avLst/>
            </a:prstGeom>
            <a:solidFill>
              <a:srgbClr val="FDE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3" name="Rectangle 560"/>
            <p:cNvSpPr>
              <a:spLocks noChangeArrowheads="1"/>
            </p:cNvSpPr>
            <p:nvPr/>
          </p:nvSpPr>
          <p:spPr bwMode="auto">
            <a:xfrm>
              <a:off x="10096500" y="5907088"/>
              <a:ext cx="14288" cy="65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4" name="Freeform 561"/>
            <p:cNvSpPr>
              <a:spLocks noEditPoints="1"/>
            </p:cNvSpPr>
            <p:nvPr/>
          </p:nvSpPr>
          <p:spPr bwMode="auto">
            <a:xfrm>
              <a:off x="10074275" y="5907088"/>
              <a:ext cx="131763" cy="15875"/>
            </a:xfrm>
            <a:custGeom>
              <a:avLst/>
              <a:gdLst>
                <a:gd name="T0" fmla="*/ 17 w 48"/>
                <a:gd name="T1" fmla="*/ 3 h 6"/>
                <a:gd name="T2" fmla="*/ 13 w 48"/>
                <a:gd name="T3" fmla="*/ 3 h 6"/>
                <a:gd name="T4" fmla="*/ 13 w 48"/>
                <a:gd name="T5" fmla="*/ 6 h 6"/>
                <a:gd name="T6" fmla="*/ 17 w 48"/>
                <a:gd name="T7" fmla="*/ 6 h 6"/>
                <a:gd name="T8" fmla="*/ 17 w 48"/>
                <a:gd name="T9" fmla="*/ 3 h 6"/>
                <a:gd name="T10" fmla="*/ 48 w 48"/>
                <a:gd name="T11" fmla="*/ 3 h 6"/>
                <a:gd name="T12" fmla="*/ 39 w 48"/>
                <a:gd name="T13" fmla="*/ 3 h 6"/>
                <a:gd name="T14" fmla="*/ 39 w 48"/>
                <a:gd name="T15" fmla="*/ 6 h 6"/>
                <a:gd name="T16" fmla="*/ 42 w 48"/>
                <a:gd name="T17" fmla="*/ 6 h 6"/>
                <a:gd name="T18" fmla="*/ 47 w 48"/>
                <a:gd name="T19" fmla="*/ 6 h 6"/>
                <a:gd name="T20" fmla="*/ 48 w 48"/>
                <a:gd name="T21" fmla="*/ 3 h 6"/>
                <a:gd name="T22" fmla="*/ 0 w 48"/>
                <a:gd name="T23" fmla="*/ 0 h 6"/>
                <a:gd name="T24" fmla="*/ 0 w 48"/>
                <a:gd name="T25" fmla="*/ 0 h 6"/>
                <a:gd name="T26" fmla="*/ 0 w 48"/>
                <a:gd name="T27" fmla="*/ 6 h 6"/>
                <a:gd name="T28" fmla="*/ 8 w 48"/>
                <a:gd name="T29" fmla="*/ 6 h 6"/>
                <a:gd name="T30" fmla="*/ 8 w 48"/>
                <a:gd name="T31" fmla="*/ 3 h 6"/>
                <a:gd name="T32" fmla="*/ 0 w 48"/>
                <a:gd name="T33" fmla="*/ 3 h 6"/>
                <a:gd name="T34" fmla="*/ 0 w 48"/>
                <a:gd name="T3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8" h="6">
                  <a:moveTo>
                    <a:pt x="17" y="3"/>
                  </a:moveTo>
                  <a:cubicBezTo>
                    <a:pt x="13" y="3"/>
                    <a:pt x="13" y="3"/>
                    <a:pt x="13" y="3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3"/>
                    <a:pt x="17" y="3"/>
                    <a:pt x="17" y="3"/>
                  </a:cubicBezTo>
                  <a:moveTo>
                    <a:pt x="48" y="3"/>
                  </a:moveTo>
                  <a:cubicBezTo>
                    <a:pt x="39" y="3"/>
                    <a:pt x="39" y="3"/>
                    <a:pt x="39" y="3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8" y="5"/>
                    <a:pt x="48" y="4"/>
                    <a:pt x="48" y="3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0B0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5" name="Freeform 562"/>
            <p:cNvSpPr>
              <a:spLocks/>
            </p:cNvSpPr>
            <p:nvPr/>
          </p:nvSpPr>
          <p:spPr bwMode="auto">
            <a:xfrm>
              <a:off x="10121900" y="5915025"/>
              <a:ext cx="58738" cy="7938"/>
            </a:xfrm>
            <a:custGeom>
              <a:avLst/>
              <a:gdLst>
                <a:gd name="T0" fmla="*/ 37 w 37"/>
                <a:gd name="T1" fmla="*/ 0 h 5"/>
                <a:gd name="T2" fmla="*/ 0 w 37"/>
                <a:gd name="T3" fmla="*/ 0 h 5"/>
                <a:gd name="T4" fmla="*/ 0 w 37"/>
                <a:gd name="T5" fmla="*/ 5 h 5"/>
                <a:gd name="T6" fmla="*/ 1 w 37"/>
                <a:gd name="T7" fmla="*/ 5 h 5"/>
                <a:gd name="T8" fmla="*/ 6 w 37"/>
                <a:gd name="T9" fmla="*/ 5 h 5"/>
                <a:gd name="T10" fmla="*/ 37 w 37"/>
                <a:gd name="T11" fmla="*/ 5 h 5"/>
                <a:gd name="T12" fmla="*/ 37 w 37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5">
                  <a:moveTo>
                    <a:pt x="37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1" y="5"/>
                  </a:lnTo>
                  <a:lnTo>
                    <a:pt x="6" y="5"/>
                  </a:lnTo>
                  <a:lnTo>
                    <a:pt x="37" y="5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D1C1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6" name="Freeform 563"/>
            <p:cNvSpPr>
              <a:spLocks/>
            </p:cNvSpPr>
            <p:nvPr/>
          </p:nvSpPr>
          <p:spPr bwMode="auto">
            <a:xfrm>
              <a:off x="10121900" y="5915025"/>
              <a:ext cx="58738" cy="7938"/>
            </a:xfrm>
            <a:custGeom>
              <a:avLst/>
              <a:gdLst>
                <a:gd name="T0" fmla="*/ 37 w 37"/>
                <a:gd name="T1" fmla="*/ 0 h 5"/>
                <a:gd name="T2" fmla="*/ 0 w 37"/>
                <a:gd name="T3" fmla="*/ 0 h 5"/>
                <a:gd name="T4" fmla="*/ 0 w 37"/>
                <a:gd name="T5" fmla="*/ 5 h 5"/>
                <a:gd name="T6" fmla="*/ 1 w 37"/>
                <a:gd name="T7" fmla="*/ 5 h 5"/>
                <a:gd name="T8" fmla="*/ 6 w 37"/>
                <a:gd name="T9" fmla="*/ 5 h 5"/>
                <a:gd name="T10" fmla="*/ 37 w 37"/>
                <a:gd name="T11" fmla="*/ 5 h 5"/>
                <a:gd name="T12" fmla="*/ 37 w 37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5">
                  <a:moveTo>
                    <a:pt x="37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1" y="5"/>
                  </a:lnTo>
                  <a:lnTo>
                    <a:pt x="6" y="5"/>
                  </a:lnTo>
                  <a:lnTo>
                    <a:pt x="37" y="5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7" name="Freeform 564"/>
            <p:cNvSpPr>
              <a:spLocks/>
            </p:cNvSpPr>
            <p:nvPr/>
          </p:nvSpPr>
          <p:spPr bwMode="auto">
            <a:xfrm>
              <a:off x="10096500" y="5915025"/>
              <a:ext cx="14288" cy="7938"/>
            </a:xfrm>
            <a:custGeom>
              <a:avLst/>
              <a:gdLst>
                <a:gd name="T0" fmla="*/ 9 w 9"/>
                <a:gd name="T1" fmla="*/ 0 h 5"/>
                <a:gd name="T2" fmla="*/ 0 w 9"/>
                <a:gd name="T3" fmla="*/ 0 h 5"/>
                <a:gd name="T4" fmla="*/ 0 w 9"/>
                <a:gd name="T5" fmla="*/ 5 h 5"/>
                <a:gd name="T6" fmla="*/ 7 w 9"/>
                <a:gd name="T7" fmla="*/ 5 h 5"/>
                <a:gd name="T8" fmla="*/ 9 w 9"/>
                <a:gd name="T9" fmla="*/ 5 h 5"/>
                <a:gd name="T10" fmla="*/ 9 w 9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5">
                  <a:moveTo>
                    <a:pt x="9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7" y="5"/>
                  </a:lnTo>
                  <a:lnTo>
                    <a:pt x="9" y="5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D1C1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8" name="Freeform 565"/>
            <p:cNvSpPr>
              <a:spLocks/>
            </p:cNvSpPr>
            <p:nvPr/>
          </p:nvSpPr>
          <p:spPr bwMode="auto">
            <a:xfrm>
              <a:off x="10096500" y="5915025"/>
              <a:ext cx="14288" cy="7938"/>
            </a:xfrm>
            <a:custGeom>
              <a:avLst/>
              <a:gdLst>
                <a:gd name="T0" fmla="*/ 9 w 9"/>
                <a:gd name="T1" fmla="*/ 0 h 5"/>
                <a:gd name="T2" fmla="*/ 0 w 9"/>
                <a:gd name="T3" fmla="*/ 0 h 5"/>
                <a:gd name="T4" fmla="*/ 0 w 9"/>
                <a:gd name="T5" fmla="*/ 5 h 5"/>
                <a:gd name="T6" fmla="*/ 7 w 9"/>
                <a:gd name="T7" fmla="*/ 5 h 5"/>
                <a:gd name="T8" fmla="*/ 9 w 9"/>
                <a:gd name="T9" fmla="*/ 5 h 5"/>
                <a:gd name="T10" fmla="*/ 9 w 9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5">
                  <a:moveTo>
                    <a:pt x="9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7" y="5"/>
                  </a:lnTo>
                  <a:lnTo>
                    <a:pt x="9" y="5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9" name="Rectangle 566"/>
            <p:cNvSpPr>
              <a:spLocks noChangeArrowheads="1"/>
            </p:cNvSpPr>
            <p:nvPr/>
          </p:nvSpPr>
          <p:spPr bwMode="auto">
            <a:xfrm>
              <a:off x="10074275" y="5849938"/>
              <a:ext cx="254000" cy="65088"/>
            </a:xfrm>
            <a:prstGeom prst="rect">
              <a:avLst/>
            </a:prstGeom>
            <a:solidFill>
              <a:srgbClr val="FBD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0" name="Rectangle 567"/>
            <p:cNvSpPr>
              <a:spLocks noChangeArrowheads="1"/>
            </p:cNvSpPr>
            <p:nvPr/>
          </p:nvSpPr>
          <p:spPr bwMode="auto">
            <a:xfrm>
              <a:off x="10074275" y="5849938"/>
              <a:ext cx="254000" cy="65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1" name="Rectangle 568"/>
            <p:cNvSpPr>
              <a:spLocks noChangeArrowheads="1"/>
            </p:cNvSpPr>
            <p:nvPr/>
          </p:nvSpPr>
          <p:spPr bwMode="auto">
            <a:xfrm>
              <a:off x="10134600" y="5849938"/>
              <a:ext cx="60325" cy="65088"/>
            </a:xfrm>
            <a:prstGeom prst="rect">
              <a:avLst/>
            </a:prstGeom>
            <a:solidFill>
              <a:srgbClr val="FDE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2" name="Rectangle 569"/>
            <p:cNvSpPr>
              <a:spLocks noChangeArrowheads="1"/>
            </p:cNvSpPr>
            <p:nvPr/>
          </p:nvSpPr>
          <p:spPr bwMode="auto">
            <a:xfrm>
              <a:off x="10110788" y="5849938"/>
              <a:ext cx="15875" cy="65088"/>
            </a:xfrm>
            <a:prstGeom prst="rect">
              <a:avLst/>
            </a:prstGeom>
            <a:solidFill>
              <a:srgbClr val="FDE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3" name="Freeform 570"/>
            <p:cNvSpPr>
              <a:spLocks/>
            </p:cNvSpPr>
            <p:nvPr/>
          </p:nvSpPr>
          <p:spPr bwMode="auto">
            <a:xfrm>
              <a:off x="10266363" y="5832475"/>
              <a:ext cx="53975" cy="17463"/>
            </a:xfrm>
            <a:custGeom>
              <a:avLst/>
              <a:gdLst>
                <a:gd name="T0" fmla="*/ 20 w 20"/>
                <a:gd name="T1" fmla="*/ 0 h 6"/>
                <a:gd name="T2" fmla="*/ 18 w 20"/>
                <a:gd name="T3" fmla="*/ 1 h 6"/>
                <a:gd name="T4" fmla="*/ 16 w 20"/>
                <a:gd name="T5" fmla="*/ 1 h 6"/>
                <a:gd name="T6" fmla="*/ 13 w 20"/>
                <a:gd name="T7" fmla="*/ 1 h 6"/>
                <a:gd name="T8" fmla="*/ 11 w 20"/>
                <a:gd name="T9" fmla="*/ 2 h 6"/>
                <a:gd name="T10" fmla="*/ 9 w 20"/>
                <a:gd name="T11" fmla="*/ 3 h 6"/>
                <a:gd name="T12" fmla="*/ 7 w 20"/>
                <a:gd name="T13" fmla="*/ 3 h 6"/>
                <a:gd name="T14" fmla="*/ 4 w 20"/>
                <a:gd name="T15" fmla="*/ 4 h 6"/>
                <a:gd name="T16" fmla="*/ 4 w 20"/>
                <a:gd name="T17" fmla="*/ 4 h 6"/>
                <a:gd name="T18" fmla="*/ 4 w 20"/>
                <a:gd name="T19" fmla="*/ 5 h 6"/>
                <a:gd name="T20" fmla="*/ 0 w 20"/>
                <a:gd name="T21" fmla="*/ 6 h 6"/>
                <a:gd name="T22" fmla="*/ 6 w 20"/>
                <a:gd name="T23" fmla="*/ 6 h 6"/>
                <a:gd name="T24" fmla="*/ 20 w 20"/>
                <a:gd name="T2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6">
                  <a:moveTo>
                    <a:pt x="20" y="0"/>
                  </a:moveTo>
                  <a:cubicBezTo>
                    <a:pt x="19" y="0"/>
                    <a:pt x="19" y="1"/>
                    <a:pt x="18" y="1"/>
                  </a:cubicBezTo>
                  <a:cubicBezTo>
                    <a:pt x="17" y="1"/>
                    <a:pt x="17" y="1"/>
                    <a:pt x="16" y="1"/>
                  </a:cubicBezTo>
                  <a:cubicBezTo>
                    <a:pt x="15" y="1"/>
                    <a:pt x="14" y="1"/>
                    <a:pt x="13" y="1"/>
                  </a:cubicBezTo>
                  <a:cubicBezTo>
                    <a:pt x="12" y="2"/>
                    <a:pt x="12" y="2"/>
                    <a:pt x="11" y="2"/>
                  </a:cubicBezTo>
                  <a:cubicBezTo>
                    <a:pt x="10" y="2"/>
                    <a:pt x="9" y="2"/>
                    <a:pt x="9" y="3"/>
                  </a:cubicBezTo>
                  <a:cubicBezTo>
                    <a:pt x="8" y="3"/>
                    <a:pt x="7" y="3"/>
                    <a:pt x="7" y="3"/>
                  </a:cubicBezTo>
                  <a:cubicBezTo>
                    <a:pt x="6" y="4"/>
                    <a:pt x="5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1" y="6"/>
                    <a:pt x="0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11" y="4"/>
                    <a:pt x="15" y="2"/>
                    <a:pt x="20" y="0"/>
                  </a:cubicBezTo>
                </a:path>
              </a:pathLst>
            </a:custGeom>
            <a:solidFill>
              <a:srgbClr val="8E8C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4" name="Freeform 571"/>
            <p:cNvSpPr>
              <a:spLocks/>
            </p:cNvSpPr>
            <p:nvPr/>
          </p:nvSpPr>
          <p:spPr bwMode="auto">
            <a:xfrm>
              <a:off x="10298113" y="6100763"/>
              <a:ext cx="22225" cy="0"/>
            </a:xfrm>
            <a:custGeom>
              <a:avLst/>
              <a:gdLst>
                <a:gd name="T0" fmla="*/ 8 w 8"/>
                <a:gd name="T1" fmla="*/ 0 w 8"/>
                <a:gd name="T2" fmla="*/ 0 w 8"/>
                <a:gd name="T3" fmla="*/ 8 w 8"/>
                <a:gd name="T4" fmla="*/ 8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8">
                  <a:moveTo>
                    <a:pt x="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8E8E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5" name="Freeform 572"/>
            <p:cNvSpPr>
              <a:spLocks/>
            </p:cNvSpPr>
            <p:nvPr/>
          </p:nvSpPr>
          <p:spPr bwMode="auto">
            <a:xfrm>
              <a:off x="10298113" y="6099175"/>
              <a:ext cx="44450" cy="1588"/>
            </a:xfrm>
            <a:custGeom>
              <a:avLst/>
              <a:gdLst>
                <a:gd name="T0" fmla="*/ 9 w 16"/>
                <a:gd name="T1" fmla="*/ 0 h 1"/>
                <a:gd name="T2" fmla="*/ 9 w 16"/>
                <a:gd name="T3" fmla="*/ 1 h 1"/>
                <a:gd name="T4" fmla="*/ 0 w 16"/>
                <a:gd name="T5" fmla="*/ 1 h 1"/>
                <a:gd name="T6" fmla="*/ 0 w 16"/>
                <a:gd name="T7" fmla="*/ 1 h 1"/>
                <a:gd name="T8" fmla="*/ 8 w 16"/>
                <a:gd name="T9" fmla="*/ 1 h 1"/>
                <a:gd name="T10" fmla="*/ 8 w 16"/>
                <a:gd name="T11" fmla="*/ 1 h 1"/>
                <a:gd name="T12" fmla="*/ 16 w 16"/>
                <a:gd name="T13" fmla="*/ 1 h 1"/>
                <a:gd name="T14" fmla="*/ 16 w 16"/>
                <a:gd name="T15" fmla="*/ 1 h 1"/>
                <a:gd name="T16" fmla="*/ 9 w 16"/>
                <a:gd name="T1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">
                  <a:moveTo>
                    <a:pt x="9" y="0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4" y="1"/>
                    <a:pt x="12" y="1"/>
                    <a:pt x="9" y="0"/>
                  </a:cubicBezTo>
                </a:path>
              </a:pathLst>
            </a:custGeom>
            <a:solidFill>
              <a:srgbClr val="6E6C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6" name="Freeform 573"/>
            <p:cNvSpPr>
              <a:spLocks/>
            </p:cNvSpPr>
            <p:nvPr/>
          </p:nvSpPr>
          <p:spPr bwMode="auto">
            <a:xfrm>
              <a:off x="10218738" y="6046788"/>
              <a:ext cx="104775" cy="53975"/>
            </a:xfrm>
            <a:custGeom>
              <a:avLst/>
              <a:gdLst>
                <a:gd name="T0" fmla="*/ 9 w 38"/>
                <a:gd name="T1" fmla="*/ 0 h 20"/>
                <a:gd name="T2" fmla="*/ 0 w 38"/>
                <a:gd name="T3" fmla="*/ 0 h 20"/>
                <a:gd name="T4" fmla="*/ 29 w 38"/>
                <a:gd name="T5" fmla="*/ 20 h 20"/>
                <a:gd name="T6" fmla="*/ 38 w 38"/>
                <a:gd name="T7" fmla="*/ 20 h 20"/>
                <a:gd name="T8" fmla="*/ 38 w 38"/>
                <a:gd name="T9" fmla="*/ 19 h 20"/>
                <a:gd name="T10" fmla="*/ 9 w 38"/>
                <a:gd name="T1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0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10"/>
                    <a:pt x="17" y="17"/>
                    <a:pt x="29" y="20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26" y="16"/>
                    <a:pt x="16" y="9"/>
                    <a:pt x="9" y="0"/>
                  </a:cubicBezTo>
                </a:path>
              </a:pathLst>
            </a:custGeom>
            <a:solidFill>
              <a:srgbClr val="BA9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7" name="Freeform 574"/>
            <p:cNvSpPr>
              <a:spLocks/>
            </p:cNvSpPr>
            <p:nvPr/>
          </p:nvSpPr>
          <p:spPr bwMode="auto">
            <a:xfrm>
              <a:off x="10213975" y="6038850"/>
              <a:ext cx="30163" cy="7938"/>
            </a:xfrm>
            <a:custGeom>
              <a:avLst/>
              <a:gdLst>
                <a:gd name="T0" fmla="*/ 9 w 11"/>
                <a:gd name="T1" fmla="*/ 0 h 3"/>
                <a:gd name="T2" fmla="*/ 0 w 11"/>
                <a:gd name="T3" fmla="*/ 0 h 3"/>
                <a:gd name="T4" fmla="*/ 2 w 11"/>
                <a:gd name="T5" fmla="*/ 3 h 3"/>
                <a:gd name="T6" fmla="*/ 11 w 11"/>
                <a:gd name="T7" fmla="*/ 3 h 3"/>
                <a:gd name="T8" fmla="*/ 9 w 1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3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2"/>
                    <a:pt x="2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2"/>
                    <a:pt x="10" y="1"/>
                    <a:pt x="9" y="0"/>
                  </a:cubicBezTo>
                </a:path>
              </a:pathLst>
            </a:custGeom>
            <a:solidFill>
              <a:srgbClr val="AA91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8" name="Freeform 575"/>
            <p:cNvSpPr>
              <a:spLocks/>
            </p:cNvSpPr>
            <p:nvPr/>
          </p:nvSpPr>
          <p:spPr bwMode="auto">
            <a:xfrm>
              <a:off x="10194925" y="5981700"/>
              <a:ext cx="44450" cy="57150"/>
            </a:xfrm>
            <a:custGeom>
              <a:avLst/>
              <a:gdLst>
                <a:gd name="T0" fmla="*/ 9 w 16"/>
                <a:gd name="T1" fmla="*/ 0 h 21"/>
                <a:gd name="T2" fmla="*/ 0 w 16"/>
                <a:gd name="T3" fmla="*/ 0 h 21"/>
                <a:gd name="T4" fmla="*/ 7 w 16"/>
                <a:gd name="T5" fmla="*/ 21 h 21"/>
                <a:gd name="T6" fmla="*/ 16 w 16"/>
                <a:gd name="T7" fmla="*/ 21 h 21"/>
                <a:gd name="T8" fmla="*/ 9 w 16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8"/>
                    <a:pt x="3" y="15"/>
                    <a:pt x="7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3" y="15"/>
                    <a:pt x="10" y="8"/>
                    <a:pt x="9" y="0"/>
                  </a:cubicBezTo>
                </a:path>
              </a:pathLst>
            </a:custGeom>
            <a:solidFill>
              <a:srgbClr val="BA9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9" name="Freeform 576"/>
            <p:cNvSpPr>
              <a:spLocks/>
            </p:cNvSpPr>
            <p:nvPr/>
          </p:nvSpPr>
          <p:spPr bwMode="auto">
            <a:xfrm>
              <a:off x="10194925" y="5972175"/>
              <a:ext cx="23813" cy="9525"/>
            </a:xfrm>
            <a:custGeom>
              <a:avLst/>
              <a:gdLst>
                <a:gd name="T0" fmla="*/ 9 w 9"/>
                <a:gd name="T1" fmla="*/ 0 h 3"/>
                <a:gd name="T2" fmla="*/ 0 w 9"/>
                <a:gd name="T3" fmla="*/ 0 h 3"/>
                <a:gd name="T4" fmla="*/ 0 w 9"/>
                <a:gd name="T5" fmla="*/ 3 h 3"/>
                <a:gd name="T6" fmla="*/ 9 w 9"/>
                <a:gd name="T7" fmla="*/ 3 h 3"/>
                <a:gd name="T8" fmla="*/ 9 w 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3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2"/>
                    <a:pt x="9" y="1"/>
                    <a:pt x="9" y="0"/>
                  </a:cubicBezTo>
                </a:path>
              </a:pathLst>
            </a:custGeom>
            <a:solidFill>
              <a:srgbClr val="AA91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0" name="Freeform 577"/>
            <p:cNvSpPr>
              <a:spLocks/>
            </p:cNvSpPr>
            <p:nvPr/>
          </p:nvSpPr>
          <p:spPr bwMode="auto">
            <a:xfrm>
              <a:off x="10194925" y="5922963"/>
              <a:ext cx="30163" cy="49213"/>
            </a:xfrm>
            <a:custGeom>
              <a:avLst/>
              <a:gdLst>
                <a:gd name="T0" fmla="*/ 11 w 11"/>
                <a:gd name="T1" fmla="*/ 0 h 18"/>
                <a:gd name="T2" fmla="*/ 3 w 11"/>
                <a:gd name="T3" fmla="*/ 0 h 18"/>
                <a:gd name="T4" fmla="*/ 0 w 11"/>
                <a:gd name="T5" fmla="*/ 17 h 18"/>
                <a:gd name="T6" fmla="*/ 0 w 11"/>
                <a:gd name="T7" fmla="*/ 18 h 18"/>
                <a:gd name="T8" fmla="*/ 9 w 11"/>
                <a:gd name="T9" fmla="*/ 18 h 18"/>
                <a:gd name="T10" fmla="*/ 9 w 11"/>
                <a:gd name="T11" fmla="*/ 16 h 18"/>
                <a:gd name="T12" fmla="*/ 11 w 11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8">
                  <a:moveTo>
                    <a:pt x="1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5"/>
                    <a:pt x="0" y="11"/>
                    <a:pt x="0" y="17"/>
                  </a:cubicBezTo>
                  <a:cubicBezTo>
                    <a:pt x="0" y="17"/>
                    <a:pt x="0" y="18"/>
                    <a:pt x="0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0"/>
                    <a:pt x="10" y="5"/>
                    <a:pt x="11" y="0"/>
                  </a:cubicBezTo>
                </a:path>
              </a:pathLst>
            </a:custGeom>
            <a:solidFill>
              <a:srgbClr val="BA9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1" name="Freeform 578"/>
            <p:cNvSpPr>
              <a:spLocks/>
            </p:cNvSpPr>
            <p:nvPr/>
          </p:nvSpPr>
          <p:spPr bwMode="auto">
            <a:xfrm>
              <a:off x="10202863" y="5915025"/>
              <a:ext cx="25400" cy="7938"/>
            </a:xfrm>
            <a:custGeom>
              <a:avLst/>
              <a:gdLst>
                <a:gd name="T0" fmla="*/ 9 w 9"/>
                <a:gd name="T1" fmla="*/ 0 h 3"/>
                <a:gd name="T2" fmla="*/ 1 w 9"/>
                <a:gd name="T3" fmla="*/ 0 h 3"/>
                <a:gd name="T4" fmla="*/ 0 w 9"/>
                <a:gd name="T5" fmla="*/ 3 h 3"/>
                <a:gd name="T6" fmla="*/ 8 w 9"/>
                <a:gd name="T7" fmla="*/ 3 h 3"/>
                <a:gd name="T8" fmla="*/ 9 w 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3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9" y="2"/>
                    <a:pt x="9" y="1"/>
                    <a:pt x="9" y="0"/>
                  </a:cubicBezTo>
                </a:path>
              </a:pathLst>
            </a:custGeom>
            <a:solidFill>
              <a:srgbClr val="9C8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2" name="Freeform 579"/>
            <p:cNvSpPr>
              <a:spLocks/>
            </p:cNvSpPr>
            <p:nvPr/>
          </p:nvSpPr>
          <p:spPr bwMode="auto">
            <a:xfrm>
              <a:off x="10206038" y="5849938"/>
              <a:ext cx="76200" cy="65088"/>
            </a:xfrm>
            <a:custGeom>
              <a:avLst/>
              <a:gdLst>
                <a:gd name="T0" fmla="*/ 28 w 28"/>
                <a:gd name="T1" fmla="*/ 0 h 24"/>
                <a:gd name="T2" fmla="*/ 22 w 28"/>
                <a:gd name="T3" fmla="*/ 0 h 24"/>
                <a:gd name="T4" fmla="*/ 19 w 28"/>
                <a:gd name="T5" fmla="*/ 2 h 24"/>
                <a:gd name="T6" fmla="*/ 19 w 28"/>
                <a:gd name="T7" fmla="*/ 2 h 24"/>
                <a:gd name="T8" fmla="*/ 19 w 28"/>
                <a:gd name="T9" fmla="*/ 2 h 24"/>
                <a:gd name="T10" fmla="*/ 14 w 28"/>
                <a:gd name="T11" fmla="*/ 6 h 24"/>
                <a:gd name="T12" fmla="*/ 13 w 28"/>
                <a:gd name="T13" fmla="*/ 6 h 24"/>
                <a:gd name="T14" fmla="*/ 14 w 28"/>
                <a:gd name="T15" fmla="*/ 6 h 24"/>
                <a:gd name="T16" fmla="*/ 0 w 28"/>
                <a:gd name="T17" fmla="*/ 24 h 24"/>
                <a:gd name="T18" fmla="*/ 8 w 28"/>
                <a:gd name="T19" fmla="*/ 24 h 24"/>
                <a:gd name="T20" fmla="*/ 28 w 28"/>
                <a:gd name="T2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" h="24">
                  <a:moveTo>
                    <a:pt x="28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1" y="1"/>
                    <a:pt x="20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7" y="4"/>
                    <a:pt x="15" y="5"/>
                    <a:pt x="14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8" y="11"/>
                    <a:pt x="3" y="17"/>
                    <a:pt x="0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12" y="14"/>
                    <a:pt x="19" y="6"/>
                    <a:pt x="28" y="0"/>
                  </a:cubicBezTo>
                </a:path>
              </a:pathLst>
            </a:custGeom>
            <a:solidFill>
              <a:srgbClr val="BA9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3" name="Oval 580"/>
            <p:cNvSpPr>
              <a:spLocks noChangeArrowheads="1"/>
            </p:cNvSpPr>
            <p:nvPr/>
          </p:nvSpPr>
          <p:spPr bwMode="auto">
            <a:xfrm>
              <a:off x="10218738" y="5830888"/>
              <a:ext cx="274638" cy="269875"/>
            </a:xfrm>
            <a:prstGeom prst="ellipse">
              <a:avLst/>
            </a:prstGeom>
            <a:solidFill>
              <a:srgbClr val="FBD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4" name="Oval 581"/>
            <p:cNvSpPr>
              <a:spLocks noChangeArrowheads="1"/>
            </p:cNvSpPr>
            <p:nvPr/>
          </p:nvSpPr>
          <p:spPr bwMode="auto">
            <a:xfrm>
              <a:off x="10236200" y="5843588"/>
              <a:ext cx="239713" cy="244475"/>
            </a:xfrm>
            <a:prstGeom prst="ellipse">
              <a:avLst/>
            </a:prstGeom>
            <a:solidFill>
              <a:srgbClr val="FBDA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5" name="Freeform 582"/>
            <p:cNvSpPr>
              <a:spLocks noEditPoints="1"/>
            </p:cNvSpPr>
            <p:nvPr/>
          </p:nvSpPr>
          <p:spPr bwMode="auto">
            <a:xfrm>
              <a:off x="10298113" y="5830888"/>
              <a:ext cx="192088" cy="190500"/>
            </a:xfrm>
            <a:custGeom>
              <a:avLst/>
              <a:gdLst>
                <a:gd name="T0" fmla="*/ 65 w 70"/>
                <a:gd name="T1" fmla="*/ 46 h 70"/>
                <a:gd name="T2" fmla="*/ 65 w 70"/>
                <a:gd name="T3" fmla="*/ 50 h 70"/>
                <a:gd name="T4" fmla="*/ 62 w 70"/>
                <a:gd name="T5" fmla="*/ 65 h 70"/>
                <a:gd name="T6" fmla="*/ 66 w 70"/>
                <a:gd name="T7" fmla="*/ 70 h 70"/>
                <a:gd name="T8" fmla="*/ 70 w 70"/>
                <a:gd name="T9" fmla="*/ 52 h 70"/>
                <a:gd name="T10" fmla="*/ 65 w 70"/>
                <a:gd name="T11" fmla="*/ 46 h 70"/>
                <a:gd name="T12" fmla="*/ 19 w 70"/>
                <a:gd name="T13" fmla="*/ 0 h 70"/>
                <a:gd name="T14" fmla="*/ 0 w 70"/>
                <a:gd name="T15" fmla="*/ 4 h 70"/>
                <a:gd name="T16" fmla="*/ 5 w 70"/>
                <a:gd name="T17" fmla="*/ 8 h 70"/>
                <a:gd name="T18" fmla="*/ 21 w 70"/>
                <a:gd name="T19" fmla="*/ 5 h 70"/>
                <a:gd name="T20" fmla="*/ 24 w 70"/>
                <a:gd name="T21" fmla="*/ 6 h 70"/>
                <a:gd name="T22" fmla="*/ 19 w 70"/>
                <a:gd name="T23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" h="70">
                  <a:moveTo>
                    <a:pt x="65" y="46"/>
                  </a:moveTo>
                  <a:cubicBezTo>
                    <a:pt x="65" y="47"/>
                    <a:pt x="65" y="48"/>
                    <a:pt x="65" y="50"/>
                  </a:cubicBezTo>
                  <a:cubicBezTo>
                    <a:pt x="65" y="55"/>
                    <a:pt x="64" y="61"/>
                    <a:pt x="62" y="65"/>
                  </a:cubicBezTo>
                  <a:cubicBezTo>
                    <a:pt x="66" y="70"/>
                    <a:pt x="66" y="70"/>
                    <a:pt x="66" y="70"/>
                  </a:cubicBezTo>
                  <a:cubicBezTo>
                    <a:pt x="69" y="64"/>
                    <a:pt x="70" y="58"/>
                    <a:pt x="70" y="52"/>
                  </a:cubicBezTo>
                  <a:cubicBezTo>
                    <a:pt x="65" y="46"/>
                    <a:pt x="65" y="46"/>
                    <a:pt x="65" y="46"/>
                  </a:cubicBezTo>
                  <a:moveTo>
                    <a:pt x="19" y="0"/>
                  </a:moveTo>
                  <a:cubicBezTo>
                    <a:pt x="12" y="0"/>
                    <a:pt x="6" y="2"/>
                    <a:pt x="0" y="4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10" y="6"/>
                    <a:pt x="15" y="5"/>
                    <a:pt x="21" y="5"/>
                  </a:cubicBezTo>
                  <a:cubicBezTo>
                    <a:pt x="22" y="5"/>
                    <a:pt x="23" y="5"/>
                    <a:pt x="24" y="6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rgbClr val="FCE1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6" name="Freeform 583"/>
            <p:cNvSpPr>
              <a:spLocks/>
            </p:cNvSpPr>
            <p:nvPr/>
          </p:nvSpPr>
          <p:spPr bwMode="auto">
            <a:xfrm>
              <a:off x="10312400" y="5843588"/>
              <a:ext cx="163513" cy="165100"/>
            </a:xfrm>
            <a:custGeom>
              <a:avLst/>
              <a:gdLst>
                <a:gd name="T0" fmla="*/ 16 w 60"/>
                <a:gd name="T1" fmla="*/ 0 h 60"/>
                <a:gd name="T2" fmla="*/ 0 w 60"/>
                <a:gd name="T3" fmla="*/ 3 h 60"/>
                <a:gd name="T4" fmla="*/ 57 w 60"/>
                <a:gd name="T5" fmla="*/ 60 h 60"/>
                <a:gd name="T6" fmla="*/ 60 w 60"/>
                <a:gd name="T7" fmla="*/ 45 h 60"/>
                <a:gd name="T8" fmla="*/ 60 w 60"/>
                <a:gd name="T9" fmla="*/ 41 h 60"/>
                <a:gd name="T10" fmla="*/ 19 w 60"/>
                <a:gd name="T11" fmla="*/ 1 h 60"/>
                <a:gd name="T12" fmla="*/ 16 w 60"/>
                <a:gd name="T1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60">
                  <a:moveTo>
                    <a:pt x="16" y="0"/>
                  </a:moveTo>
                  <a:cubicBezTo>
                    <a:pt x="10" y="0"/>
                    <a:pt x="5" y="1"/>
                    <a:pt x="0" y="3"/>
                  </a:cubicBezTo>
                  <a:cubicBezTo>
                    <a:pt x="57" y="60"/>
                    <a:pt x="57" y="60"/>
                    <a:pt x="57" y="60"/>
                  </a:cubicBezTo>
                  <a:cubicBezTo>
                    <a:pt x="59" y="56"/>
                    <a:pt x="60" y="50"/>
                    <a:pt x="60" y="45"/>
                  </a:cubicBezTo>
                  <a:cubicBezTo>
                    <a:pt x="60" y="43"/>
                    <a:pt x="60" y="42"/>
                    <a:pt x="60" y="4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8" y="0"/>
                    <a:pt x="17" y="0"/>
                    <a:pt x="16" y="0"/>
                  </a:cubicBezTo>
                </a:path>
              </a:pathLst>
            </a:custGeom>
            <a:solidFill>
              <a:srgbClr val="FCE5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7" name="Freeform 584"/>
            <p:cNvSpPr>
              <a:spLocks noEditPoints="1"/>
            </p:cNvSpPr>
            <p:nvPr/>
          </p:nvSpPr>
          <p:spPr bwMode="auto">
            <a:xfrm>
              <a:off x="10266363" y="5853113"/>
              <a:ext cx="201613" cy="201613"/>
            </a:xfrm>
            <a:custGeom>
              <a:avLst/>
              <a:gdLst>
                <a:gd name="T0" fmla="*/ 70 w 74"/>
                <a:gd name="T1" fmla="*/ 65 h 74"/>
                <a:gd name="T2" fmla="*/ 66 w 74"/>
                <a:gd name="T3" fmla="*/ 70 h 74"/>
                <a:gd name="T4" fmla="*/ 70 w 74"/>
                <a:gd name="T5" fmla="*/ 74 h 74"/>
                <a:gd name="T6" fmla="*/ 74 w 74"/>
                <a:gd name="T7" fmla="*/ 69 h 74"/>
                <a:gd name="T8" fmla="*/ 70 w 74"/>
                <a:gd name="T9" fmla="*/ 65 h 74"/>
                <a:gd name="T10" fmla="*/ 5 w 74"/>
                <a:gd name="T11" fmla="*/ 0 h 74"/>
                <a:gd name="T12" fmla="*/ 0 w 74"/>
                <a:gd name="T13" fmla="*/ 4 h 74"/>
                <a:gd name="T14" fmla="*/ 4 w 74"/>
                <a:gd name="T15" fmla="*/ 8 h 74"/>
                <a:gd name="T16" fmla="*/ 10 w 74"/>
                <a:gd name="T17" fmla="*/ 4 h 74"/>
                <a:gd name="T18" fmla="*/ 5 w 74"/>
                <a:gd name="T1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4" h="74">
                  <a:moveTo>
                    <a:pt x="70" y="65"/>
                  </a:moveTo>
                  <a:cubicBezTo>
                    <a:pt x="69" y="67"/>
                    <a:pt x="68" y="68"/>
                    <a:pt x="66" y="70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2" y="72"/>
                    <a:pt x="73" y="71"/>
                    <a:pt x="74" y="69"/>
                  </a:cubicBezTo>
                  <a:cubicBezTo>
                    <a:pt x="70" y="65"/>
                    <a:pt x="70" y="65"/>
                    <a:pt x="70" y="65"/>
                  </a:cubicBezTo>
                  <a:moveTo>
                    <a:pt x="5" y="0"/>
                  </a:moveTo>
                  <a:cubicBezTo>
                    <a:pt x="4" y="1"/>
                    <a:pt x="2" y="2"/>
                    <a:pt x="0" y="4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6" y="6"/>
                    <a:pt x="8" y="5"/>
                    <a:pt x="10" y="4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FCE1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8" name="Freeform 585"/>
            <p:cNvSpPr>
              <a:spLocks/>
            </p:cNvSpPr>
            <p:nvPr/>
          </p:nvSpPr>
          <p:spPr bwMode="auto">
            <a:xfrm>
              <a:off x="10277475" y="5862638"/>
              <a:ext cx="179388" cy="180975"/>
            </a:xfrm>
            <a:custGeom>
              <a:avLst/>
              <a:gdLst>
                <a:gd name="T0" fmla="*/ 6 w 66"/>
                <a:gd name="T1" fmla="*/ 0 h 66"/>
                <a:gd name="T2" fmla="*/ 0 w 66"/>
                <a:gd name="T3" fmla="*/ 4 h 66"/>
                <a:gd name="T4" fmla="*/ 62 w 66"/>
                <a:gd name="T5" fmla="*/ 66 h 66"/>
                <a:gd name="T6" fmla="*/ 66 w 66"/>
                <a:gd name="T7" fmla="*/ 61 h 66"/>
                <a:gd name="T8" fmla="*/ 6 w 66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6">
                  <a:moveTo>
                    <a:pt x="6" y="0"/>
                  </a:moveTo>
                  <a:cubicBezTo>
                    <a:pt x="4" y="1"/>
                    <a:pt x="2" y="2"/>
                    <a:pt x="0" y="4"/>
                  </a:cubicBezTo>
                  <a:cubicBezTo>
                    <a:pt x="62" y="66"/>
                    <a:pt x="62" y="66"/>
                    <a:pt x="62" y="66"/>
                  </a:cubicBezTo>
                  <a:cubicBezTo>
                    <a:pt x="64" y="64"/>
                    <a:pt x="65" y="63"/>
                    <a:pt x="66" y="61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FCE5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9" name="Freeform 586"/>
            <p:cNvSpPr>
              <a:spLocks noEditPoints="1"/>
            </p:cNvSpPr>
            <p:nvPr/>
          </p:nvSpPr>
          <p:spPr bwMode="auto">
            <a:xfrm>
              <a:off x="10317163" y="5910263"/>
              <a:ext cx="77788" cy="111125"/>
            </a:xfrm>
            <a:custGeom>
              <a:avLst/>
              <a:gdLst>
                <a:gd name="T0" fmla="*/ 12 w 28"/>
                <a:gd name="T1" fmla="*/ 41 h 41"/>
                <a:gd name="T2" fmla="*/ 12 w 28"/>
                <a:gd name="T3" fmla="*/ 38 h 41"/>
                <a:gd name="T4" fmla="*/ 0 w 28"/>
                <a:gd name="T5" fmla="*/ 32 h 41"/>
                <a:gd name="T6" fmla="*/ 5 w 28"/>
                <a:gd name="T7" fmla="*/ 26 h 41"/>
                <a:gd name="T8" fmla="*/ 12 w 28"/>
                <a:gd name="T9" fmla="*/ 30 h 41"/>
                <a:gd name="T10" fmla="*/ 12 w 28"/>
                <a:gd name="T11" fmla="*/ 23 h 41"/>
                <a:gd name="T12" fmla="*/ 4 w 28"/>
                <a:gd name="T13" fmla="*/ 19 h 41"/>
                <a:gd name="T14" fmla="*/ 1 w 28"/>
                <a:gd name="T15" fmla="*/ 13 h 41"/>
                <a:gd name="T16" fmla="*/ 4 w 28"/>
                <a:gd name="T17" fmla="*/ 6 h 41"/>
                <a:gd name="T18" fmla="*/ 12 w 28"/>
                <a:gd name="T19" fmla="*/ 2 h 41"/>
                <a:gd name="T20" fmla="*/ 12 w 28"/>
                <a:gd name="T21" fmla="*/ 0 h 41"/>
                <a:gd name="T22" fmla="*/ 17 w 28"/>
                <a:gd name="T23" fmla="*/ 0 h 41"/>
                <a:gd name="T24" fmla="*/ 17 w 28"/>
                <a:gd name="T25" fmla="*/ 2 h 41"/>
                <a:gd name="T26" fmla="*/ 27 w 28"/>
                <a:gd name="T27" fmla="*/ 7 h 41"/>
                <a:gd name="T28" fmla="*/ 23 w 28"/>
                <a:gd name="T29" fmla="*/ 13 h 41"/>
                <a:gd name="T30" fmla="*/ 17 w 28"/>
                <a:gd name="T31" fmla="*/ 10 h 41"/>
                <a:gd name="T32" fmla="*/ 17 w 28"/>
                <a:gd name="T33" fmla="*/ 17 h 41"/>
                <a:gd name="T34" fmla="*/ 25 w 28"/>
                <a:gd name="T35" fmla="*/ 21 h 41"/>
                <a:gd name="T36" fmla="*/ 28 w 28"/>
                <a:gd name="T37" fmla="*/ 27 h 41"/>
                <a:gd name="T38" fmla="*/ 25 w 28"/>
                <a:gd name="T39" fmla="*/ 34 h 41"/>
                <a:gd name="T40" fmla="*/ 17 w 28"/>
                <a:gd name="T41" fmla="*/ 38 h 41"/>
                <a:gd name="T42" fmla="*/ 17 w 28"/>
                <a:gd name="T43" fmla="*/ 41 h 41"/>
                <a:gd name="T44" fmla="*/ 12 w 28"/>
                <a:gd name="T45" fmla="*/ 41 h 41"/>
                <a:gd name="T46" fmla="*/ 12 w 28"/>
                <a:gd name="T47" fmla="*/ 9 h 41"/>
                <a:gd name="T48" fmla="*/ 9 w 28"/>
                <a:gd name="T49" fmla="*/ 12 h 41"/>
                <a:gd name="T50" fmla="*/ 12 w 28"/>
                <a:gd name="T51" fmla="*/ 15 h 41"/>
                <a:gd name="T52" fmla="*/ 12 w 28"/>
                <a:gd name="T53" fmla="*/ 9 h 41"/>
                <a:gd name="T54" fmla="*/ 20 w 28"/>
                <a:gd name="T55" fmla="*/ 28 h 41"/>
                <a:gd name="T56" fmla="*/ 19 w 28"/>
                <a:gd name="T57" fmla="*/ 26 h 41"/>
                <a:gd name="T58" fmla="*/ 17 w 28"/>
                <a:gd name="T59" fmla="*/ 25 h 41"/>
                <a:gd name="T60" fmla="*/ 17 w 28"/>
                <a:gd name="T61" fmla="*/ 31 h 41"/>
                <a:gd name="T62" fmla="*/ 20 w 28"/>
                <a:gd name="T63" fmla="*/ 2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8" h="41">
                  <a:moveTo>
                    <a:pt x="12" y="41"/>
                  </a:moveTo>
                  <a:cubicBezTo>
                    <a:pt x="12" y="38"/>
                    <a:pt x="12" y="38"/>
                    <a:pt x="12" y="38"/>
                  </a:cubicBezTo>
                  <a:cubicBezTo>
                    <a:pt x="7" y="37"/>
                    <a:pt x="3" y="35"/>
                    <a:pt x="0" y="32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7" y="28"/>
                    <a:pt x="10" y="30"/>
                    <a:pt x="12" y="30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8" y="22"/>
                    <a:pt x="6" y="21"/>
                    <a:pt x="4" y="19"/>
                  </a:cubicBezTo>
                  <a:cubicBezTo>
                    <a:pt x="2" y="18"/>
                    <a:pt x="1" y="16"/>
                    <a:pt x="1" y="13"/>
                  </a:cubicBezTo>
                  <a:cubicBezTo>
                    <a:pt x="1" y="10"/>
                    <a:pt x="2" y="8"/>
                    <a:pt x="4" y="6"/>
                  </a:cubicBezTo>
                  <a:cubicBezTo>
                    <a:pt x="6" y="4"/>
                    <a:pt x="9" y="3"/>
                    <a:pt x="12" y="2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20" y="3"/>
                    <a:pt x="24" y="4"/>
                    <a:pt x="27" y="7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1" y="11"/>
                    <a:pt x="19" y="10"/>
                    <a:pt x="17" y="10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21" y="18"/>
                    <a:pt x="23" y="19"/>
                    <a:pt x="25" y="21"/>
                  </a:cubicBezTo>
                  <a:cubicBezTo>
                    <a:pt x="27" y="22"/>
                    <a:pt x="28" y="24"/>
                    <a:pt x="28" y="27"/>
                  </a:cubicBezTo>
                  <a:cubicBezTo>
                    <a:pt x="28" y="30"/>
                    <a:pt x="27" y="32"/>
                    <a:pt x="25" y="34"/>
                  </a:cubicBezTo>
                  <a:cubicBezTo>
                    <a:pt x="23" y="36"/>
                    <a:pt x="20" y="37"/>
                    <a:pt x="17" y="38"/>
                  </a:cubicBezTo>
                  <a:cubicBezTo>
                    <a:pt x="17" y="41"/>
                    <a:pt x="17" y="41"/>
                    <a:pt x="17" y="41"/>
                  </a:cubicBezTo>
                  <a:lnTo>
                    <a:pt x="12" y="41"/>
                  </a:lnTo>
                  <a:close/>
                  <a:moveTo>
                    <a:pt x="12" y="9"/>
                  </a:moveTo>
                  <a:cubicBezTo>
                    <a:pt x="10" y="10"/>
                    <a:pt x="9" y="11"/>
                    <a:pt x="9" y="12"/>
                  </a:cubicBezTo>
                  <a:cubicBezTo>
                    <a:pt x="9" y="13"/>
                    <a:pt x="10" y="14"/>
                    <a:pt x="12" y="15"/>
                  </a:cubicBezTo>
                  <a:lnTo>
                    <a:pt x="12" y="9"/>
                  </a:lnTo>
                  <a:close/>
                  <a:moveTo>
                    <a:pt x="20" y="28"/>
                  </a:moveTo>
                  <a:cubicBezTo>
                    <a:pt x="20" y="27"/>
                    <a:pt x="19" y="26"/>
                    <a:pt x="19" y="26"/>
                  </a:cubicBezTo>
                  <a:cubicBezTo>
                    <a:pt x="19" y="25"/>
                    <a:pt x="18" y="25"/>
                    <a:pt x="17" y="25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9" y="30"/>
                    <a:pt x="20" y="29"/>
                    <a:pt x="20" y="28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160" name="文本框 1159"/>
          <p:cNvSpPr txBox="1"/>
          <p:nvPr/>
        </p:nvSpPr>
        <p:spPr>
          <a:xfrm>
            <a:off x="1576251" y="1651232"/>
            <a:ext cx="2473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领导能力</a:t>
            </a:r>
          </a:p>
        </p:txBody>
      </p:sp>
      <p:sp>
        <p:nvSpPr>
          <p:cNvPr id="1161" name="文本框 1160"/>
          <p:cNvSpPr txBox="1"/>
          <p:nvPr/>
        </p:nvSpPr>
        <p:spPr>
          <a:xfrm>
            <a:off x="1576251" y="2756547"/>
            <a:ext cx="2473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执行能力</a:t>
            </a:r>
          </a:p>
        </p:txBody>
      </p:sp>
      <p:sp>
        <p:nvSpPr>
          <p:cNvPr id="1162" name="文本框 1161"/>
          <p:cNvSpPr txBox="1"/>
          <p:nvPr/>
        </p:nvSpPr>
        <p:spPr>
          <a:xfrm>
            <a:off x="1576251" y="3846589"/>
            <a:ext cx="2473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组织能力</a:t>
            </a:r>
          </a:p>
        </p:txBody>
      </p:sp>
      <p:sp>
        <p:nvSpPr>
          <p:cNvPr id="1163" name="文本框 1162"/>
          <p:cNvSpPr txBox="1"/>
          <p:nvPr/>
        </p:nvSpPr>
        <p:spPr>
          <a:xfrm>
            <a:off x="1576251" y="4847709"/>
            <a:ext cx="2473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团队协作能力</a:t>
            </a:r>
          </a:p>
        </p:txBody>
      </p:sp>
      <p:sp>
        <p:nvSpPr>
          <p:cNvPr id="1164" name="文本框 1163"/>
          <p:cNvSpPr txBox="1"/>
          <p:nvPr/>
        </p:nvSpPr>
        <p:spPr>
          <a:xfrm>
            <a:off x="1576251" y="1991711"/>
            <a:ext cx="4420739" cy="382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这里是要求说明：某某比赛，某某竞赛等</a:t>
            </a:r>
          </a:p>
        </p:txBody>
      </p:sp>
      <p:sp>
        <p:nvSpPr>
          <p:cNvPr id="1165" name="文本框 1164"/>
          <p:cNvSpPr txBox="1"/>
          <p:nvPr/>
        </p:nvSpPr>
        <p:spPr>
          <a:xfrm>
            <a:off x="1576251" y="3124178"/>
            <a:ext cx="4420739" cy="382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这里是要求说明：某某比赛，某某竞赛等</a:t>
            </a:r>
          </a:p>
        </p:txBody>
      </p:sp>
      <p:sp>
        <p:nvSpPr>
          <p:cNvPr id="1166" name="文本框 1165"/>
          <p:cNvSpPr txBox="1"/>
          <p:nvPr/>
        </p:nvSpPr>
        <p:spPr>
          <a:xfrm>
            <a:off x="1576251" y="4212152"/>
            <a:ext cx="4420739" cy="382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这里是要求说明：某某比赛，某某竞赛等</a:t>
            </a:r>
          </a:p>
        </p:txBody>
      </p:sp>
      <p:sp>
        <p:nvSpPr>
          <p:cNvPr id="1167" name="文本框 1166"/>
          <p:cNvSpPr txBox="1"/>
          <p:nvPr/>
        </p:nvSpPr>
        <p:spPr>
          <a:xfrm>
            <a:off x="1576251" y="5222050"/>
            <a:ext cx="4420739" cy="382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这里是要求说明：某某比赛，某某竞赛等</a:t>
            </a:r>
          </a:p>
        </p:txBody>
      </p:sp>
    </p:spTree>
    <p:extLst>
      <p:ext uri="{BB962C8B-B14F-4D97-AF65-F5344CB8AC3E}">
        <p14:creationId xmlns:p14="http://schemas.microsoft.com/office/powerpoint/2010/main" val="4100710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5" grpId="0" animBg="1"/>
      <p:bldP spid="124" grpId="0" animBg="1"/>
      <p:bldP spid="125" grpId="0" animBg="1"/>
      <p:bldP spid="126" grpId="0" animBg="1"/>
      <p:bldP spid="127" grpId="0" animBg="1"/>
      <p:bldP spid="1160" grpId="0"/>
      <p:bldP spid="1161" grpId="0"/>
      <p:bldP spid="1162" grpId="0"/>
      <p:bldP spid="1163" grpId="0"/>
      <p:bldP spid="1164" grpId="0"/>
      <p:bldP spid="1165" grpId="0"/>
      <p:bldP spid="1166" grpId="0"/>
      <p:bldP spid="116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自由: 形状 5"/>
          <p:cNvSpPr/>
          <p:nvPr/>
        </p:nvSpPr>
        <p:spPr>
          <a:xfrm rot="16200000">
            <a:off x="5900020" y="575285"/>
            <a:ext cx="400110" cy="11498405"/>
          </a:xfrm>
          <a:custGeom>
            <a:avLst/>
            <a:gdLst>
              <a:gd name="connsiteX0" fmla="*/ 0 w 507351"/>
              <a:gd name="connsiteY0" fmla="*/ 7277986 h 11487771"/>
              <a:gd name="connsiteX1" fmla="*/ 0 w 507351"/>
              <a:gd name="connsiteY1" fmla="*/ 0 h 11487771"/>
              <a:gd name="connsiteX2" fmla="*/ 318977 w 507351"/>
              <a:gd name="connsiteY2" fmla="*/ 79744 h 11487771"/>
              <a:gd name="connsiteX3" fmla="*/ 318977 w 507351"/>
              <a:gd name="connsiteY3" fmla="*/ 6701867 h 11487771"/>
              <a:gd name="connsiteX4" fmla="*/ 507351 w 507351"/>
              <a:gd name="connsiteY4" fmla="*/ 7224115 h 11487771"/>
              <a:gd name="connsiteX5" fmla="*/ 507351 w 507351"/>
              <a:gd name="connsiteY5" fmla="*/ 11487771 h 11487771"/>
              <a:gd name="connsiteX6" fmla="*/ 1 w 507351"/>
              <a:gd name="connsiteY6" fmla="*/ 11487771 h 11487771"/>
              <a:gd name="connsiteX7" fmla="*/ 1 w 507351"/>
              <a:gd name="connsiteY7" fmla="*/ 7277986 h 11487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7351" h="11487771">
                <a:moveTo>
                  <a:pt x="0" y="7277986"/>
                </a:moveTo>
                <a:lnTo>
                  <a:pt x="0" y="0"/>
                </a:lnTo>
                <a:lnTo>
                  <a:pt x="318977" y="79744"/>
                </a:lnTo>
                <a:lnTo>
                  <a:pt x="318977" y="6701867"/>
                </a:lnTo>
                <a:lnTo>
                  <a:pt x="507351" y="7224115"/>
                </a:lnTo>
                <a:lnTo>
                  <a:pt x="507351" y="11487771"/>
                </a:lnTo>
                <a:lnTo>
                  <a:pt x="1" y="11487771"/>
                </a:lnTo>
                <a:lnTo>
                  <a:pt x="1" y="7277986"/>
                </a:lnTo>
                <a:close/>
              </a:path>
            </a:pathLst>
          </a:custGeom>
          <a:solidFill>
            <a:srgbClr val="1482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 flipH="1" flipV="1">
            <a:off x="379152" y="6398241"/>
            <a:ext cx="6649601" cy="1842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7973962" y="6124434"/>
            <a:ext cx="3875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职场演示公众号  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SEVEN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 rot="10800000">
            <a:off x="339634" y="318958"/>
            <a:ext cx="11509643" cy="400111"/>
            <a:chOff x="350872" y="2807634"/>
            <a:chExt cx="11509643" cy="400111"/>
          </a:xfrm>
          <a:solidFill>
            <a:srgbClr val="14826D"/>
          </a:solidFill>
        </p:grpSpPr>
        <p:sp>
          <p:nvSpPr>
            <p:cNvPr id="6" name="自由: 形状 12"/>
            <p:cNvSpPr/>
            <p:nvPr/>
          </p:nvSpPr>
          <p:spPr>
            <a:xfrm rot="16200000">
              <a:off x="5905639" y="-2747133"/>
              <a:ext cx="400110" cy="11509643"/>
            </a:xfrm>
            <a:custGeom>
              <a:avLst/>
              <a:gdLst>
                <a:gd name="connsiteX0" fmla="*/ 0 w 507351"/>
                <a:gd name="connsiteY0" fmla="*/ 7277986 h 11487771"/>
                <a:gd name="connsiteX1" fmla="*/ 0 w 507351"/>
                <a:gd name="connsiteY1" fmla="*/ 0 h 11487771"/>
                <a:gd name="connsiteX2" fmla="*/ 318977 w 507351"/>
                <a:gd name="connsiteY2" fmla="*/ 79744 h 11487771"/>
                <a:gd name="connsiteX3" fmla="*/ 318977 w 507351"/>
                <a:gd name="connsiteY3" fmla="*/ 6701867 h 11487771"/>
                <a:gd name="connsiteX4" fmla="*/ 507351 w 507351"/>
                <a:gd name="connsiteY4" fmla="*/ 7224115 h 11487771"/>
                <a:gd name="connsiteX5" fmla="*/ 507351 w 507351"/>
                <a:gd name="connsiteY5" fmla="*/ 11487771 h 11487771"/>
                <a:gd name="connsiteX6" fmla="*/ 1 w 507351"/>
                <a:gd name="connsiteY6" fmla="*/ 11487771 h 11487771"/>
                <a:gd name="connsiteX7" fmla="*/ 1 w 507351"/>
                <a:gd name="connsiteY7" fmla="*/ 7277986 h 1148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7351" h="11487771">
                  <a:moveTo>
                    <a:pt x="0" y="7277986"/>
                  </a:moveTo>
                  <a:lnTo>
                    <a:pt x="0" y="0"/>
                  </a:lnTo>
                  <a:lnTo>
                    <a:pt x="318977" y="79744"/>
                  </a:lnTo>
                  <a:lnTo>
                    <a:pt x="318977" y="6701867"/>
                  </a:lnTo>
                  <a:lnTo>
                    <a:pt x="507351" y="7224115"/>
                  </a:lnTo>
                  <a:lnTo>
                    <a:pt x="507351" y="11487771"/>
                  </a:lnTo>
                  <a:lnTo>
                    <a:pt x="1" y="11487771"/>
                  </a:lnTo>
                  <a:lnTo>
                    <a:pt x="1" y="727798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cxnSp>
          <p:nvCxnSpPr>
            <p:cNvPr id="7" name="直接连接符 6"/>
            <p:cNvCxnSpPr/>
            <p:nvPr/>
          </p:nvCxnSpPr>
          <p:spPr>
            <a:xfrm flipH="1" flipV="1">
              <a:off x="379152" y="3081442"/>
              <a:ext cx="6649601" cy="18429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 rot="10800000">
              <a:off x="7973962" y="2807635"/>
              <a:ext cx="3875315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岗位竞聘</a:t>
              </a:r>
              <a:r>
                <a:rPr lang="en-US" altLang="zh-CN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——</a:t>
              </a:r>
              <a:r>
                <a:rPr lang="zh-CN" altLang="en-US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创新能力</a:t>
              </a:r>
            </a:p>
          </p:txBody>
        </p:sp>
      </p:grpSp>
      <p:sp>
        <p:nvSpPr>
          <p:cNvPr id="12" name="Freeform 5"/>
          <p:cNvSpPr>
            <a:spLocks/>
          </p:cNvSpPr>
          <p:nvPr/>
        </p:nvSpPr>
        <p:spPr bwMode="auto">
          <a:xfrm>
            <a:off x="6935651" y="4064250"/>
            <a:ext cx="501050" cy="454493"/>
          </a:xfrm>
          <a:custGeom>
            <a:avLst/>
            <a:gdLst>
              <a:gd name="T0" fmla="*/ 226 w 226"/>
              <a:gd name="T1" fmla="*/ 136 h 205"/>
              <a:gd name="T2" fmla="*/ 54 w 226"/>
              <a:gd name="T3" fmla="*/ 205 h 205"/>
              <a:gd name="T4" fmla="*/ 0 w 226"/>
              <a:gd name="T5" fmla="*/ 70 h 205"/>
              <a:gd name="T6" fmla="*/ 171 w 226"/>
              <a:gd name="T7" fmla="*/ 0 h 205"/>
              <a:gd name="T8" fmla="*/ 226 w 226"/>
              <a:gd name="T9" fmla="*/ 136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6" h="205">
                <a:moveTo>
                  <a:pt x="226" y="136"/>
                </a:moveTo>
                <a:lnTo>
                  <a:pt x="54" y="205"/>
                </a:lnTo>
                <a:lnTo>
                  <a:pt x="0" y="70"/>
                </a:lnTo>
                <a:lnTo>
                  <a:pt x="171" y="0"/>
                </a:lnTo>
                <a:lnTo>
                  <a:pt x="226" y="136"/>
                </a:lnTo>
                <a:close/>
              </a:path>
            </a:pathLst>
          </a:custGeom>
          <a:solidFill>
            <a:srgbClr val="D6D6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6984425" y="4110808"/>
            <a:ext cx="414585" cy="325904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7039850" y="4159583"/>
            <a:ext cx="28822" cy="226139"/>
          </a:xfrm>
          <a:prstGeom prst="rect">
            <a:avLst/>
          </a:prstGeom>
          <a:solidFill>
            <a:srgbClr val="D6D6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7097494" y="4159583"/>
            <a:ext cx="33256" cy="226139"/>
          </a:xfrm>
          <a:prstGeom prst="rect">
            <a:avLst/>
          </a:prstGeom>
          <a:solidFill>
            <a:srgbClr val="D6D6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Rectangle 9"/>
          <p:cNvSpPr>
            <a:spLocks noChangeArrowheads="1"/>
          </p:cNvSpPr>
          <p:nvPr/>
        </p:nvSpPr>
        <p:spPr bwMode="auto">
          <a:xfrm>
            <a:off x="7285941" y="4261566"/>
            <a:ext cx="28822" cy="124154"/>
          </a:xfrm>
          <a:prstGeom prst="rect">
            <a:avLst/>
          </a:prstGeom>
          <a:solidFill>
            <a:srgbClr val="D6D6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7159571" y="4159583"/>
            <a:ext cx="33256" cy="226139"/>
          </a:xfrm>
          <a:prstGeom prst="rect">
            <a:avLst/>
          </a:prstGeom>
          <a:solidFill>
            <a:srgbClr val="D6D6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7223864" y="4159583"/>
            <a:ext cx="28822" cy="226139"/>
          </a:xfrm>
          <a:prstGeom prst="rect">
            <a:avLst/>
          </a:prstGeom>
          <a:solidFill>
            <a:srgbClr val="D6D6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12"/>
          <p:cNvSpPr>
            <a:spLocks/>
          </p:cNvSpPr>
          <p:nvPr/>
        </p:nvSpPr>
        <p:spPr bwMode="auto">
          <a:xfrm>
            <a:off x="10225732" y="3328193"/>
            <a:ext cx="124154" cy="168494"/>
          </a:xfrm>
          <a:custGeom>
            <a:avLst/>
            <a:gdLst>
              <a:gd name="T0" fmla="*/ 30 w 30"/>
              <a:gd name="T1" fmla="*/ 36 h 40"/>
              <a:gd name="T2" fmla="*/ 27 w 30"/>
              <a:gd name="T3" fmla="*/ 40 h 40"/>
              <a:gd name="T4" fmla="*/ 4 w 30"/>
              <a:gd name="T5" fmla="*/ 40 h 40"/>
              <a:gd name="T6" fmla="*/ 0 w 30"/>
              <a:gd name="T7" fmla="*/ 36 h 40"/>
              <a:gd name="T8" fmla="*/ 0 w 30"/>
              <a:gd name="T9" fmla="*/ 3 h 40"/>
              <a:gd name="T10" fmla="*/ 4 w 30"/>
              <a:gd name="T11" fmla="*/ 0 h 40"/>
              <a:gd name="T12" fmla="*/ 27 w 30"/>
              <a:gd name="T13" fmla="*/ 0 h 40"/>
              <a:gd name="T14" fmla="*/ 30 w 30"/>
              <a:gd name="T15" fmla="*/ 3 h 40"/>
              <a:gd name="T16" fmla="*/ 30 w 30"/>
              <a:gd name="T17" fmla="*/ 36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0" h="40">
                <a:moveTo>
                  <a:pt x="30" y="36"/>
                </a:moveTo>
                <a:cubicBezTo>
                  <a:pt x="30" y="38"/>
                  <a:pt x="29" y="40"/>
                  <a:pt x="27" y="40"/>
                </a:cubicBezTo>
                <a:cubicBezTo>
                  <a:pt x="4" y="40"/>
                  <a:pt x="4" y="40"/>
                  <a:pt x="4" y="40"/>
                </a:cubicBezTo>
                <a:cubicBezTo>
                  <a:pt x="2" y="40"/>
                  <a:pt x="0" y="38"/>
                  <a:pt x="0" y="36"/>
                </a:cubicBezTo>
                <a:cubicBezTo>
                  <a:pt x="0" y="3"/>
                  <a:pt x="0" y="3"/>
                  <a:pt x="0" y="3"/>
                </a:cubicBezTo>
                <a:cubicBezTo>
                  <a:pt x="0" y="1"/>
                  <a:pt x="2" y="0"/>
                  <a:pt x="4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29" y="0"/>
                  <a:pt x="30" y="1"/>
                  <a:pt x="30" y="3"/>
                </a:cubicBezTo>
                <a:lnTo>
                  <a:pt x="30" y="36"/>
                </a:lnTo>
                <a:close/>
              </a:path>
            </a:pathLst>
          </a:custGeom>
          <a:solidFill>
            <a:srgbClr val="F2C0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13"/>
          <p:cNvSpPr>
            <a:spLocks/>
          </p:cNvSpPr>
          <p:nvPr/>
        </p:nvSpPr>
        <p:spPr bwMode="auto">
          <a:xfrm>
            <a:off x="10121533" y="2902522"/>
            <a:ext cx="412369" cy="414587"/>
          </a:xfrm>
          <a:custGeom>
            <a:avLst/>
            <a:gdLst>
              <a:gd name="T0" fmla="*/ 99 w 99"/>
              <a:gd name="T1" fmla="*/ 49 h 99"/>
              <a:gd name="T2" fmla="*/ 50 w 99"/>
              <a:gd name="T3" fmla="*/ 99 h 99"/>
              <a:gd name="T4" fmla="*/ 0 w 99"/>
              <a:gd name="T5" fmla="*/ 50 h 99"/>
              <a:gd name="T6" fmla="*/ 49 w 99"/>
              <a:gd name="T7" fmla="*/ 0 h 99"/>
              <a:gd name="T8" fmla="*/ 99 w 99"/>
              <a:gd name="T9" fmla="*/ 49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" h="99">
                <a:moveTo>
                  <a:pt x="99" y="49"/>
                </a:moveTo>
                <a:cubicBezTo>
                  <a:pt x="99" y="76"/>
                  <a:pt x="78" y="98"/>
                  <a:pt x="50" y="99"/>
                </a:cubicBezTo>
                <a:cubicBezTo>
                  <a:pt x="23" y="99"/>
                  <a:pt x="1" y="78"/>
                  <a:pt x="0" y="50"/>
                </a:cubicBezTo>
                <a:cubicBezTo>
                  <a:pt x="0" y="23"/>
                  <a:pt x="22" y="1"/>
                  <a:pt x="49" y="0"/>
                </a:cubicBezTo>
                <a:cubicBezTo>
                  <a:pt x="76" y="0"/>
                  <a:pt x="98" y="22"/>
                  <a:pt x="99" y="49"/>
                </a:cubicBezTo>
                <a:close/>
              </a:path>
            </a:pathLst>
          </a:custGeom>
          <a:solidFill>
            <a:srgbClr val="F2C0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14"/>
          <p:cNvSpPr>
            <a:spLocks/>
          </p:cNvSpPr>
          <p:nvPr/>
        </p:nvSpPr>
        <p:spPr bwMode="auto">
          <a:xfrm>
            <a:off x="10121533" y="2969033"/>
            <a:ext cx="303734" cy="447842"/>
          </a:xfrm>
          <a:custGeom>
            <a:avLst/>
            <a:gdLst>
              <a:gd name="T0" fmla="*/ 72 w 73"/>
              <a:gd name="T1" fmla="*/ 65 h 107"/>
              <a:gd name="T2" fmla="*/ 43 w 73"/>
              <a:gd name="T3" fmla="*/ 106 h 107"/>
              <a:gd name="T4" fmla="*/ 33 w 73"/>
              <a:gd name="T5" fmla="*/ 106 h 107"/>
              <a:gd name="T6" fmla="*/ 1 w 73"/>
              <a:gd name="T7" fmla="*/ 67 h 107"/>
              <a:gd name="T8" fmla="*/ 0 w 73"/>
              <a:gd name="T9" fmla="*/ 32 h 107"/>
              <a:gd name="T10" fmla="*/ 30 w 73"/>
              <a:gd name="T11" fmla="*/ 1 h 107"/>
              <a:gd name="T12" fmla="*/ 40 w 73"/>
              <a:gd name="T13" fmla="*/ 0 h 107"/>
              <a:gd name="T14" fmla="*/ 71 w 73"/>
              <a:gd name="T15" fmla="*/ 30 h 107"/>
              <a:gd name="T16" fmla="*/ 72 w 73"/>
              <a:gd name="T17" fmla="*/ 65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" h="107">
                <a:moveTo>
                  <a:pt x="72" y="65"/>
                </a:moveTo>
                <a:cubicBezTo>
                  <a:pt x="73" y="82"/>
                  <a:pt x="60" y="106"/>
                  <a:pt x="43" y="106"/>
                </a:cubicBezTo>
                <a:cubicBezTo>
                  <a:pt x="33" y="106"/>
                  <a:pt x="33" y="106"/>
                  <a:pt x="33" y="106"/>
                </a:cubicBezTo>
                <a:cubicBezTo>
                  <a:pt x="16" y="107"/>
                  <a:pt x="2" y="84"/>
                  <a:pt x="1" y="67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15"/>
                  <a:pt x="13" y="1"/>
                  <a:pt x="30" y="1"/>
                </a:cubicBezTo>
                <a:cubicBezTo>
                  <a:pt x="40" y="0"/>
                  <a:pt x="40" y="0"/>
                  <a:pt x="40" y="0"/>
                </a:cubicBezTo>
                <a:cubicBezTo>
                  <a:pt x="57" y="0"/>
                  <a:pt x="71" y="13"/>
                  <a:pt x="71" y="30"/>
                </a:cubicBezTo>
                <a:lnTo>
                  <a:pt x="72" y="65"/>
                </a:lnTo>
                <a:close/>
              </a:path>
            </a:pathLst>
          </a:custGeom>
          <a:solidFill>
            <a:srgbClr val="F2C0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15"/>
          <p:cNvSpPr>
            <a:spLocks/>
          </p:cNvSpPr>
          <p:nvPr/>
        </p:nvSpPr>
        <p:spPr bwMode="auto">
          <a:xfrm>
            <a:off x="10221298" y="3170783"/>
            <a:ext cx="303734" cy="254959"/>
          </a:xfrm>
          <a:custGeom>
            <a:avLst/>
            <a:gdLst>
              <a:gd name="T0" fmla="*/ 73 w 73"/>
              <a:gd name="T1" fmla="*/ 0 h 61"/>
              <a:gd name="T2" fmla="*/ 26 w 73"/>
              <a:gd name="T3" fmla="*/ 58 h 61"/>
              <a:gd name="T4" fmla="*/ 25 w 73"/>
              <a:gd name="T5" fmla="*/ 4 h 61"/>
              <a:gd name="T6" fmla="*/ 73 w 73"/>
              <a:gd name="T7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61">
                <a:moveTo>
                  <a:pt x="73" y="0"/>
                </a:moveTo>
                <a:cubicBezTo>
                  <a:pt x="73" y="0"/>
                  <a:pt x="53" y="55"/>
                  <a:pt x="26" y="58"/>
                </a:cubicBezTo>
                <a:cubicBezTo>
                  <a:pt x="0" y="61"/>
                  <a:pt x="25" y="4"/>
                  <a:pt x="25" y="4"/>
                </a:cubicBezTo>
                <a:lnTo>
                  <a:pt x="73" y="0"/>
                </a:lnTo>
                <a:close/>
              </a:path>
            </a:pathLst>
          </a:custGeom>
          <a:solidFill>
            <a:srgbClr val="F2C0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16"/>
          <p:cNvSpPr>
            <a:spLocks/>
          </p:cNvSpPr>
          <p:nvPr/>
        </p:nvSpPr>
        <p:spPr bwMode="auto">
          <a:xfrm>
            <a:off x="10137051" y="3119792"/>
            <a:ext cx="62077" cy="66511"/>
          </a:xfrm>
          <a:custGeom>
            <a:avLst/>
            <a:gdLst>
              <a:gd name="T0" fmla="*/ 0 w 15"/>
              <a:gd name="T1" fmla="*/ 8 h 16"/>
              <a:gd name="T2" fmla="*/ 8 w 15"/>
              <a:gd name="T3" fmla="*/ 16 h 16"/>
              <a:gd name="T4" fmla="*/ 15 w 15"/>
              <a:gd name="T5" fmla="*/ 8 h 16"/>
              <a:gd name="T6" fmla="*/ 7 w 15"/>
              <a:gd name="T7" fmla="*/ 0 h 16"/>
              <a:gd name="T8" fmla="*/ 0 w 15"/>
              <a:gd name="T9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6">
                <a:moveTo>
                  <a:pt x="0" y="8"/>
                </a:moveTo>
                <a:cubicBezTo>
                  <a:pt x="0" y="13"/>
                  <a:pt x="4" y="16"/>
                  <a:pt x="8" y="16"/>
                </a:cubicBezTo>
                <a:cubicBezTo>
                  <a:pt x="12" y="16"/>
                  <a:pt x="15" y="12"/>
                  <a:pt x="15" y="8"/>
                </a:cubicBezTo>
                <a:cubicBezTo>
                  <a:pt x="15" y="3"/>
                  <a:pt x="11" y="0"/>
                  <a:pt x="7" y="0"/>
                </a:cubicBezTo>
                <a:cubicBezTo>
                  <a:pt x="3" y="0"/>
                  <a:pt x="0" y="4"/>
                  <a:pt x="0" y="8"/>
                </a:cubicBezTo>
                <a:close/>
              </a:path>
            </a:pathLst>
          </a:custGeom>
          <a:solidFill>
            <a:srgbClr val="703C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17"/>
          <p:cNvSpPr>
            <a:spLocks/>
          </p:cNvSpPr>
          <p:nvPr/>
        </p:nvSpPr>
        <p:spPr bwMode="auto">
          <a:xfrm>
            <a:off x="10287809" y="3119792"/>
            <a:ext cx="70945" cy="70945"/>
          </a:xfrm>
          <a:custGeom>
            <a:avLst/>
            <a:gdLst>
              <a:gd name="T0" fmla="*/ 11 w 17"/>
              <a:gd name="T1" fmla="*/ 1 h 17"/>
              <a:gd name="T2" fmla="*/ 1 w 17"/>
              <a:gd name="T3" fmla="*/ 5 h 17"/>
              <a:gd name="T4" fmla="*/ 6 w 17"/>
              <a:gd name="T5" fmla="*/ 15 h 17"/>
              <a:gd name="T6" fmla="*/ 16 w 17"/>
              <a:gd name="T7" fmla="*/ 11 h 17"/>
              <a:gd name="T8" fmla="*/ 11 w 17"/>
              <a:gd name="T9" fmla="*/ 1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" h="17">
                <a:moveTo>
                  <a:pt x="11" y="1"/>
                </a:moveTo>
                <a:cubicBezTo>
                  <a:pt x="7" y="0"/>
                  <a:pt x="3" y="1"/>
                  <a:pt x="1" y="5"/>
                </a:cubicBezTo>
                <a:cubicBezTo>
                  <a:pt x="0" y="9"/>
                  <a:pt x="2" y="13"/>
                  <a:pt x="6" y="15"/>
                </a:cubicBezTo>
                <a:cubicBezTo>
                  <a:pt x="10" y="17"/>
                  <a:pt x="14" y="15"/>
                  <a:pt x="16" y="11"/>
                </a:cubicBezTo>
                <a:cubicBezTo>
                  <a:pt x="17" y="7"/>
                  <a:pt x="15" y="3"/>
                  <a:pt x="11" y="1"/>
                </a:cubicBezTo>
                <a:close/>
              </a:path>
            </a:pathLst>
          </a:custGeom>
          <a:solidFill>
            <a:srgbClr val="703C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18"/>
          <p:cNvSpPr>
            <a:spLocks/>
          </p:cNvSpPr>
          <p:nvPr/>
        </p:nvSpPr>
        <p:spPr bwMode="auto">
          <a:xfrm>
            <a:off x="10325499" y="2864833"/>
            <a:ext cx="75379" cy="75379"/>
          </a:xfrm>
          <a:custGeom>
            <a:avLst/>
            <a:gdLst>
              <a:gd name="T0" fmla="*/ 17 w 18"/>
              <a:gd name="T1" fmla="*/ 9 h 18"/>
              <a:gd name="T2" fmla="*/ 9 w 18"/>
              <a:gd name="T3" fmla="*/ 18 h 18"/>
              <a:gd name="T4" fmla="*/ 0 w 18"/>
              <a:gd name="T5" fmla="*/ 9 h 18"/>
              <a:gd name="T6" fmla="*/ 8 w 18"/>
              <a:gd name="T7" fmla="*/ 0 h 18"/>
              <a:gd name="T8" fmla="*/ 17 w 18"/>
              <a:gd name="T9" fmla="*/ 9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18">
                <a:moveTo>
                  <a:pt x="17" y="9"/>
                </a:moveTo>
                <a:cubicBezTo>
                  <a:pt x="18" y="14"/>
                  <a:pt x="14" y="18"/>
                  <a:pt x="9" y="18"/>
                </a:cubicBezTo>
                <a:cubicBezTo>
                  <a:pt x="4" y="18"/>
                  <a:pt x="0" y="14"/>
                  <a:pt x="0" y="9"/>
                </a:cubicBezTo>
                <a:cubicBezTo>
                  <a:pt x="0" y="4"/>
                  <a:pt x="4" y="0"/>
                  <a:pt x="8" y="0"/>
                </a:cubicBezTo>
                <a:cubicBezTo>
                  <a:pt x="13" y="0"/>
                  <a:pt x="17" y="4"/>
                  <a:pt x="17" y="9"/>
                </a:cubicBezTo>
                <a:close/>
              </a:path>
            </a:pathLst>
          </a:custGeom>
          <a:solidFill>
            <a:srgbClr val="703C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19"/>
          <p:cNvSpPr>
            <a:spLocks/>
          </p:cNvSpPr>
          <p:nvPr/>
        </p:nvSpPr>
        <p:spPr bwMode="auto">
          <a:xfrm>
            <a:off x="10163655" y="2869267"/>
            <a:ext cx="86465" cy="88681"/>
          </a:xfrm>
          <a:custGeom>
            <a:avLst/>
            <a:gdLst>
              <a:gd name="T0" fmla="*/ 20 w 21"/>
              <a:gd name="T1" fmla="*/ 10 h 21"/>
              <a:gd name="T2" fmla="*/ 11 w 21"/>
              <a:gd name="T3" fmla="*/ 20 h 21"/>
              <a:gd name="T4" fmla="*/ 0 w 21"/>
              <a:gd name="T5" fmla="*/ 11 h 21"/>
              <a:gd name="T6" fmla="*/ 10 w 21"/>
              <a:gd name="T7" fmla="*/ 0 h 21"/>
              <a:gd name="T8" fmla="*/ 20 w 21"/>
              <a:gd name="T9" fmla="*/ 1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21">
                <a:moveTo>
                  <a:pt x="20" y="10"/>
                </a:moveTo>
                <a:cubicBezTo>
                  <a:pt x="21" y="16"/>
                  <a:pt x="16" y="20"/>
                  <a:pt x="11" y="20"/>
                </a:cubicBezTo>
                <a:cubicBezTo>
                  <a:pt x="5" y="21"/>
                  <a:pt x="0" y="16"/>
                  <a:pt x="0" y="11"/>
                </a:cubicBezTo>
                <a:cubicBezTo>
                  <a:pt x="0" y="5"/>
                  <a:pt x="5" y="0"/>
                  <a:pt x="10" y="0"/>
                </a:cubicBezTo>
                <a:cubicBezTo>
                  <a:pt x="16" y="0"/>
                  <a:pt x="20" y="4"/>
                  <a:pt x="20" y="10"/>
                </a:cubicBezTo>
                <a:close/>
              </a:path>
            </a:pathLst>
          </a:custGeom>
          <a:solidFill>
            <a:srgbClr val="703C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20"/>
          <p:cNvSpPr>
            <a:spLocks/>
          </p:cNvSpPr>
          <p:nvPr/>
        </p:nvSpPr>
        <p:spPr bwMode="auto">
          <a:xfrm>
            <a:off x="10241252" y="2860399"/>
            <a:ext cx="84247" cy="84247"/>
          </a:xfrm>
          <a:custGeom>
            <a:avLst/>
            <a:gdLst>
              <a:gd name="T0" fmla="*/ 20 w 20"/>
              <a:gd name="T1" fmla="*/ 9 h 20"/>
              <a:gd name="T2" fmla="*/ 10 w 20"/>
              <a:gd name="T3" fmla="*/ 20 h 20"/>
              <a:gd name="T4" fmla="*/ 0 w 20"/>
              <a:gd name="T5" fmla="*/ 10 h 20"/>
              <a:gd name="T6" fmla="*/ 10 w 20"/>
              <a:gd name="T7" fmla="*/ 0 h 20"/>
              <a:gd name="T8" fmla="*/ 20 w 20"/>
              <a:gd name="T9" fmla="*/ 9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" h="20">
                <a:moveTo>
                  <a:pt x="20" y="9"/>
                </a:moveTo>
                <a:cubicBezTo>
                  <a:pt x="20" y="15"/>
                  <a:pt x="16" y="20"/>
                  <a:pt x="10" y="20"/>
                </a:cubicBezTo>
                <a:cubicBezTo>
                  <a:pt x="5" y="20"/>
                  <a:pt x="0" y="16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15" y="0"/>
                  <a:pt x="20" y="4"/>
                  <a:pt x="20" y="9"/>
                </a:cubicBezTo>
                <a:close/>
              </a:path>
            </a:pathLst>
          </a:custGeom>
          <a:solidFill>
            <a:srgbClr val="703C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21"/>
          <p:cNvSpPr>
            <a:spLocks/>
          </p:cNvSpPr>
          <p:nvPr/>
        </p:nvSpPr>
        <p:spPr bwMode="auto">
          <a:xfrm>
            <a:off x="10079408" y="2878135"/>
            <a:ext cx="525438" cy="425671"/>
          </a:xfrm>
          <a:custGeom>
            <a:avLst/>
            <a:gdLst>
              <a:gd name="T0" fmla="*/ 101 w 126"/>
              <a:gd name="T1" fmla="*/ 16 h 102"/>
              <a:gd name="T2" fmla="*/ 51 w 126"/>
              <a:gd name="T3" fmla="*/ 6 h 102"/>
              <a:gd name="T4" fmla="*/ 22 w 126"/>
              <a:gd name="T5" fmla="*/ 14 h 102"/>
              <a:gd name="T6" fmla="*/ 10 w 126"/>
              <a:gd name="T7" fmla="*/ 2 h 102"/>
              <a:gd name="T8" fmla="*/ 4 w 126"/>
              <a:gd name="T9" fmla="*/ 24 h 102"/>
              <a:gd name="T10" fmla="*/ 25 w 126"/>
              <a:gd name="T11" fmla="*/ 37 h 102"/>
              <a:gd name="T12" fmla="*/ 81 w 126"/>
              <a:gd name="T13" fmla="*/ 30 h 102"/>
              <a:gd name="T14" fmla="*/ 92 w 126"/>
              <a:gd name="T15" fmla="*/ 102 h 102"/>
              <a:gd name="T16" fmla="*/ 101 w 126"/>
              <a:gd name="T17" fmla="*/ 16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6" h="102">
                <a:moveTo>
                  <a:pt x="101" y="16"/>
                </a:moveTo>
                <a:cubicBezTo>
                  <a:pt x="85" y="1"/>
                  <a:pt x="67" y="6"/>
                  <a:pt x="51" y="6"/>
                </a:cubicBezTo>
                <a:cubicBezTo>
                  <a:pt x="41" y="6"/>
                  <a:pt x="27" y="10"/>
                  <a:pt x="22" y="14"/>
                </a:cubicBezTo>
                <a:cubicBezTo>
                  <a:pt x="23" y="5"/>
                  <a:pt x="17" y="0"/>
                  <a:pt x="10" y="2"/>
                </a:cubicBezTo>
                <a:cubicBezTo>
                  <a:pt x="5" y="3"/>
                  <a:pt x="0" y="10"/>
                  <a:pt x="4" y="24"/>
                </a:cubicBezTo>
                <a:cubicBezTo>
                  <a:pt x="7" y="39"/>
                  <a:pt x="25" y="37"/>
                  <a:pt x="25" y="37"/>
                </a:cubicBezTo>
                <a:cubicBezTo>
                  <a:pt x="45" y="37"/>
                  <a:pt x="81" y="30"/>
                  <a:pt x="81" y="30"/>
                </a:cubicBezTo>
                <a:cubicBezTo>
                  <a:pt x="81" y="30"/>
                  <a:pt x="70" y="51"/>
                  <a:pt x="92" y="102"/>
                </a:cubicBezTo>
                <a:cubicBezTo>
                  <a:pt x="106" y="78"/>
                  <a:pt x="126" y="40"/>
                  <a:pt x="101" y="16"/>
                </a:cubicBezTo>
                <a:close/>
              </a:path>
            </a:pathLst>
          </a:custGeom>
          <a:solidFill>
            <a:srgbClr val="703C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22"/>
          <p:cNvSpPr>
            <a:spLocks/>
          </p:cNvSpPr>
          <p:nvPr/>
        </p:nvSpPr>
        <p:spPr bwMode="auto">
          <a:xfrm>
            <a:off x="10387576" y="3119792"/>
            <a:ext cx="84247" cy="97549"/>
          </a:xfrm>
          <a:custGeom>
            <a:avLst/>
            <a:gdLst>
              <a:gd name="T0" fmla="*/ 20 w 20"/>
              <a:gd name="T1" fmla="*/ 11 h 23"/>
              <a:gd name="T2" fmla="*/ 10 w 20"/>
              <a:gd name="T3" fmla="*/ 22 h 23"/>
              <a:gd name="T4" fmla="*/ 0 w 20"/>
              <a:gd name="T5" fmla="*/ 12 h 23"/>
              <a:gd name="T6" fmla="*/ 10 w 20"/>
              <a:gd name="T7" fmla="*/ 0 h 23"/>
              <a:gd name="T8" fmla="*/ 20 w 20"/>
              <a:gd name="T9" fmla="*/ 11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" h="23">
                <a:moveTo>
                  <a:pt x="20" y="11"/>
                </a:moveTo>
                <a:cubicBezTo>
                  <a:pt x="20" y="17"/>
                  <a:pt x="16" y="22"/>
                  <a:pt x="10" y="22"/>
                </a:cubicBezTo>
                <a:cubicBezTo>
                  <a:pt x="5" y="23"/>
                  <a:pt x="0" y="18"/>
                  <a:pt x="0" y="12"/>
                </a:cubicBezTo>
                <a:cubicBezTo>
                  <a:pt x="0" y="5"/>
                  <a:pt x="4" y="0"/>
                  <a:pt x="10" y="0"/>
                </a:cubicBezTo>
                <a:cubicBezTo>
                  <a:pt x="15" y="0"/>
                  <a:pt x="20" y="5"/>
                  <a:pt x="20" y="11"/>
                </a:cubicBezTo>
                <a:close/>
              </a:path>
            </a:pathLst>
          </a:custGeom>
          <a:solidFill>
            <a:srgbClr val="F2C0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Rectangle 23"/>
          <p:cNvSpPr>
            <a:spLocks noChangeArrowheads="1"/>
          </p:cNvSpPr>
          <p:nvPr/>
        </p:nvSpPr>
        <p:spPr bwMode="auto">
          <a:xfrm>
            <a:off x="10236818" y="4299257"/>
            <a:ext cx="75379" cy="288215"/>
          </a:xfrm>
          <a:prstGeom prst="rect">
            <a:avLst/>
          </a:prstGeom>
          <a:solidFill>
            <a:srgbClr val="9E9E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Rectangle 24"/>
          <p:cNvSpPr>
            <a:spLocks noChangeArrowheads="1"/>
          </p:cNvSpPr>
          <p:nvPr/>
        </p:nvSpPr>
        <p:spPr bwMode="auto">
          <a:xfrm>
            <a:off x="10216864" y="4587472"/>
            <a:ext cx="117503" cy="73163"/>
          </a:xfrm>
          <a:prstGeom prst="rect">
            <a:avLst/>
          </a:prstGeom>
          <a:solidFill>
            <a:srgbClr val="9E9E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25"/>
          <p:cNvSpPr>
            <a:spLocks/>
          </p:cNvSpPr>
          <p:nvPr/>
        </p:nvSpPr>
        <p:spPr bwMode="auto">
          <a:xfrm>
            <a:off x="10278941" y="4565302"/>
            <a:ext cx="263827" cy="146324"/>
          </a:xfrm>
          <a:custGeom>
            <a:avLst/>
            <a:gdLst>
              <a:gd name="T0" fmla="*/ 117 w 119"/>
              <a:gd name="T1" fmla="*/ 66 h 66"/>
              <a:gd name="T2" fmla="*/ 0 w 119"/>
              <a:gd name="T3" fmla="*/ 40 h 66"/>
              <a:gd name="T4" fmla="*/ 0 w 119"/>
              <a:gd name="T5" fmla="*/ 0 h 66"/>
              <a:gd name="T6" fmla="*/ 119 w 119"/>
              <a:gd name="T7" fmla="*/ 53 h 66"/>
              <a:gd name="T8" fmla="*/ 117 w 119"/>
              <a:gd name="T9" fmla="*/ 66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9" h="66">
                <a:moveTo>
                  <a:pt x="117" y="66"/>
                </a:moveTo>
                <a:lnTo>
                  <a:pt x="0" y="40"/>
                </a:lnTo>
                <a:lnTo>
                  <a:pt x="0" y="0"/>
                </a:lnTo>
                <a:lnTo>
                  <a:pt x="119" y="53"/>
                </a:lnTo>
                <a:lnTo>
                  <a:pt x="117" y="66"/>
                </a:lnTo>
                <a:close/>
              </a:path>
            </a:pathLst>
          </a:custGeom>
          <a:solidFill>
            <a:srgbClr val="9E9E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26"/>
          <p:cNvSpPr>
            <a:spLocks/>
          </p:cNvSpPr>
          <p:nvPr/>
        </p:nvSpPr>
        <p:spPr bwMode="auto">
          <a:xfrm>
            <a:off x="10476257" y="4673937"/>
            <a:ext cx="86465" cy="88681"/>
          </a:xfrm>
          <a:custGeom>
            <a:avLst/>
            <a:gdLst>
              <a:gd name="T0" fmla="*/ 1 w 21"/>
              <a:gd name="T1" fmla="*/ 8 h 21"/>
              <a:gd name="T2" fmla="*/ 9 w 21"/>
              <a:gd name="T3" fmla="*/ 20 h 21"/>
              <a:gd name="T4" fmla="*/ 20 w 21"/>
              <a:gd name="T5" fmla="*/ 12 h 21"/>
              <a:gd name="T6" fmla="*/ 13 w 21"/>
              <a:gd name="T7" fmla="*/ 1 h 21"/>
              <a:gd name="T8" fmla="*/ 1 w 21"/>
              <a:gd name="T9" fmla="*/ 8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21">
                <a:moveTo>
                  <a:pt x="1" y="8"/>
                </a:moveTo>
                <a:cubicBezTo>
                  <a:pt x="0" y="13"/>
                  <a:pt x="3" y="19"/>
                  <a:pt x="9" y="20"/>
                </a:cubicBezTo>
                <a:cubicBezTo>
                  <a:pt x="14" y="21"/>
                  <a:pt x="19" y="17"/>
                  <a:pt x="20" y="12"/>
                </a:cubicBezTo>
                <a:cubicBezTo>
                  <a:pt x="21" y="7"/>
                  <a:pt x="18" y="2"/>
                  <a:pt x="13" y="1"/>
                </a:cubicBezTo>
                <a:cubicBezTo>
                  <a:pt x="7" y="0"/>
                  <a:pt x="2" y="3"/>
                  <a:pt x="1" y="8"/>
                </a:cubicBezTo>
                <a:close/>
              </a:path>
            </a:pathLst>
          </a:custGeom>
          <a:solidFill>
            <a:srgbClr val="9E9E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27"/>
          <p:cNvSpPr>
            <a:spLocks/>
          </p:cNvSpPr>
          <p:nvPr/>
        </p:nvSpPr>
        <p:spPr bwMode="auto">
          <a:xfrm>
            <a:off x="10008463" y="4565302"/>
            <a:ext cx="261611" cy="137456"/>
          </a:xfrm>
          <a:custGeom>
            <a:avLst/>
            <a:gdLst>
              <a:gd name="T0" fmla="*/ 2 w 118"/>
              <a:gd name="T1" fmla="*/ 62 h 62"/>
              <a:gd name="T2" fmla="*/ 118 w 118"/>
              <a:gd name="T3" fmla="*/ 40 h 62"/>
              <a:gd name="T4" fmla="*/ 118 w 118"/>
              <a:gd name="T5" fmla="*/ 0 h 62"/>
              <a:gd name="T6" fmla="*/ 0 w 118"/>
              <a:gd name="T7" fmla="*/ 51 h 62"/>
              <a:gd name="T8" fmla="*/ 2 w 118"/>
              <a:gd name="T9" fmla="*/ 62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8" h="62">
                <a:moveTo>
                  <a:pt x="2" y="62"/>
                </a:moveTo>
                <a:lnTo>
                  <a:pt x="118" y="40"/>
                </a:lnTo>
                <a:lnTo>
                  <a:pt x="118" y="0"/>
                </a:lnTo>
                <a:lnTo>
                  <a:pt x="0" y="51"/>
                </a:lnTo>
                <a:lnTo>
                  <a:pt x="2" y="62"/>
                </a:lnTo>
                <a:close/>
              </a:path>
            </a:pathLst>
          </a:custGeom>
          <a:solidFill>
            <a:srgbClr val="9E9E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28"/>
          <p:cNvSpPr>
            <a:spLocks/>
          </p:cNvSpPr>
          <p:nvPr/>
        </p:nvSpPr>
        <p:spPr bwMode="auto">
          <a:xfrm>
            <a:off x="9986293" y="4669503"/>
            <a:ext cx="88681" cy="88681"/>
          </a:xfrm>
          <a:custGeom>
            <a:avLst/>
            <a:gdLst>
              <a:gd name="T0" fmla="*/ 20 w 21"/>
              <a:gd name="T1" fmla="*/ 8 h 21"/>
              <a:gd name="T2" fmla="*/ 12 w 21"/>
              <a:gd name="T3" fmla="*/ 20 h 21"/>
              <a:gd name="T4" fmla="*/ 1 w 21"/>
              <a:gd name="T5" fmla="*/ 12 h 21"/>
              <a:gd name="T6" fmla="*/ 9 w 21"/>
              <a:gd name="T7" fmla="*/ 1 h 21"/>
              <a:gd name="T8" fmla="*/ 20 w 21"/>
              <a:gd name="T9" fmla="*/ 8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21">
                <a:moveTo>
                  <a:pt x="20" y="8"/>
                </a:moveTo>
                <a:cubicBezTo>
                  <a:pt x="21" y="14"/>
                  <a:pt x="17" y="19"/>
                  <a:pt x="12" y="20"/>
                </a:cubicBezTo>
                <a:cubicBezTo>
                  <a:pt x="7" y="21"/>
                  <a:pt x="2" y="17"/>
                  <a:pt x="1" y="12"/>
                </a:cubicBezTo>
                <a:cubicBezTo>
                  <a:pt x="0" y="7"/>
                  <a:pt x="3" y="2"/>
                  <a:pt x="9" y="1"/>
                </a:cubicBezTo>
                <a:cubicBezTo>
                  <a:pt x="14" y="0"/>
                  <a:pt x="19" y="3"/>
                  <a:pt x="20" y="8"/>
                </a:cubicBezTo>
                <a:close/>
              </a:path>
            </a:pathLst>
          </a:custGeom>
          <a:solidFill>
            <a:srgbClr val="9E9E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29"/>
          <p:cNvSpPr>
            <a:spLocks/>
          </p:cNvSpPr>
          <p:nvPr/>
        </p:nvSpPr>
        <p:spPr bwMode="auto">
          <a:xfrm>
            <a:off x="9895394" y="3554332"/>
            <a:ext cx="226137" cy="780398"/>
          </a:xfrm>
          <a:custGeom>
            <a:avLst/>
            <a:gdLst>
              <a:gd name="T0" fmla="*/ 0 w 54"/>
              <a:gd name="T1" fmla="*/ 10 h 187"/>
              <a:gd name="T2" fmla="*/ 9 w 54"/>
              <a:gd name="T3" fmla="*/ 1 h 187"/>
              <a:gd name="T4" fmla="*/ 9 w 54"/>
              <a:gd name="T5" fmla="*/ 1 h 187"/>
              <a:gd name="T6" fmla="*/ 19 w 54"/>
              <a:gd name="T7" fmla="*/ 6 h 187"/>
              <a:gd name="T8" fmla="*/ 51 w 54"/>
              <a:gd name="T9" fmla="*/ 79 h 187"/>
              <a:gd name="T10" fmla="*/ 51 w 54"/>
              <a:gd name="T11" fmla="*/ 171 h 187"/>
              <a:gd name="T12" fmla="*/ 45 w 54"/>
              <a:gd name="T13" fmla="*/ 185 h 187"/>
              <a:gd name="T14" fmla="*/ 33 w 54"/>
              <a:gd name="T15" fmla="*/ 180 h 187"/>
              <a:gd name="T16" fmla="*/ 2 w 54"/>
              <a:gd name="T17" fmla="*/ 112 h 187"/>
              <a:gd name="T18" fmla="*/ 0 w 54"/>
              <a:gd name="T19" fmla="*/ 102 h 187"/>
              <a:gd name="T20" fmla="*/ 0 w 54"/>
              <a:gd name="T21" fmla="*/ 10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4" h="187">
                <a:moveTo>
                  <a:pt x="0" y="10"/>
                </a:moveTo>
                <a:cubicBezTo>
                  <a:pt x="0" y="5"/>
                  <a:pt x="4" y="1"/>
                  <a:pt x="9" y="1"/>
                </a:cubicBezTo>
                <a:cubicBezTo>
                  <a:pt x="9" y="1"/>
                  <a:pt x="9" y="1"/>
                  <a:pt x="9" y="1"/>
                </a:cubicBezTo>
                <a:cubicBezTo>
                  <a:pt x="13" y="0"/>
                  <a:pt x="17" y="2"/>
                  <a:pt x="19" y="6"/>
                </a:cubicBezTo>
                <a:cubicBezTo>
                  <a:pt x="51" y="79"/>
                  <a:pt x="51" y="79"/>
                  <a:pt x="51" y="79"/>
                </a:cubicBezTo>
                <a:cubicBezTo>
                  <a:pt x="54" y="85"/>
                  <a:pt x="51" y="171"/>
                  <a:pt x="51" y="171"/>
                </a:cubicBezTo>
                <a:cubicBezTo>
                  <a:pt x="51" y="175"/>
                  <a:pt x="50" y="182"/>
                  <a:pt x="45" y="185"/>
                </a:cubicBezTo>
                <a:cubicBezTo>
                  <a:pt x="40" y="187"/>
                  <a:pt x="35" y="185"/>
                  <a:pt x="33" y="180"/>
                </a:cubicBezTo>
                <a:cubicBezTo>
                  <a:pt x="2" y="112"/>
                  <a:pt x="2" y="112"/>
                  <a:pt x="2" y="112"/>
                </a:cubicBezTo>
                <a:cubicBezTo>
                  <a:pt x="2" y="110"/>
                  <a:pt x="0" y="108"/>
                  <a:pt x="0" y="102"/>
                </a:cubicBezTo>
                <a:lnTo>
                  <a:pt x="0" y="10"/>
                </a:lnTo>
                <a:close/>
              </a:path>
            </a:pathLst>
          </a:custGeom>
          <a:solidFill>
            <a:srgbClr val="9E9E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30"/>
          <p:cNvSpPr>
            <a:spLocks/>
          </p:cNvSpPr>
          <p:nvPr/>
        </p:nvSpPr>
        <p:spPr bwMode="auto">
          <a:xfrm>
            <a:off x="10028416" y="3902406"/>
            <a:ext cx="485530" cy="430105"/>
          </a:xfrm>
          <a:custGeom>
            <a:avLst/>
            <a:gdLst>
              <a:gd name="T0" fmla="*/ 0 w 116"/>
              <a:gd name="T1" fmla="*/ 92 h 103"/>
              <a:gd name="T2" fmla="*/ 10 w 116"/>
              <a:gd name="T3" fmla="*/ 103 h 103"/>
              <a:gd name="T4" fmla="*/ 106 w 116"/>
              <a:gd name="T5" fmla="*/ 103 h 103"/>
              <a:gd name="T6" fmla="*/ 116 w 116"/>
              <a:gd name="T7" fmla="*/ 92 h 103"/>
              <a:gd name="T8" fmla="*/ 116 w 116"/>
              <a:gd name="T9" fmla="*/ 10 h 103"/>
              <a:gd name="T10" fmla="*/ 106 w 116"/>
              <a:gd name="T11" fmla="*/ 0 h 103"/>
              <a:gd name="T12" fmla="*/ 10 w 116"/>
              <a:gd name="T13" fmla="*/ 0 h 103"/>
              <a:gd name="T14" fmla="*/ 0 w 116"/>
              <a:gd name="T15" fmla="*/ 10 h 103"/>
              <a:gd name="T16" fmla="*/ 0 w 116"/>
              <a:gd name="T17" fmla="*/ 92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6" h="103">
                <a:moveTo>
                  <a:pt x="0" y="92"/>
                </a:moveTo>
                <a:cubicBezTo>
                  <a:pt x="0" y="98"/>
                  <a:pt x="5" y="103"/>
                  <a:pt x="10" y="103"/>
                </a:cubicBezTo>
                <a:cubicBezTo>
                  <a:pt x="106" y="103"/>
                  <a:pt x="106" y="103"/>
                  <a:pt x="106" y="103"/>
                </a:cubicBezTo>
                <a:cubicBezTo>
                  <a:pt x="112" y="103"/>
                  <a:pt x="116" y="98"/>
                  <a:pt x="116" y="92"/>
                </a:cubicBezTo>
                <a:cubicBezTo>
                  <a:pt x="116" y="10"/>
                  <a:pt x="116" y="10"/>
                  <a:pt x="116" y="10"/>
                </a:cubicBezTo>
                <a:cubicBezTo>
                  <a:pt x="116" y="4"/>
                  <a:pt x="112" y="0"/>
                  <a:pt x="106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0" y="4"/>
                  <a:pt x="0" y="10"/>
                </a:cubicBezTo>
                <a:lnTo>
                  <a:pt x="0" y="92"/>
                </a:lnTo>
                <a:close/>
              </a:path>
            </a:pathLst>
          </a:custGeom>
          <a:solidFill>
            <a:srgbClr val="9E9E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Rectangle 31"/>
          <p:cNvSpPr>
            <a:spLocks noChangeArrowheads="1"/>
          </p:cNvSpPr>
          <p:nvPr/>
        </p:nvSpPr>
        <p:spPr bwMode="auto">
          <a:xfrm>
            <a:off x="10258988" y="4101940"/>
            <a:ext cx="312602" cy="108635"/>
          </a:xfrm>
          <a:prstGeom prst="rect">
            <a:avLst/>
          </a:pr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Oval 32"/>
          <p:cNvSpPr>
            <a:spLocks noChangeArrowheads="1"/>
          </p:cNvSpPr>
          <p:nvPr/>
        </p:nvSpPr>
        <p:spPr bwMode="auto">
          <a:xfrm>
            <a:off x="10525032" y="4101940"/>
            <a:ext cx="108635" cy="108635"/>
          </a:xfrm>
          <a:prstGeom prst="ellipse">
            <a:avLst/>
          </a:pr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Oval 33"/>
          <p:cNvSpPr>
            <a:spLocks noChangeArrowheads="1"/>
          </p:cNvSpPr>
          <p:nvPr/>
        </p:nvSpPr>
        <p:spPr bwMode="auto">
          <a:xfrm>
            <a:off x="10212430" y="4101940"/>
            <a:ext cx="108635" cy="108635"/>
          </a:xfrm>
          <a:prstGeom prst="ellipse">
            <a:avLst/>
          </a:pr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Rectangle 34"/>
          <p:cNvSpPr>
            <a:spLocks noChangeArrowheads="1"/>
          </p:cNvSpPr>
          <p:nvPr/>
        </p:nvSpPr>
        <p:spPr bwMode="auto">
          <a:xfrm>
            <a:off x="10525032" y="4164017"/>
            <a:ext cx="108635" cy="385765"/>
          </a:xfrm>
          <a:prstGeom prst="rect">
            <a:avLst/>
          </a:pr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Oval 35"/>
          <p:cNvSpPr>
            <a:spLocks noChangeArrowheads="1"/>
          </p:cNvSpPr>
          <p:nvPr/>
        </p:nvSpPr>
        <p:spPr bwMode="auto">
          <a:xfrm>
            <a:off x="10525032" y="4101940"/>
            <a:ext cx="108635" cy="108635"/>
          </a:xfrm>
          <a:prstGeom prst="ellipse">
            <a:avLst/>
          </a:pr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Freeform 36"/>
          <p:cNvSpPr>
            <a:spLocks/>
          </p:cNvSpPr>
          <p:nvPr/>
        </p:nvSpPr>
        <p:spPr bwMode="auto">
          <a:xfrm>
            <a:off x="10525032" y="4527612"/>
            <a:ext cx="268261" cy="79813"/>
          </a:xfrm>
          <a:custGeom>
            <a:avLst/>
            <a:gdLst>
              <a:gd name="T0" fmla="*/ 5 w 64"/>
              <a:gd name="T1" fmla="*/ 0 h 19"/>
              <a:gd name="T2" fmla="*/ 26 w 64"/>
              <a:gd name="T3" fmla="*/ 0 h 19"/>
              <a:gd name="T4" fmla="*/ 28 w 64"/>
              <a:gd name="T5" fmla="*/ 0 h 19"/>
              <a:gd name="T6" fmla="*/ 61 w 64"/>
              <a:gd name="T7" fmla="*/ 13 h 19"/>
              <a:gd name="T8" fmla="*/ 64 w 64"/>
              <a:gd name="T9" fmla="*/ 17 h 19"/>
              <a:gd name="T10" fmla="*/ 59 w 64"/>
              <a:gd name="T11" fmla="*/ 19 h 19"/>
              <a:gd name="T12" fmla="*/ 27 w 64"/>
              <a:gd name="T13" fmla="*/ 19 h 19"/>
              <a:gd name="T14" fmla="*/ 16 w 64"/>
              <a:gd name="T15" fmla="*/ 15 h 19"/>
              <a:gd name="T16" fmla="*/ 16 w 64"/>
              <a:gd name="T17" fmla="*/ 19 h 19"/>
              <a:gd name="T18" fmla="*/ 5 w 64"/>
              <a:gd name="T19" fmla="*/ 19 h 19"/>
              <a:gd name="T20" fmla="*/ 0 w 64"/>
              <a:gd name="T21" fmla="*/ 16 h 19"/>
              <a:gd name="T22" fmla="*/ 0 w 64"/>
              <a:gd name="T23" fmla="*/ 3 h 19"/>
              <a:gd name="T24" fmla="*/ 5 w 64"/>
              <a:gd name="T25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4" h="19">
                <a:moveTo>
                  <a:pt x="5" y="0"/>
                </a:moveTo>
                <a:cubicBezTo>
                  <a:pt x="26" y="0"/>
                  <a:pt x="26" y="0"/>
                  <a:pt x="26" y="0"/>
                </a:cubicBezTo>
                <a:cubicBezTo>
                  <a:pt x="26" y="0"/>
                  <a:pt x="27" y="0"/>
                  <a:pt x="28" y="0"/>
                </a:cubicBezTo>
                <a:cubicBezTo>
                  <a:pt x="61" y="13"/>
                  <a:pt x="61" y="13"/>
                  <a:pt x="61" y="13"/>
                </a:cubicBezTo>
                <a:cubicBezTo>
                  <a:pt x="63" y="14"/>
                  <a:pt x="64" y="15"/>
                  <a:pt x="64" y="17"/>
                </a:cubicBezTo>
                <a:cubicBezTo>
                  <a:pt x="63" y="18"/>
                  <a:pt x="61" y="19"/>
                  <a:pt x="59" y="19"/>
                </a:cubicBezTo>
                <a:cubicBezTo>
                  <a:pt x="27" y="19"/>
                  <a:pt x="27" y="19"/>
                  <a:pt x="27" y="19"/>
                </a:cubicBezTo>
                <a:cubicBezTo>
                  <a:pt x="16" y="15"/>
                  <a:pt x="16" y="15"/>
                  <a:pt x="16" y="15"/>
                </a:cubicBezTo>
                <a:cubicBezTo>
                  <a:pt x="16" y="19"/>
                  <a:pt x="16" y="19"/>
                  <a:pt x="16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2" y="19"/>
                  <a:pt x="0" y="18"/>
                  <a:pt x="0" y="16"/>
                </a:cubicBezTo>
                <a:cubicBezTo>
                  <a:pt x="0" y="3"/>
                  <a:pt x="0" y="3"/>
                  <a:pt x="0" y="3"/>
                </a:cubicBezTo>
                <a:cubicBezTo>
                  <a:pt x="0" y="1"/>
                  <a:pt x="2" y="0"/>
                  <a:pt x="5" y="0"/>
                </a:cubicBezTo>
                <a:close/>
              </a:path>
            </a:pathLst>
          </a:cu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Rectangle 37"/>
          <p:cNvSpPr>
            <a:spLocks noChangeArrowheads="1"/>
          </p:cNvSpPr>
          <p:nvPr/>
        </p:nvSpPr>
        <p:spPr bwMode="auto">
          <a:xfrm>
            <a:off x="10400878" y="3951182"/>
            <a:ext cx="308168" cy="108635"/>
          </a:xfrm>
          <a:prstGeom prst="rect">
            <a:avLst/>
          </a:pr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Oval 38"/>
          <p:cNvSpPr>
            <a:spLocks noChangeArrowheads="1"/>
          </p:cNvSpPr>
          <p:nvPr/>
        </p:nvSpPr>
        <p:spPr bwMode="auto">
          <a:xfrm>
            <a:off x="10664706" y="3951182"/>
            <a:ext cx="106417" cy="108635"/>
          </a:xfrm>
          <a:prstGeom prst="ellipse">
            <a:avLst/>
          </a:pr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Oval 39"/>
          <p:cNvSpPr>
            <a:spLocks noChangeArrowheads="1"/>
          </p:cNvSpPr>
          <p:nvPr/>
        </p:nvSpPr>
        <p:spPr bwMode="auto">
          <a:xfrm>
            <a:off x="10354321" y="3951182"/>
            <a:ext cx="108635" cy="108635"/>
          </a:xfrm>
          <a:prstGeom prst="ellipse">
            <a:avLst/>
          </a:pr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Rectangle 40"/>
          <p:cNvSpPr>
            <a:spLocks noChangeArrowheads="1"/>
          </p:cNvSpPr>
          <p:nvPr/>
        </p:nvSpPr>
        <p:spPr bwMode="auto">
          <a:xfrm>
            <a:off x="10664706" y="4013259"/>
            <a:ext cx="110852" cy="385765"/>
          </a:xfrm>
          <a:prstGeom prst="rect">
            <a:avLst/>
          </a:pr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Oval 41"/>
          <p:cNvSpPr>
            <a:spLocks noChangeArrowheads="1"/>
          </p:cNvSpPr>
          <p:nvPr/>
        </p:nvSpPr>
        <p:spPr bwMode="auto">
          <a:xfrm>
            <a:off x="10664706" y="3951182"/>
            <a:ext cx="110852" cy="108635"/>
          </a:xfrm>
          <a:prstGeom prst="ellipse">
            <a:avLst/>
          </a:pr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Freeform 42"/>
          <p:cNvSpPr>
            <a:spLocks/>
          </p:cNvSpPr>
          <p:nvPr/>
        </p:nvSpPr>
        <p:spPr bwMode="auto">
          <a:xfrm>
            <a:off x="10664706" y="4376853"/>
            <a:ext cx="261611" cy="79813"/>
          </a:xfrm>
          <a:custGeom>
            <a:avLst/>
            <a:gdLst>
              <a:gd name="T0" fmla="*/ 5 w 63"/>
              <a:gd name="T1" fmla="*/ 0 h 19"/>
              <a:gd name="T2" fmla="*/ 25 w 63"/>
              <a:gd name="T3" fmla="*/ 0 h 19"/>
              <a:gd name="T4" fmla="*/ 28 w 63"/>
              <a:gd name="T5" fmla="*/ 0 h 19"/>
              <a:gd name="T6" fmla="*/ 60 w 63"/>
              <a:gd name="T7" fmla="*/ 13 h 19"/>
              <a:gd name="T8" fmla="*/ 62 w 63"/>
              <a:gd name="T9" fmla="*/ 17 h 19"/>
              <a:gd name="T10" fmla="*/ 58 w 63"/>
              <a:gd name="T11" fmla="*/ 19 h 19"/>
              <a:gd name="T12" fmla="*/ 27 w 63"/>
              <a:gd name="T13" fmla="*/ 19 h 19"/>
              <a:gd name="T14" fmla="*/ 16 w 63"/>
              <a:gd name="T15" fmla="*/ 15 h 19"/>
              <a:gd name="T16" fmla="*/ 16 w 63"/>
              <a:gd name="T17" fmla="*/ 19 h 19"/>
              <a:gd name="T18" fmla="*/ 5 w 63"/>
              <a:gd name="T19" fmla="*/ 19 h 19"/>
              <a:gd name="T20" fmla="*/ 0 w 63"/>
              <a:gd name="T21" fmla="*/ 16 h 19"/>
              <a:gd name="T22" fmla="*/ 0 w 63"/>
              <a:gd name="T23" fmla="*/ 3 h 19"/>
              <a:gd name="T24" fmla="*/ 5 w 63"/>
              <a:gd name="T25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3" h="19">
                <a:moveTo>
                  <a:pt x="5" y="0"/>
                </a:moveTo>
                <a:cubicBezTo>
                  <a:pt x="25" y="0"/>
                  <a:pt x="25" y="0"/>
                  <a:pt x="25" y="0"/>
                </a:cubicBezTo>
                <a:cubicBezTo>
                  <a:pt x="26" y="0"/>
                  <a:pt x="27" y="0"/>
                  <a:pt x="28" y="0"/>
                </a:cubicBezTo>
                <a:cubicBezTo>
                  <a:pt x="60" y="13"/>
                  <a:pt x="60" y="13"/>
                  <a:pt x="60" y="13"/>
                </a:cubicBezTo>
                <a:cubicBezTo>
                  <a:pt x="62" y="14"/>
                  <a:pt x="63" y="15"/>
                  <a:pt x="62" y="17"/>
                </a:cubicBezTo>
                <a:cubicBezTo>
                  <a:pt x="62" y="18"/>
                  <a:pt x="60" y="19"/>
                  <a:pt x="58" y="19"/>
                </a:cubicBezTo>
                <a:cubicBezTo>
                  <a:pt x="27" y="19"/>
                  <a:pt x="27" y="19"/>
                  <a:pt x="27" y="19"/>
                </a:cubicBezTo>
                <a:cubicBezTo>
                  <a:pt x="16" y="15"/>
                  <a:pt x="16" y="15"/>
                  <a:pt x="16" y="15"/>
                </a:cubicBezTo>
                <a:cubicBezTo>
                  <a:pt x="16" y="19"/>
                  <a:pt x="16" y="19"/>
                  <a:pt x="16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3" y="19"/>
                  <a:pt x="0" y="18"/>
                  <a:pt x="0" y="16"/>
                </a:cubicBezTo>
                <a:cubicBezTo>
                  <a:pt x="0" y="3"/>
                  <a:pt x="0" y="3"/>
                  <a:pt x="0" y="3"/>
                </a:cubicBezTo>
                <a:cubicBezTo>
                  <a:pt x="0" y="2"/>
                  <a:pt x="3" y="0"/>
                  <a:pt x="5" y="0"/>
                </a:cubicBezTo>
                <a:close/>
              </a:path>
            </a:pathLst>
          </a:cu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Freeform 43"/>
          <p:cNvSpPr>
            <a:spLocks/>
          </p:cNvSpPr>
          <p:nvPr/>
        </p:nvSpPr>
        <p:spPr bwMode="auto">
          <a:xfrm>
            <a:off x="10099362" y="3445696"/>
            <a:ext cx="339206" cy="622988"/>
          </a:xfrm>
          <a:custGeom>
            <a:avLst/>
            <a:gdLst>
              <a:gd name="T0" fmla="*/ 0 w 81"/>
              <a:gd name="T1" fmla="*/ 10 h 149"/>
              <a:gd name="T2" fmla="*/ 10 w 81"/>
              <a:gd name="T3" fmla="*/ 0 h 149"/>
              <a:gd name="T4" fmla="*/ 71 w 81"/>
              <a:gd name="T5" fmla="*/ 0 h 149"/>
              <a:gd name="T6" fmla="*/ 81 w 81"/>
              <a:gd name="T7" fmla="*/ 10 h 149"/>
              <a:gd name="T8" fmla="*/ 81 w 81"/>
              <a:gd name="T9" fmla="*/ 149 h 149"/>
              <a:gd name="T10" fmla="*/ 0 w 81"/>
              <a:gd name="T11" fmla="*/ 149 h 149"/>
              <a:gd name="T12" fmla="*/ 0 w 81"/>
              <a:gd name="T13" fmla="*/ 10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1" h="149">
                <a:moveTo>
                  <a:pt x="0" y="10"/>
                </a:moveTo>
                <a:cubicBezTo>
                  <a:pt x="0" y="5"/>
                  <a:pt x="4" y="0"/>
                  <a:pt x="10" y="0"/>
                </a:cubicBezTo>
                <a:cubicBezTo>
                  <a:pt x="71" y="0"/>
                  <a:pt x="71" y="0"/>
                  <a:pt x="71" y="0"/>
                </a:cubicBezTo>
                <a:cubicBezTo>
                  <a:pt x="77" y="0"/>
                  <a:pt x="81" y="5"/>
                  <a:pt x="81" y="10"/>
                </a:cubicBezTo>
                <a:cubicBezTo>
                  <a:pt x="81" y="149"/>
                  <a:pt x="81" y="149"/>
                  <a:pt x="81" y="149"/>
                </a:cubicBezTo>
                <a:cubicBezTo>
                  <a:pt x="0" y="149"/>
                  <a:pt x="0" y="149"/>
                  <a:pt x="0" y="149"/>
                </a:cubicBezTo>
                <a:lnTo>
                  <a:pt x="0" y="10"/>
                </a:lnTo>
                <a:close/>
              </a:path>
            </a:pathLst>
          </a:cu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44"/>
          <p:cNvSpPr>
            <a:spLocks/>
          </p:cNvSpPr>
          <p:nvPr/>
        </p:nvSpPr>
        <p:spPr bwMode="auto">
          <a:xfrm>
            <a:off x="10099362" y="4026561"/>
            <a:ext cx="339206" cy="184014"/>
          </a:xfrm>
          <a:custGeom>
            <a:avLst/>
            <a:gdLst>
              <a:gd name="T0" fmla="*/ 81 w 81"/>
              <a:gd name="T1" fmla="*/ 0 h 44"/>
              <a:gd name="T2" fmla="*/ 81 w 81"/>
              <a:gd name="T3" fmla="*/ 23 h 44"/>
              <a:gd name="T4" fmla="*/ 60 w 81"/>
              <a:gd name="T5" fmla="*/ 44 h 44"/>
              <a:gd name="T6" fmla="*/ 21 w 81"/>
              <a:gd name="T7" fmla="*/ 44 h 44"/>
              <a:gd name="T8" fmla="*/ 0 w 81"/>
              <a:gd name="T9" fmla="*/ 23 h 44"/>
              <a:gd name="T10" fmla="*/ 0 w 81"/>
              <a:gd name="T11" fmla="*/ 0 h 44"/>
              <a:gd name="T12" fmla="*/ 81 w 81"/>
              <a:gd name="T13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1" h="44">
                <a:moveTo>
                  <a:pt x="81" y="0"/>
                </a:moveTo>
                <a:cubicBezTo>
                  <a:pt x="81" y="23"/>
                  <a:pt x="81" y="23"/>
                  <a:pt x="81" y="23"/>
                </a:cubicBezTo>
                <a:cubicBezTo>
                  <a:pt x="81" y="35"/>
                  <a:pt x="72" y="44"/>
                  <a:pt x="60" y="44"/>
                </a:cubicBezTo>
                <a:cubicBezTo>
                  <a:pt x="21" y="44"/>
                  <a:pt x="21" y="44"/>
                  <a:pt x="21" y="44"/>
                </a:cubicBezTo>
                <a:cubicBezTo>
                  <a:pt x="9" y="44"/>
                  <a:pt x="0" y="35"/>
                  <a:pt x="0" y="23"/>
                </a:cubicBezTo>
                <a:cubicBezTo>
                  <a:pt x="0" y="0"/>
                  <a:pt x="0" y="0"/>
                  <a:pt x="0" y="0"/>
                </a:cubicBezTo>
                <a:lnTo>
                  <a:pt x="81" y="0"/>
                </a:lnTo>
                <a:close/>
              </a:path>
            </a:pathLst>
          </a:cu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Rectangle 45"/>
          <p:cNvSpPr>
            <a:spLocks noChangeArrowheads="1"/>
          </p:cNvSpPr>
          <p:nvPr/>
        </p:nvSpPr>
        <p:spPr bwMode="auto">
          <a:xfrm>
            <a:off x="10664706" y="4731580"/>
            <a:ext cx="82031" cy="88681"/>
          </a:xfrm>
          <a:prstGeom prst="rect">
            <a:avLst/>
          </a:prstGeom>
          <a:solidFill>
            <a:srgbClr val="9E9E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Rectangle 46"/>
          <p:cNvSpPr>
            <a:spLocks noChangeArrowheads="1"/>
          </p:cNvSpPr>
          <p:nvPr/>
        </p:nvSpPr>
        <p:spPr bwMode="auto">
          <a:xfrm>
            <a:off x="11332034" y="4731580"/>
            <a:ext cx="84247" cy="88681"/>
          </a:xfrm>
          <a:prstGeom prst="rect">
            <a:avLst/>
          </a:prstGeom>
          <a:solidFill>
            <a:srgbClr val="9E9E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" name="Freeform 47"/>
          <p:cNvSpPr>
            <a:spLocks/>
          </p:cNvSpPr>
          <p:nvPr/>
        </p:nvSpPr>
        <p:spPr bwMode="auto">
          <a:xfrm>
            <a:off x="10664706" y="3255032"/>
            <a:ext cx="751575" cy="1523106"/>
          </a:xfrm>
          <a:custGeom>
            <a:avLst/>
            <a:gdLst>
              <a:gd name="T0" fmla="*/ 0 w 180"/>
              <a:gd name="T1" fmla="*/ 358 h 365"/>
              <a:gd name="T2" fmla="*/ 8 w 180"/>
              <a:gd name="T3" fmla="*/ 365 h 365"/>
              <a:gd name="T4" fmla="*/ 172 w 180"/>
              <a:gd name="T5" fmla="*/ 365 h 365"/>
              <a:gd name="T6" fmla="*/ 180 w 180"/>
              <a:gd name="T7" fmla="*/ 358 h 365"/>
              <a:gd name="T8" fmla="*/ 180 w 180"/>
              <a:gd name="T9" fmla="*/ 7 h 365"/>
              <a:gd name="T10" fmla="*/ 172 w 180"/>
              <a:gd name="T11" fmla="*/ 0 h 365"/>
              <a:gd name="T12" fmla="*/ 8 w 180"/>
              <a:gd name="T13" fmla="*/ 0 h 365"/>
              <a:gd name="T14" fmla="*/ 0 w 180"/>
              <a:gd name="T15" fmla="*/ 7 h 365"/>
              <a:gd name="T16" fmla="*/ 0 w 180"/>
              <a:gd name="T17" fmla="*/ 358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0" h="365">
                <a:moveTo>
                  <a:pt x="0" y="358"/>
                </a:moveTo>
                <a:cubicBezTo>
                  <a:pt x="0" y="362"/>
                  <a:pt x="4" y="365"/>
                  <a:pt x="8" y="365"/>
                </a:cubicBezTo>
                <a:cubicBezTo>
                  <a:pt x="172" y="365"/>
                  <a:pt x="172" y="365"/>
                  <a:pt x="172" y="365"/>
                </a:cubicBezTo>
                <a:cubicBezTo>
                  <a:pt x="176" y="365"/>
                  <a:pt x="180" y="362"/>
                  <a:pt x="180" y="358"/>
                </a:cubicBezTo>
                <a:cubicBezTo>
                  <a:pt x="180" y="7"/>
                  <a:pt x="180" y="7"/>
                  <a:pt x="180" y="7"/>
                </a:cubicBezTo>
                <a:cubicBezTo>
                  <a:pt x="180" y="3"/>
                  <a:pt x="176" y="0"/>
                  <a:pt x="172" y="0"/>
                </a:cubicBezTo>
                <a:cubicBezTo>
                  <a:pt x="8" y="0"/>
                  <a:pt x="8" y="0"/>
                  <a:pt x="8" y="0"/>
                </a:cubicBezTo>
                <a:cubicBezTo>
                  <a:pt x="4" y="0"/>
                  <a:pt x="0" y="3"/>
                  <a:pt x="0" y="7"/>
                </a:cubicBezTo>
                <a:lnTo>
                  <a:pt x="0" y="358"/>
                </a:lnTo>
                <a:close/>
              </a:path>
            </a:pathLst>
          </a:custGeom>
          <a:solidFill>
            <a:srgbClr val="9E9E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Rectangle 48"/>
          <p:cNvSpPr>
            <a:spLocks noChangeArrowheads="1"/>
          </p:cNvSpPr>
          <p:nvPr/>
        </p:nvSpPr>
        <p:spPr bwMode="auto">
          <a:xfrm>
            <a:off x="10842070" y="3572068"/>
            <a:ext cx="184014" cy="416803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Freeform 49"/>
          <p:cNvSpPr>
            <a:spLocks/>
          </p:cNvSpPr>
          <p:nvPr/>
        </p:nvSpPr>
        <p:spPr bwMode="auto">
          <a:xfrm>
            <a:off x="11181276" y="3691788"/>
            <a:ext cx="128588" cy="188448"/>
          </a:xfrm>
          <a:custGeom>
            <a:avLst/>
            <a:gdLst>
              <a:gd name="T0" fmla="*/ 6 w 31"/>
              <a:gd name="T1" fmla="*/ 0 h 45"/>
              <a:gd name="T2" fmla="*/ 25 w 31"/>
              <a:gd name="T3" fmla="*/ 0 h 45"/>
              <a:gd name="T4" fmla="*/ 31 w 31"/>
              <a:gd name="T5" fmla="*/ 6 h 45"/>
              <a:gd name="T6" fmla="*/ 31 w 31"/>
              <a:gd name="T7" fmla="*/ 40 h 45"/>
              <a:gd name="T8" fmla="*/ 25 w 31"/>
              <a:gd name="T9" fmla="*/ 45 h 45"/>
              <a:gd name="T10" fmla="*/ 6 w 31"/>
              <a:gd name="T11" fmla="*/ 45 h 45"/>
              <a:gd name="T12" fmla="*/ 0 w 31"/>
              <a:gd name="T13" fmla="*/ 40 h 45"/>
              <a:gd name="T14" fmla="*/ 0 w 31"/>
              <a:gd name="T15" fmla="*/ 6 h 45"/>
              <a:gd name="T16" fmla="*/ 6 w 31"/>
              <a:gd name="T17" fmla="*/ 0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" h="45">
                <a:moveTo>
                  <a:pt x="6" y="0"/>
                </a:moveTo>
                <a:cubicBezTo>
                  <a:pt x="25" y="0"/>
                  <a:pt x="25" y="0"/>
                  <a:pt x="25" y="0"/>
                </a:cubicBezTo>
                <a:cubicBezTo>
                  <a:pt x="28" y="0"/>
                  <a:pt x="31" y="3"/>
                  <a:pt x="31" y="6"/>
                </a:cubicBezTo>
                <a:cubicBezTo>
                  <a:pt x="31" y="40"/>
                  <a:pt x="31" y="40"/>
                  <a:pt x="31" y="40"/>
                </a:cubicBezTo>
                <a:cubicBezTo>
                  <a:pt x="31" y="43"/>
                  <a:pt x="28" y="45"/>
                  <a:pt x="25" y="45"/>
                </a:cubicBezTo>
                <a:cubicBezTo>
                  <a:pt x="6" y="45"/>
                  <a:pt x="6" y="45"/>
                  <a:pt x="6" y="45"/>
                </a:cubicBezTo>
                <a:cubicBezTo>
                  <a:pt x="3" y="45"/>
                  <a:pt x="0" y="43"/>
                  <a:pt x="0" y="40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D6D6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Freeform 50"/>
          <p:cNvSpPr>
            <a:spLocks/>
          </p:cNvSpPr>
          <p:nvPr/>
        </p:nvSpPr>
        <p:spPr bwMode="auto">
          <a:xfrm>
            <a:off x="11269957" y="3255032"/>
            <a:ext cx="303734" cy="880165"/>
          </a:xfrm>
          <a:custGeom>
            <a:avLst/>
            <a:gdLst>
              <a:gd name="T0" fmla="*/ 6 w 73"/>
              <a:gd name="T1" fmla="*/ 50 h 211"/>
              <a:gd name="T2" fmla="*/ 65 w 73"/>
              <a:gd name="T3" fmla="*/ 1 h 211"/>
              <a:gd name="T4" fmla="*/ 69 w 73"/>
              <a:gd name="T5" fmla="*/ 0 h 211"/>
              <a:gd name="T6" fmla="*/ 73 w 73"/>
              <a:gd name="T7" fmla="*/ 6 h 211"/>
              <a:gd name="T8" fmla="*/ 73 w 73"/>
              <a:gd name="T9" fmla="*/ 148 h 211"/>
              <a:gd name="T10" fmla="*/ 67 w 73"/>
              <a:gd name="T11" fmla="*/ 161 h 211"/>
              <a:gd name="T12" fmla="*/ 8 w 73"/>
              <a:gd name="T13" fmla="*/ 210 h 211"/>
              <a:gd name="T14" fmla="*/ 4 w 73"/>
              <a:gd name="T15" fmla="*/ 211 h 211"/>
              <a:gd name="T16" fmla="*/ 1 w 73"/>
              <a:gd name="T17" fmla="*/ 209 h 211"/>
              <a:gd name="T18" fmla="*/ 0 w 73"/>
              <a:gd name="T19" fmla="*/ 205 h 211"/>
              <a:gd name="T20" fmla="*/ 0 w 73"/>
              <a:gd name="T21" fmla="*/ 63 h 211"/>
              <a:gd name="T22" fmla="*/ 6 w 73"/>
              <a:gd name="T23" fmla="*/ 50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73" h="211">
                <a:moveTo>
                  <a:pt x="6" y="50"/>
                </a:moveTo>
                <a:cubicBezTo>
                  <a:pt x="65" y="1"/>
                  <a:pt x="65" y="1"/>
                  <a:pt x="65" y="1"/>
                </a:cubicBezTo>
                <a:cubicBezTo>
                  <a:pt x="66" y="0"/>
                  <a:pt x="68" y="0"/>
                  <a:pt x="69" y="0"/>
                </a:cubicBezTo>
                <a:cubicBezTo>
                  <a:pt x="71" y="0"/>
                  <a:pt x="73" y="1"/>
                  <a:pt x="73" y="6"/>
                </a:cubicBezTo>
                <a:cubicBezTo>
                  <a:pt x="73" y="148"/>
                  <a:pt x="73" y="148"/>
                  <a:pt x="73" y="148"/>
                </a:cubicBezTo>
                <a:cubicBezTo>
                  <a:pt x="73" y="152"/>
                  <a:pt x="71" y="158"/>
                  <a:pt x="67" y="161"/>
                </a:cubicBezTo>
                <a:cubicBezTo>
                  <a:pt x="8" y="210"/>
                  <a:pt x="8" y="210"/>
                  <a:pt x="8" y="210"/>
                </a:cubicBezTo>
                <a:cubicBezTo>
                  <a:pt x="7" y="211"/>
                  <a:pt x="6" y="211"/>
                  <a:pt x="4" y="211"/>
                </a:cubicBezTo>
                <a:cubicBezTo>
                  <a:pt x="3" y="211"/>
                  <a:pt x="2" y="211"/>
                  <a:pt x="1" y="209"/>
                </a:cubicBezTo>
                <a:cubicBezTo>
                  <a:pt x="0" y="208"/>
                  <a:pt x="0" y="207"/>
                  <a:pt x="0" y="205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59"/>
                  <a:pt x="3" y="53"/>
                  <a:pt x="6" y="50"/>
                </a:cubicBezTo>
                <a:close/>
              </a:path>
            </a:pathLst>
          </a:custGeom>
          <a:solidFill>
            <a:srgbClr val="D6D6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Freeform 51"/>
          <p:cNvSpPr>
            <a:spLocks/>
          </p:cNvSpPr>
          <p:nvPr/>
        </p:nvSpPr>
        <p:spPr bwMode="auto">
          <a:xfrm>
            <a:off x="10835418" y="3643013"/>
            <a:ext cx="124154" cy="95333"/>
          </a:xfrm>
          <a:custGeom>
            <a:avLst/>
            <a:gdLst>
              <a:gd name="T0" fmla="*/ 4 w 30"/>
              <a:gd name="T1" fmla="*/ 3 h 23"/>
              <a:gd name="T2" fmla="*/ 12 w 30"/>
              <a:gd name="T3" fmla="*/ 0 h 23"/>
              <a:gd name="T4" fmla="*/ 15 w 30"/>
              <a:gd name="T5" fmla="*/ 0 h 23"/>
              <a:gd name="T6" fmla="*/ 18 w 30"/>
              <a:gd name="T7" fmla="*/ 0 h 23"/>
              <a:gd name="T8" fmla="*/ 26 w 30"/>
              <a:gd name="T9" fmla="*/ 3 h 23"/>
              <a:gd name="T10" fmla="*/ 30 w 30"/>
              <a:gd name="T11" fmla="*/ 7 h 23"/>
              <a:gd name="T12" fmla="*/ 30 w 30"/>
              <a:gd name="T13" fmla="*/ 19 h 23"/>
              <a:gd name="T14" fmla="*/ 26 w 30"/>
              <a:gd name="T15" fmla="*/ 23 h 23"/>
              <a:gd name="T16" fmla="*/ 15 w 30"/>
              <a:gd name="T17" fmla="*/ 20 h 23"/>
              <a:gd name="T18" fmla="*/ 4 w 30"/>
              <a:gd name="T19" fmla="*/ 23 h 23"/>
              <a:gd name="T20" fmla="*/ 0 w 30"/>
              <a:gd name="T21" fmla="*/ 19 h 23"/>
              <a:gd name="T22" fmla="*/ 0 w 30"/>
              <a:gd name="T23" fmla="*/ 7 h 23"/>
              <a:gd name="T24" fmla="*/ 4 w 30"/>
              <a:gd name="T25" fmla="*/ 3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0" h="23">
                <a:moveTo>
                  <a:pt x="4" y="3"/>
                </a:moveTo>
                <a:cubicBezTo>
                  <a:pt x="12" y="0"/>
                  <a:pt x="12" y="0"/>
                  <a:pt x="12" y="0"/>
                </a:cubicBezTo>
                <a:cubicBezTo>
                  <a:pt x="12" y="0"/>
                  <a:pt x="14" y="0"/>
                  <a:pt x="15" y="0"/>
                </a:cubicBezTo>
                <a:cubicBezTo>
                  <a:pt x="16" y="0"/>
                  <a:pt x="18" y="0"/>
                  <a:pt x="18" y="0"/>
                </a:cubicBezTo>
                <a:cubicBezTo>
                  <a:pt x="26" y="3"/>
                  <a:pt x="26" y="3"/>
                  <a:pt x="26" y="3"/>
                </a:cubicBezTo>
                <a:cubicBezTo>
                  <a:pt x="28" y="4"/>
                  <a:pt x="30" y="5"/>
                  <a:pt x="30" y="7"/>
                </a:cubicBezTo>
                <a:cubicBezTo>
                  <a:pt x="30" y="19"/>
                  <a:pt x="30" y="19"/>
                  <a:pt x="30" y="19"/>
                </a:cubicBezTo>
                <a:cubicBezTo>
                  <a:pt x="30" y="22"/>
                  <a:pt x="28" y="23"/>
                  <a:pt x="26" y="23"/>
                </a:cubicBezTo>
                <a:cubicBezTo>
                  <a:pt x="15" y="20"/>
                  <a:pt x="15" y="20"/>
                  <a:pt x="15" y="20"/>
                </a:cubicBezTo>
                <a:cubicBezTo>
                  <a:pt x="4" y="23"/>
                  <a:pt x="4" y="23"/>
                  <a:pt x="4" y="23"/>
                </a:cubicBezTo>
                <a:cubicBezTo>
                  <a:pt x="2" y="23"/>
                  <a:pt x="0" y="22"/>
                  <a:pt x="0" y="19"/>
                </a:cubicBezTo>
                <a:cubicBezTo>
                  <a:pt x="0" y="7"/>
                  <a:pt x="0" y="7"/>
                  <a:pt x="0" y="7"/>
                </a:cubicBezTo>
                <a:cubicBezTo>
                  <a:pt x="0" y="5"/>
                  <a:pt x="2" y="4"/>
                  <a:pt x="4" y="3"/>
                </a:cubicBezTo>
                <a:close/>
              </a:path>
            </a:pathLst>
          </a:custGeom>
          <a:solidFill>
            <a:srgbClr val="F2C0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9" name="Rectangle 52"/>
          <p:cNvSpPr>
            <a:spLocks noChangeArrowheads="1"/>
          </p:cNvSpPr>
          <p:nvPr/>
        </p:nvSpPr>
        <p:spPr bwMode="auto">
          <a:xfrm>
            <a:off x="10595978" y="3643013"/>
            <a:ext cx="246091" cy="108635"/>
          </a:xfrm>
          <a:prstGeom prst="rect">
            <a:avLst/>
          </a:pr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Oval 53"/>
          <p:cNvSpPr>
            <a:spLocks noChangeArrowheads="1"/>
          </p:cNvSpPr>
          <p:nvPr/>
        </p:nvSpPr>
        <p:spPr bwMode="auto">
          <a:xfrm>
            <a:off x="10538334" y="3643013"/>
            <a:ext cx="104201" cy="108635"/>
          </a:xfrm>
          <a:prstGeom prst="ellipse">
            <a:avLst/>
          </a:pr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Freeform 54"/>
          <p:cNvSpPr>
            <a:spLocks/>
          </p:cNvSpPr>
          <p:nvPr/>
        </p:nvSpPr>
        <p:spPr bwMode="auto">
          <a:xfrm>
            <a:off x="10349887" y="3454565"/>
            <a:ext cx="272695" cy="274913"/>
          </a:xfrm>
          <a:custGeom>
            <a:avLst/>
            <a:gdLst>
              <a:gd name="T0" fmla="*/ 123 w 123"/>
              <a:gd name="T1" fmla="*/ 90 h 124"/>
              <a:gd name="T2" fmla="*/ 34 w 123"/>
              <a:gd name="T3" fmla="*/ 0 h 124"/>
              <a:gd name="T4" fmla="*/ 0 w 123"/>
              <a:gd name="T5" fmla="*/ 36 h 124"/>
              <a:gd name="T6" fmla="*/ 89 w 123"/>
              <a:gd name="T7" fmla="*/ 124 h 124"/>
              <a:gd name="T8" fmla="*/ 123 w 123"/>
              <a:gd name="T9" fmla="*/ 9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3" h="124">
                <a:moveTo>
                  <a:pt x="123" y="90"/>
                </a:moveTo>
                <a:lnTo>
                  <a:pt x="34" y="0"/>
                </a:lnTo>
                <a:lnTo>
                  <a:pt x="0" y="36"/>
                </a:lnTo>
                <a:lnTo>
                  <a:pt x="89" y="124"/>
                </a:lnTo>
                <a:lnTo>
                  <a:pt x="123" y="90"/>
                </a:lnTo>
                <a:close/>
              </a:path>
            </a:pathLst>
          </a:cu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Freeform 55"/>
          <p:cNvSpPr>
            <a:spLocks/>
          </p:cNvSpPr>
          <p:nvPr/>
        </p:nvSpPr>
        <p:spPr bwMode="auto">
          <a:xfrm>
            <a:off x="10529466" y="3638579"/>
            <a:ext cx="117503" cy="117503"/>
          </a:xfrm>
          <a:custGeom>
            <a:avLst/>
            <a:gdLst>
              <a:gd name="T0" fmla="*/ 23 w 28"/>
              <a:gd name="T1" fmla="*/ 23 h 28"/>
              <a:gd name="T2" fmla="*/ 23 w 28"/>
              <a:gd name="T3" fmla="*/ 5 h 28"/>
              <a:gd name="T4" fmla="*/ 5 w 28"/>
              <a:gd name="T5" fmla="*/ 5 h 28"/>
              <a:gd name="T6" fmla="*/ 5 w 28"/>
              <a:gd name="T7" fmla="*/ 23 h 28"/>
              <a:gd name="T8" fmla="*/ 23 w 28"/>
              <a:gd name="T9" fmla="*/ 23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28">
                <a:moveTo>
                  <a:pt x="23" y="23"/>
                </a:moveTo>
                <a:cubicBezTo>
                  <a:pt x="28" y="18"/>
                  <a:pt x="28" y="10"/>
                  <a:pt x="23" y="5"/>
                </a:cubicBezTo>
                <a:cubicBezTo>
                  <a:pt x="18" y="0"/>
                  <a:pt x="10" y="0"/>
                  <a:pt x="5" y="5"/>
                </a:cubicBezTo>
                <a:cubicBezTo>
                  <a:pt x="0" y="10"/>
                  <a:pt x="0" y="18"/>
                  <a:pt x="5" y="23"/>
                </a:cubicBezTo>
                <a:cubicBezTo>
                  <a:pt x="10" y="28"/>
                  <a:pt x="18" y="28"/>
                  <a:pt x="23" y="23"/>
                </a:cubicBezTo>
                <a:close/>
              </a:path>
            </a:pathLst>
          </a:cu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Freeform 56"/>
          <p:cNvSpPr>
            <a:spLocks/>
          </p:cNvSpPr>
          <p:nvPr/>
        </p:nvSpPr>
        <p:spPr bwMode="auto">
          <a:xfrm>
            <a:off x="10334367" y="3441262"/>
            <a:ext cx="115286" cy="117503"/>
          </a:xfrm>
          <a:custGeom>
            <a:avLst/>
            <a:gdLst>
              <a:gd name="T0" fmla="*/ 23 w 28"/>
              <a:gd name="T1" fmla="*/ 23 h 28"/>
              <a:gd name="T2" fmla="*/ 23 w 28"/>
              <a:gd name="T3" fmla="*/ 5 h 28"/>
              <a:gd name="T4" fmla="*/ 5 w 28"/>
              <a:gd name="T5" fmla="*/ 5 h 28"/>
              <a:gd name="T6" fmla="*/ 5 w 28"/>
              <a:gd name="T7" fmla="*/ 23 h 28"/>
              <a:gd name="T8" fmla="*/ 23 w 28"/>
              <a:gd name="T9" fmla="*/ 23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28">
                <a:moveTo>
                  <a:pt x="23" y="23"/>
                </a:moveTo>
                <a:cubicBezTo>
                  <a:pt x="28" y="18"/>
                  <a:pt x="28" y="10"/>
                  <a:pt x="23" y="5"/>
                </a:cubicBezTo>
                <a:cubicBezTo>
                  <a:pt x="18" y="0"/>
                  <a:pt x="10" y="0"/>
                  <a:pt x="5" y="5"/>
                </a:cubicBezTo>
                <a:cubicBezTo>
                  <a:pt x="0" y="10"/>
                  <a:pt x="0" y="18"/>
                  <a:pt x="5" y="23"/>
                </a:cubicBezTo>
                <a:cubicBezTo>
                  <a:pt x="10" y="28"/>
                  <a:pt x="18" y="28"/>
                  <a:pt x="23" y="23"/>
                </a:cubicBezTo>
                <a:close/>
              </a:path>
            </a:pathLst>
          </a:cu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Freeform 57"/>
          <p:cNvSpPr>
            <a:spLocks noEditPoints="1"/>
          </p:cNvSpPr>
          <p:nvPr/>
        </p:nvSpPr>
        <p:spPr bwMode="auto">
          <a:xfrm>
            <a:off x="10859806" y="3399139"/>
            <a:ext cx="155192" cy="113069"/>
          </a:xfrm>
          <a:custGeom>
            <a:avLst/>
            <a:gdLst>
              <a:gd name="T0" fmla="*/ 0 w 37"/>
              <a:gd name="T1" fmla="*/ 13 h 27"/>
              <a:gd name="T2" fmla="*/ 19 w 37"/>
              <a:gd name="T3" fmla="*/ 27 h 27"/>
              <a:gd name="T4" fmla="*/ 37 w 37"/>
              <a:gd name="T5" fmla="*/ 13 h 27"/>
              <a:gd name="T6" fmla="*/ 19 w 37"/>
              <a:gd name="T7" fmla="*/ 0 h 27"/>
              <a:gd name="T8" fmla="*/ 0 w 37"/>
              <a:gd name="T9" fmla="*/ 13 h 27"/>
              <a:gd name="T10" fmla="*/ 23 w 37"/>
              <a:gd name="T11" fmla="*/ 13 h 27"/>
              <a:gd name="T12" fmla="*/ 27 w 37"/>
              <a:gd name="T13" fmla="*/ 10 h 27"/>
              <a:gd name="T14" fmla="*/ 30 w 37"/>
              <a:gd name="T15" fmla="*/ 13 h 27"/>
              <a:gd name="T16" fmla="*/ 27 w 37"/>
              <a:gd name="T17" fmla="*/ 17 h 27"/>
              <a:gd name="T18" fmla="*/ 23 w 37"/>
              <a:gd name="T19" fmla="*/ 13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7" h="27">
                <a:moveTo>
                  <a:pt x="0" y="13"/>
                </a:moveTo>
                <a:cubicBezTo>
                  <a:pt x="0" y="21"/>
                  <a:pt x="9" y="27"/>
                  <a:pt x="19" y="27"/>
                </a:cubicBezTo>
                <a:cubicBezTo>
                  <a:pt x="29" y="27"/>
                  <a:pt x="37" y="21"/>
                  <a:pt x="37" y="13"/>
                </a:cubicBezTo>
                <a:cubicBezTo>
                  <a:pt x="37" y="6"/>
                  <a:pt x="29" y="0"/>
                  <a:pt x="19" y="0"/>
                </a:cubicBezTo>
                <a:cubicBezTo>
                  <a:pt x="9" y="0"/>
                  <a:pt x="0" y="6"/>
                  <a:pt x="0" y="13"/>
                </a:cubicBezTo>
                <a:close/>
                <a:moveTo>
                  <a:pt x="23" y="13"/>
                </a:moveTo>
                <a:cubicBezTo>
                  <a:pt x="23" y="11"/>
                  <a:pt x="25" y="10"/>
                  <a:pt x="27" y="10"/>
                </a:cubicBezTo>
                <a:cubicBezTo>
                  <a:pt x="29" y="10"/>
                  <a:pt x="30" y="11"/>
                  <a:pt x="30" y="13"/>
                </a:cubicBezTo>
                <a:cubicBezTo>
                  <a:pt x="30" y="16"/>
                  <a:pt x="29" y="17"/>
                  <a:pt x="27" y="17"/>
                </a:cubicBezTo>
                <a:cubicBezTo>
                  <a:pt x="25" y="17"/>
                  <a:pt x="23" y="16"/>
                  <a:pt x="23" y="13"/>
                </a:cubicBezTo>
                <a:close/>
              </a:path>
            </a:pathLst>
          </a:custGeom>
          <a:solidFill>
            <a:srgbClr val="D6D6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Freeform 58"/>
          <p:cNvSpPr>
            <a:spLocks/>
          </p:cNvSpPr>
          <p:nvPr/>
        </p:nvSpPr>
        <p:spPr bwMode="auto">
          <a:xfrm>
            <a:off x="10188043" y="3445696"/>
            <a:ext cx="184014" cy="164060"/>
          </a:xfrm>
          <a:custGeom>
            <a:avLst/>
            <a:gdLst>
              <a:gd name="T0" fmla="*/ 83 w 83"/>
              <a:gd name="T1" fmla="*/ 0 h 74"/>
              <a:gd name="T2" fmla="*/ 79 w 83"/>
              <a:gd name="T3" fmla="*/ 74 h 74"/>
              <a:gd name="T4" fmla="*/ 0 w 83"/>
              <a:gd name="T5" fmla="*/ 0 h 74"/>
              <a:gd name="T6" fmla="*/ 83 w 83"/>
              <a:gd name="T7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3" h="74">
                <a:moveTo>
                  <a:pt x="83" y="0"/>
                </a:moveTo>
                <a:lnTo>
                  <a:pt x="79" y="74"/>
                </a:lnTo>
                <a:lnTo>
                  <a:pt x="0" y="0"/>
                </a:lnTo>
                <a:lnTo>
                  <a:pt x="83" y="0"/>
                </a:lnTo>
                <a:close/>
              </a:path>
            </a:pathLst>
          </a:custGeom>
          <a:solidFill>
            <a:srgbClr val="D6D6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Freeform 59"/>
          <p:cNvSpPr>
            <a:spLocks/>
          </p:cNvSpPr>
          <p:nvPr/>
        </p:nvSpPr>
        <p:spPr bwMode="auto">
          <a:xfrm>
            <a:off x="10283375" y="3458999"/>
            <a:ext cx="84247" cy="157410"/>
          </a:xfrm>
          <a:custGeom>
            <a:avLst/>
            <a:gdLst>
              <a:gd name="T0" fmla="*/ 11 w 38"/>
              <a:gd name="T1" fmla="*/ 47 h 71"/>
              <a:gd name="T2" fmla="*/ 13 w 38"/>
              <a:gd name="T3" fmla="*/ 30 h 71"/>
              <a:gd name="T4" fmla="*/ 0 w 38"/>
              <a:gd name="T5" fmla="*/ 21 h 71"/>
              <a:gd name="T6" fmla="*/ 11 w 38"/>
              <a:gd name="T7" fmla="*/ 0 h 71"/>
              <a:gd name="T8" fmla="*/ 32 w 38"/>
              <a:gd name="T9" fmla="*/ 13 h 71"/>
              <a:gd name="T10" fmla="*/ 25 w 38"/>
              <a:gd name="T11" fmla="*/ 26 h 71"/>
              <a:gd name="T12" fmla="*/ 38 w 38"/>
              <a:gd name="T13" fmla="*/ 43 h 71"/>
              <a:gd name="T14" fmla="*/ 38 w 38"/>
              <a:gd name="T15" fmla="*/ 71 h 71"/>
              <a:gd name="T16" fmla="*/ 11 w 38"/>
              <a:gd name="T17" fmla="*/ 47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8" h="71">
                <a:moveTo>
                  <a:pt x="11" y="47"/>
                </a:moveTo>
                <a:lnTo>
                  <a:pt x="13" y="30"/>
                </a:lnTo>
                <a:lnTo>
                  <a:pt x="0" y="21"/>
                </a:lnTo>
                <a:lnTo>
                  <a:pt x="11" y="0"/>
                </a:lnTo>
                <a:lnTo>
                  <a:pt x="32" y="13"/>
                </a:lnTo>
                <a:lnTo>
                  <a:pt x="25" y="26"/>
                </a:lnTo>
                <a:lnTo>
                  <a:pt x="38" y="43"/>
                </a:lnTo>
                <a:lnTo>
                  <a:pt x="38" y="71"/>
                </a:lnTo>
                <a:lnTo>
                  <a:pt x="11" y="47"/>
                </a:lnTo>
                <a:close/>
              </a:path>
            </a:pathLst>
          </a:cu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" name="Freeform 64"/>
          <p:cNvSpPr>
            <a:spLocks/>
          </p:cNvSpPr>
          <p:nvPr/>
        </p:nvSpPr>
        <p:spPr bwMode="auto">
          <a:xfrm>
            <a:off x="9886526" y="3217342"/>
            <a:ext cx="279347" cy="332556"/>
          </a:xfrm>
          <a:custGeom>
            <a:avLst/>
            <a:gdLst>
              <a:gd name="T0" fmla="*/ 45 w 126"/>
              <a:gd name="T1" fmla="*/ 0 h 150"/>
              <a:gd name="T2" fmla="*/ 126 w 126"/>
              <a:gd name="T3" fmla="*/ 122 h 150"/>
              <a:gd name="T4" fmla="*/ 83 w 126"/>
              <a:gd name="T5" fmla="*/ 150 h 150"/>
              <a:gd name="T6" fmla="*/ 0 w 126"/>
              <a:gd name="T7" fmla="*/ 30 h 150"/>
              <a:gd name="T8" fmla="*/ 45 w 126"/>
              <a:gd name="T9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6" h="150">
                <a:moveTo>
                  <a:pt x="45" y="0"/>
                </a:moveTo>
                <a:lnTo>
                  <a:pt x="126" y="122"/>
                </a:lnTo>
                <a:lnTo>
                  <a:pt x="83" y="150"/>
                </a:lnTo>
                <a:lnTo>
                  <a:pt x="0" y="30"/>
                </a:lnTo>
                <a:lnTo>
                  <a:pt x="45" y="0"/>
                </a:lnTo>
                <a:close/>
              </a:path>
            </a:pathLst>
          </a:cu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3" name="Freeform 66"/>
          <p:cNvSpPr>
            <a:spLocks/>
          </p:cNvSpPr>
          <p:nvPr/>
        </p:nvSpPr>
        <p:spPr bwMode="auto">
          <a:xfrm>
            <a:off x="10050586" y="3445696"/>
            <a:ext cx="128588" cy="133022"/>
          </a:xfrm>
          <a:custGeom>
            <a:avLst/>
            <a:gdLst>
              <a:gd name="T0" fmla="*/ 8 w 31"/>
              <a:gd name="T1" fmla="*/ 5 h 32"/>
              <a:gd name="T2" fmla="*/ 27 w 31"/>
              <a:gd name="T3" fmla="*/ 8 h 32"/>
              <a:gd name="T4" fmla="*/ 23 w 31"/>
              <a:gd name="T5" fmla="*/ 27 h 32"/>
              <a:gd name="T6" fmla="*/ 4 w 31"/>
              <a:gd name="T7" fmla="*/ 24 h 32"/>
              <a:gd name="T8" fmla="*/ 8 w 31"/>
              <a:gd name="T9" fmla="*/ 5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32">
                <a:moveTo>
                  <a:pt x="8" y="5"/>
                </a:moveTo>
                <a:cubicBezTo>
                  <a:pt x="14" y="0"/>
                  <a:pt x="23" y="2"/>
                  <a:pt x="27" y="8"/>
                </a:cubicBezTo>
                <a:cubicBezTo>
                  <a:pt x="31" y="15"/>
                  <a:pt x="30" y="23"/>
                  <a:pt x="23" y="27"/>
                </a:cubicBezTo>
                <a:cubicBezTo>
                  <a:pt x="17" y="32"/>
                  <a:pt x="8" y="30"/>
                  <a:pt x="4" y="24"/>
                </a:cubicBezTo>
                <a:cubicBezTo>
                  <a:pt x="0" y="17"/>
                  <a:pt x="1" y="9"/>
                  <a:pt x="8" y="5"/>
                </a:cubicBezTo>
                <a:close/>
              </a:path>
            </a:pathLst>
          </a:cu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4" name="Rectangle 67"/>
          <p:cNvSpPr>
            <a:spLocks noChangeArrowheads="1"/>
          </p:cNvSpPr>
          <p:nvPr/>
        </p:nvSpPr>
        <p:spPr bwMode="auto">
          <a:xfrm>
            <a:off x="7811380" y="4310343"/>
            <a:ext cx="66511" cy="283781"/>
          </a:xfrm>
          <a:prstGeom prst="rect">
            <a:avLst/>
          </a:prstGeom>
          <a:solidFill>
            <a:srgbClr val="9E9E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Rectangle 68"/>
          <p:cNvSpPr>
            <a:spLocks noChangeArrowheads="1"/>
          </p:cNvSpPr>
          <p:nvPr/>
        </p:nvSpPr>
        <p:spPr bwMode="auto">
          <a:xfrm>
            <a:off x="7791426" y="4594122"/>
            <a:ext cx="108635" cy="70945"/>
          </a:xfrm>
          <a:prstGeom prst="rect">
            <a:avLst/>
          </a:prstGeom>
          <a:solidFill>
            <a:srgbClr val="9E9E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69"/>
          <p:cNvSpPr>
            <a:spLocks/>
          </p:cNvSpPr>
          <p:nvPr/>
        </p:nvSpPr>
        <p:spPr bwMode="auto">
          <a:xfrm>
            <a:off x="7585243" y="4569736"/>
            <a:ext cx="254959" cy="141890"/>
          </a:xfrm>
          <a:custGeom>
            <a:avLst/>
            <a:gdLst>
              <a:gd name="T0" fmla="*/ 2 w 115"/>
              <a:gd name="T1" fmla="*/ 64 h 64"/>
              <a:gd name="T2" fmla="*/ 115 w 115"/>
              <a:gd name="T3" fmla="*/ 40 h 64"/>
              <a:gd name="T4" fmla="*/ 115 w 115"/>
              <a:gd name="T5" fmla="*/ 0 h 64"/>
              <a:gd name="T6" fmla="*/ 0 w 115"/>
              <a:gd name="T7" fmla="*/ 53 h 64"/>
              <a:gd name="T8" fmla="*/ 2 w 115"/>
              <a:gd name="T9" fmla="*/ 64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" h="64">
                <a:moveTo>
                  <a:pt x="2" y="64"/>
                </a:moveTo>
                <a:lnTo>
                  <a:pt x="115" y="40"/>
                </a:lnTo>
                <a:lnTo>
                  <a:pt x="115" y="0"/>
                </a:lnTo>
                <a:lnTo>
                  <a:pt x="0" y="53"/>
                </a:lnTo>
                <a:lnTo>
                  <a:pt x="2" y="64"/>
                </a:lnTo>
                <a:close/>
              </a:path>
            </a:pathLst>
          </a:custGeom>
          <a:solidFill>
            <a:srgbClr val="9E9E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Freeform 70"/>
          <p:cNvSpPr>
            <a:spLocks/>
          </p:cNvSpPr>
          <p:nvPr/>
        </p:nvSpPr>
        <p:spPr bwMode="auto">
          <a:xfrm>
            <a:off x="7565289" y="4678371"/>
            <a:ext cx="84247" cy="84247"/>
          </a:xfrm>
          <a:custGeom>
            <a:avLst/>
            <a:gdLst>
              <a:gd name="T0" fmla="*/ 19 w 20"/>
              <a:gd name="T1" fmla="*/ 8 h 20"/>
              <a:gd name="T2" fmla="*/ 12 w 20"/>
              <a:gd name="T3" fmla="*/ 19 h 20"/>
              <a:gd name="T4" fmla="*/ 1 w 20"/>
              <a:gd name="T5" fmla="*/ 12 h 20"/>
              <a:gd name="T6" fmla="*/ 8 w 20"/>
              <a:gd name="T7" fmla="*/ 1 h 20"/>
              <a:gd name="T8" fmla="*/ 19 w 20"/>
              <a:gd name="T9" fmla="*/ 8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" h="20">
                <a:moveTo>
                  <a:pt x="19" y="8"/>
                </a:moveTo>
                <a:cubicBezTo>
                  <a:pt x="20" y="13"/>
                  <a:pt x="17" y="18"/>
                  <a:pt x="12" y="19"/>
                </a:cubicBezTo>
                <a:cubicBezTo>
                  <a:pt x="7" y="20"/>
                  <a:pt x="2" y="17"/>
                  <a:pt x="1" y="12"/>
                </a:cubicBezTo>
                <a:cubicBezTo>
                  <a:pt x="0" y="7"/>
                  <a:pt x="3" y="2"/>
                  <a:pt x="8" y="1"/>
                </a:cubicBezTo>
                <a:cubicBezTo>
                  <a:pt x="13" y="0"/>
                  <a:pt x="18" y="3"/>
                  <a:pt x="19" y="8"/>
                </a:cubicBezTo>
                <a:close/>
              </a:path>
            </a:pathLst>
          </a:custGeom>
          <a:solidFill>
            <a:srgbClr val="9E9E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8" name="Freeform 71"/>
          <p:cNvSpPr>
            <a:spLocks/>
          </p:cNvSpPr>
          <p:nvPr/>
        </p:nvSpPr>
        <p:spPr bwMode="auto">
          <a:xfrm>
            <a:off x="7849070" y="4569736"/>
            <a:ext cx="254959" cy="137456"/>
          </a:xfrm>
          <a:custGeom>
            <a:avLst/>
            <a:gdLst>
              <a:gd name="T0" fmla="*/ 113 w 115"/>
              <a:gd name="T1" fmla="*/ 62 h 62"/>
              <a:gd name="T2" fmla="*/ 0 w 115"/>
              <a:gd name="T3" fmla="*/ 40 h 62"/>
              <a:gd name="T4" fmla="*/ 0 w 115"/>
              <a:gd name="T5" fmla="*/ 0 h 62"/>
              <a:gd name="T6" fmla="*/ 115 w 115"/>
              <a:gd name="T7" fmla="*/ 51 h 62"/>
              <a:gd name="T8" fmla="*/ 113 w 115"/>
              <a:gd name="T9" fmla="*/ 62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" h="62">
                <a:moveTo>
                  <a:pt x="113" y="62"/>
                </a:moveTo>
                <a:lnTo>
                  <a:pt x="0" y="40"/>
                </a:lnTo>
                <a:lnTo>
                  <a:pt x="0" y="0"/>
                </a:lnTo>
                <a:lnTo>
                  <a:pt x="115" y="51"/>
                </a:lnTo>
                <a:lnTo>
                  <a:pt x="113" y="62"/>
                </a:lnTo>
                <a:close/>
              </a:path>
            </a:pathLst>
          </a:custGeom>
          <a:solidFill>
            <a:srgbClr val="9E9E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9" name="Freeform 72"/>
          <p:cNvSpPr>
            <a:spLocks/>
          </p:cNvSpPr>
          <p:nvPr/>
        </p:nvSpPr>
        <p:spPr bwMode="auto">
          <a:xfrm>
            <a:off x="8041951" y="4673937"/>
            <a:ext cx="82031" cy="84247"/>
          </a:xfrm>
          <a:custGeom>
            <a:avLst/>
            <a:gdLst>
              <a:gd name="T0" fmla="*/ 1 w 20"/>
              <a:gd name="T1" fmla="*/ 8 h 20"/>
              <a:gd name="T2" fmla="*/ 8 w 20"/>
              <a:gd name="T3" fmla="*/ 19 h 20"/>
              <a:gd name="T4" fmla="*/ 19 w 20"/>
              <a:gd name="T5" fmla="*/ 12 h 20"/>
              <a:gd name="T6" fmla="*/ 12 w 20"/>
              <a:gd name="T7" fmla="*/ 1 h 20"/>
              <a:gd name="T8" fmla="*/ 1 w 20"/>
              <a:gd name="T9" fmla="*/ 8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" h="20">
                <a:moveTo>
                  <a:pt x="1" y="8"/>
                </a:moveTo>
                <a:cubicBezTo>
                  <a:pt x="0" y="13"/>
                  <a:pt x="3" y="18"/>
                  <a:pt x="8" y="19"/>
                </a:cubicBezTo>
                <a:cubicBezTo>
                  <a:pt x="13" y="20"/>
                  <a:pt x="18" y="17"/>
                  <a:pt x="19" y="12"/>
                </a:cubicBezTo>
                <a:cubicBezTo>
                  <a:pt x="20" y="6"/>
                  <a:pt x="17" y="2"/>
                  <a:pt x="12" y="1"/>
                </a:cubicBezTo>
                <a:cubicBezTo>
                  <a:pt x="7" y="0"/>
                  <a:pt x="2" y="3"/>
                  <a:pt x="1" y="8"/>
                </a:cubicBezTo>
                <a:close/>
              </a:path>
            </a:pathLst>
          </a:custGeom>
          <a:solidFill>
            <a:srgbClr val="9E9E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Freeform 73"/>
          <p:cNvSpPr>
            <a:spLocks/>
          </p:cNvSpPr>
          <p:nvPr/>
        </p:nvSpPr>
        <p:spPr bwMode="auto">
          <a:xfrm>
            <a:off x="7995394" y="3592022"/>
            <a:ext cx="221703" cy="756011"/>
          </a:xfrm>
          <a:custGeom>
            <a:avLst/>
            <a:gdLst>
              <a:gd name="T0" fmla="*/ 53 w 53"/>
              <a:gd name="T1" fmla="*/ 9 h 181"/>
              <a:gd name="T2" fmla="*/ 44 w 53"/>
              <a:gd name="T3" fmla="*/ 0 h 181"/>
              <a:gd name="T4" fmla="*/ 44 w 53"/>
              <a:gd name="T5" fmla="*/ 0 h 181"/>
              <a:gd name="T6" fmla="*/ 31 w 53"/>
              <a:gd name="T7" fmla="*/ 11 h 181"/>
              <a:gd name="T8" fmla="*/ 0 w 53"/>
              <a:gd name="T9" fmla="*/ 81 h 181"/>
              <a:gd name="T10" fmla="*/ 2 w 53"/>
              <a:gd name="T11" fmla="*/ 166 h 181"/>
              <a:gd name="T12" fmla="*/ 8 w 53"/>
              <a:gd name="T13" fmla="*/ 179 h 181"/>
              <a:gd name="T14" fmla="*/ 20 w 53"/>
              <a:gd name="T15" fmla="*/ 174 h 181"/>
              <a:gd name="T16" fmla="*/ 50 w 53"/>
              <a:gd name="T17" fmla="*/ 108 h 181"/>
              <a:gd name="T18" fmla="*/ 53 w 53"/>
              <a:gd name="T19" fmla="*/ 98 h 181"/>
              <a:gd name="T20" fmla="*/ 53 w 53"/>
              <a:gd name="T21" fmla="*/ 9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" h="181">
                <a:moveTo>
                  <a:pt x="53" y="9"/>
                </a:moveTo>
                <a:cubicBezTo>
                  <a:pt x="53" y="4"/>
                  <a:pt x="49" y="0"/>
                  <a:pt x="44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0" y="0"/>
                  <a:pt x="36" y="2"/>
                  <a:pt x="31" y="11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82"/>
                  <a:pt x="2" y="166"/>
                  <a:pt x="2" y="166"/>
                </a:cubicBezTo>
                <a:cubicBezTo>
                  <a:pt x="2" y="170"/>
                  <a:pt x="4" y="177"/>
                  <a:pt x="8" y="179"/>
                </a:cubicBezTo>
                <a:cubicBezTo>
                  <a:pt x="13" y="181"/>
                  <a:pt x="18" y="179"/>
                  <a:pt x="20" y="174"/>
                </a:cubicBezTo>
                <a:cubicBezTo>
                  <a:pt x="50" y="108"/>
                  <a:pt x="50" y="108"/>
                  <a:pt x="50" y="108"/>
                </a:cubicBezTo>
                <a:cubicBezTo>
                  <a:pt x="51" y="107"/>
                  <a:pt x="52" y="105"/>
                  <a:pt x="53" y="98"/>
                </a:cubicBezTo>
                <a:lnTo>
                  <a:pt x="53" y="9"/>
                </a:lnTo>
                <a:close/>
              </a:path>
            </a:pathLst>
          </a:custGeom>
          <a:solidFill>
            <a:srgbClr val="9E9E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" name="Freeform 74"/>
          <p:cNvSpPr>
            <a:spLocks/>
          </p:cNvSpPr>
          <p:nvPr/>
        </p:nvSpPr>
        <p:spPr bwMode="auto">
          <a:xfrm>
            <a:off x="7611847" y="3926794"/>
            <a:ext cx="474446" cy="416803"/>
          </a:xfrm>
          <a:custGeom>
            <a:avLst/>
            <a:gdLst>
              <a:gd name="T0" fmla="*/ 114 w 114"/>
              <a:gd name="T1" fmla="*/ 90 h 100"/>
              <a:gd name="T2" fmla="*/ 103 w 114"/>
              <a:gd name="T3" fmla="*/ 100 h 100"/>
              <a:gd name="T4" fmla="*/ 11 w 114"/>
              <a:gd name="T5" fmla="*/ 100 h 100"/>
              <a:gd name="T6" fmla="*/ 0 w 114"/>
              <a:gd name="T7" fmla="*/ 90 h 100"/>
              <a:gd name="T8" fmla="*/ 0 w 114"/>
              <a:gd name="T9" fmla="*/ 10 h 100"/>
              <a:gd name="T10" fmla="*/ 11 w 114"/>
              <a:gd name="T11" fmla="*/ 0 h 100"/>
              <a:gd name="T12" fmla="*/ 103 w 114"/>
              <a:gd name="T13" fmla="*/ 0 h 100"/>
              <a:gd name="T14" fmla="*/ 114 w 114"/>
              <a:gd name="T15" fmla="*/ 10 h 100"/>
              <a:gd name="T16" fmla="*/ 114 w 114"/>
              <a:gd name="T17" fmla="*/ 9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4" h="100">
                <a:moveTo>
                  <a:pt x="114" y="90"/>
                </a:moveTo>
                <a:cubicBezTo>
                  <a:pt x="114" y="95"/>
                  <a:pt x="109" y="100"/>
                  <a:pt x="103" y="100"/>
                </a:cubicBezTo>
                <a:cubicBezTo>
                  <a:pt x="11" y="100"/>
                  <a:pt x="11" y="100"/>
                  <a:pt x="11" y="100"/>
                </a:cubicBezTo>
                <a:cubicBezTo>
                  <a:pt x="5" y="100"/>
                  <a:pt x="0" y="95"/>
                  <a:pt x="0" y="90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5" y="0"/>
                  <a:pt x="11" y="0"/>
                </a:cubicBezTo>
                <a:cubicBezTo>
                  <a:pt x="103" y="0"/>
                  <a:pt x="103" y="0"/>
                  <a:pt x="103" y="0"/>
                </a:cubicBezTo>
                <a:cubicBezTo>
                  <a:pt x="109" y="0"/>
                  <a:pt x="114" y="5"/>
                  <a:pt x="114" y="10"/>
                </a:cubicBezTo>
                <a:lnTo>
                  <a:pt x="114" y="90"/>
                </a:lnTo>
                <a:close/>
              </a:path>
            </a:pathLst>
          </a:custGeom>
          <a:solidFill>
            <a:srgbClr val="9E9E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2" name="Rectangle 75"/>
          <p:cNvSpPr>
            <a:spLocks noChangeArrowheads="1"/>
          </p:cNvSpPr>
          <p:nvPr/>
        </p:nvSpPr>
        <p:spPr bwMode="auto">
          <a:xfrm>
            <a:off x="7536467" y="4110808"/>
            <a:ext cx="299300" cy="108635"/>
          </a:xfrm>
          <a:prstGeom prst="rect">
            <a:avLst/>
          </a:prstGeom>
          <a:solidFill>
            <a:srgbClr val="F2C0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3" name="Oval 76"/>
          <p:cNvSpPr>
            <a:spLocks noChangeArrowheads="1"/>
          </p:cNvSpPr>
          <p:nvPr/>
        </p:nvSpPr>
        <p:spPr bwMode="auto">
          <a:xfrm>
            <a:off x="7474390" y="4110808"/>
            <a:ext cx="108635" cy="108635"/>
          </a:xfrm>
          <a:prstGeom prst="ellipse">
            <a:avLst/>
          </a:prstGeom>
          <a:solidFill>
            <a:srgbClr val="F2C0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4" name="Oval 77"/>
          <p:cNvSpPr>
            <a:spLocks noChangeArrowheads="1"/>
          </p:cNvSpPr>
          <p:nvPr/>
        </p:nvSpPr>
        <p:spPr bwMode="auto">
          <a:xfrm>
            <a:off x="7773689" y="4110808"/>
            <a:ext cx="108635" cy="108635"/>
          </a:xfrm>
          <a:prstGeom prst="ellipse">
            <a:avLst/>
          </a:prstGeom>
          <a:solidFill>
            <a:srgbClr val="F2C0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" name="Freeform 78"/>
          <p:cNvSpPr>
            <a:spLocks/>
          </p:cNvSpPr>
          <p:nvPr/>
        </p:nvSpPr>
        <p:spPr bwMode="auto">
          <a:xfrm>
            <a:off x="7474390" y="4172885"/>
            <a:ext cx="104201" cy="372463"/>
          </a:xfrm>
          <a:custGeom>
            <a:avLst/>
            <a:gdLst>
              <a:gd name="T0" fmla="*/ 47 w 47"/>
              <a:gd name="T1" fmla="*/ 0 h 168"/>
              <a:gd name="T2" fmla="*/ 47 w 47"/>
              <a:gd name="T3" fmla="*/ 168 h 168"/>
              <a:gd name="T4" fmla="*/ 9 w 47"/>
              <a:gd name="T5" fmla="*/ 168 h 168"/>
              <a:gd name="T6" fmla="*/ 0 w 47"/>
              <a:gd name="T7" fmla="*/ 0 h 168"/>
              <a:gd name="T8" fmla="*/ 47 w 47"/>
              <a:gd name="T9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" h="168">
                <a:moveTo>
                  <a:pt x="47" y="0"/>
                </a:moveTo>
                <a:lnTo>
                  <a:pt x="47" y="168"/>
                </a:lnTo>
                <a:lnTo>
                  <a:pt x="9" y="168"/>
                </a:lnTo>
                <a:lnTo>
                  <a:pt x="0" y="0"/>
                </a:lnTo>
                <a:lnTo>
                  <a:pt x="47" y="0"/>
                </a:lnTo>
                <a:close/>
              </a:path>
            </a:pathLst>
          </a:custGeom>
          <a:solidFill>
            <a:srgbClr val="F2C0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6" name="Oval 79"/>
          <p:cNvSpPr>
            <a:spLocks noChangeArrowheads="1"/>
          </p:cNvSpPr>
          <p:nvPr/>
        </p:nvSpPr>
        <p:spPr bwMode="auto">
          <a:xfrm>
            <a:off x="7474390" y="4110808"/>
            <a:ext cx="104201" cy="108635"/>
          </a:xfrm>
          <a:prstGeom prst="ellipse">
            <a:avLst/>
          </a:prstGeom>
          <a:solidFill>
            <a:srgbClr val="F2C0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7" name="Freeform 80"/>
          <p:cNvSpPr>
            <a:spLocks/>
          </p:cNvSpPr>
          <p:nvPr/>
        </p:nvSpPr>
        <p:spPr bwMode="auto">
          <a:xfrm>
            <a:off x="7323632" y="4532046"/>
            <a:ext cx="261611" cy="175146"/>
          </a:xfrm>
          <a:custGeom>
            <a:avLst/>
            <a:gdLst>
              <a:gd name="T0" fmla="*/ 41 w 63"/>
              <a:gd name="T1" fmla="*/ 2 h 42"/>
              <a:gd name="T2" fmla="*/ 2 w 63"/>
              <a:gd name="T3" fmla="*/ 37 h 42"/>
              <a:gd name="T4" fmla="*/ 3 w 63"/>
              <a:gd name="T5" fmla="*/ 42 h 42"/>
              <a:gd name="T6" fmla="*/ 40 w 63"/>
              <a:gd name="T7" fmla="*/ 41 h 42"/>
              <a:gd name="T8" fmla="*/ 53 w 63"/>
              <a:gd name="T9" fmla="*/ 21 h 42"/>
              <a:gd name="T10" fmla="*/ 59 w 63"/>
              <a:gd name="T11" fmla="*/ 41 h 42"/>
              <a:gd name="T12" fmla="*/ 63 w 63"/>
              <a:gd name="T13" fmla="*/ 41 h 42"/>
              <a:gd name="T14" fmla="*/ 63 w 63"/>
              <a:gd name="T15" fmla="*/ 0 h 42"/>
              <a:gd name="T16" fmla="*/ 41 w 63"/>
              <a:gd name="T17" fmla="*/ 2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3" h="42">
                <a:moveTo>
                  <a:pt x="41" y="2"/>
                </a:moveTo>
                <a:cubicBezTo>
                  <a:pt x="41" y="2"/>
                  <a:pt x="3" y="36"/>
                  <a:pt x="2" y="37"/>
                </a:cubicBezTo>
                <a:cubicBezTo>
                  <a:pt x="0" y="39"/>
                  <a:pt x="0" y="42"/>
                  <a:pt x="3" y="42"/>
                </a:cubicBezTo>
                <a:cubicBezTo>
                  <a:pt x="6" y="42"/>
                  <a:pt x="40" y="41"/>
                  <a:pt x="40" y="41"/>
                </a:cubicBezTo>
                <a:cubicBezTo>
                  <a:pt x="53" y="21"/>
                  <a:pt x="53" y="21"/>
                  <a:pt x="53" y="21"/>
                </a:cubicBezTo>
                <a:cubicBezTo>
                  <a:pt x="59" y="41"/>
                  <a:pt x="59" y="41"/>
                  <a:pt x="59" y="41"/>
                </a:cubicBezTo>
                <a:cubicBezTo>
                  <a:pt x="63" y="41"/>
                  <a:pt x="63" y="41"/>
                  <a:pt x="63" y="41"/>
                </a:cubicBezTo>
                <a:cubicBezTo>
                  <a:pt x="63" y="0"/>
                  <a:pt x="63" y="0"/>
                  <a:pt x="63" y="0"/>
                </a:cubicBezTo>
                <a:lnTo>
                  <a:pt x="41" y="2"/>
                </a:lnTo>
                <a:close/>
              </a:path>
            </a:pathLst>
          </a:cu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8" name="Rectangle 81"/>
          <p:cNvSpPr>
            <a:spLocks noChangeArrowheads="1"/>
          </p:cNvSpPr>
          <p:nvPr/>
        </p:nvSpPr>
        <p:spPr bwMode="auto">
          <a:xfrm>
            <a:off x="7370190" y="3984437"/>
            <a:ext cx="303734" cy="108635"/>
          </a:xfrm>
          <a:prstGeom prst="rect">
            <a:avLst/>
          </a:prstGeom>
          <a:solidFill>
            <a:srgbClr val="F2C0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9" name="Oval 82"/>
          <p:cNvSpPr>
            <a:spLocks noChangeArrowheads="1"/>
          </p:cNvSpPr>
          <p:nvPr/>
        </p:nvSpPr>
        <p:spPr bwMode="auto">
          <a:xfrm>
            <a:off x="7310329" y="3984437"/>
            <a:ext cx="104201" cy="108635"/>
          </a:xfrm>
          <a:prstGeom prst="ellipse">
            <a:avLst/>
          </a:prstGeom>
          <a:solidFill>
            <a:srgbClr val="F2C0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0" name="Oval 83"/>
          <p:cNvSpPr>
            <a:spLocks noChangeArrowheads="1"/>
          </p:cNvSpPr>
          <p:nvPr/>
        </p:nvSpPr>
        <p:spPr bwMode="auto">
          <a:xfrm>
            <a:off x="7611847" y="3984437"/>
            <a:ext cx="108635" cy="108635"/>
          </a:xfrm>
          <a:prstGeom prst="ellipse">
            <a:avLst/>
          </a:prstGeom>
          <a:solidFill>
            <a:srgbClr val="F2C0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1" name="Freeform 84"/>
          <p:cNvSpPr>
            <a:spLocks/>
          </p:cNvSpPr>
          <p:nvPr/>
        </p:nvSpPr>
        <p:spPr bwMode="auto">
          <a:xfrm>
            <a:off x="7305895" y="4046514"/>
            <a:ext cx="108635" cy="372463"/>
          </a:xfrm>
          <a:custGeom>
            <a:avLst/>
            <a:gdLst>
              <a:gd name="T0" fmla="*/ 49 w 49"/>
              <a:gd name="T1" fmla="*/ 0 h 168"/>
              <a:gd name="T2" fmla="*/ 49 w 49"/>
              <a:gd name="T3" fmla="*/ 168 h 168"/>
              <a:gd name="T4" fmla="*/ 12 w 49"/>
              <a:gd name="T5" fmla="*/ 168 h 168"/>
              <a:gd name="T6" fmla="*/ 0 w 49"/>
              <a:gd name="T7" fmla="*/ 0 h 168"/>
              <a:gd name="T8" fmla="*/ 49 w 49"/>
              <a:gd name="T9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" h="168">
                <a:moveTo>
                  <a:pt x="49" y="0"/>
                </a:moveTo>
                <a:lnTo>
                  <a:pt x="49" y="168"/>
                </a:lnTo>
                <a:lnTo>
                  <a:pt x="12" y="168"/>
                </a:lnTo>
                <a:lnTo>
                  <a:pt x="0" y="0"/>
                </a:lnTo>
                <a:lnTo>
                  <a:pt x="49" y="0"/>
                </a:lnTo>
                <a:close/>
              </a:path>
            </a:pathLst>
          </a:custGeom>
          <a:solidFill>
            <a:srgbClr val="F2C0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2" name="Oval 85"/>
          <p:cNvSpPr>
            <a:spLocks noChangeArrowheads="1"/>
          </p:cNvSpPr>
          <p:nvPr/>
        </p:nvSpPr>
        <p:spPr bwMode="auto">
          <a:xfrm>
            <a:off x="7305895" y="3984437"/>
            <a:ext cx="108635" cy="108635"/>
          </a:xfrm>
          <a:prstGeom prst="ellipse">
            <a:avLst/>
          </a:prstGeom>
          <a:solidFill>
            <a:srgbClr val="F2C0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3" name="Freeform 86"/>
          <p:cNvSpPr>
            <a:spLocks/>
          </p:cNvSpPr>
          <p:nvPr/>
        </p:nvSpPr>
        <p:spPr bwMode="auto">
          <a:xfrm>
            <a:off x="7157354" y="4410108"/>
            <a:ext cx="261611" cy="177362"/>
          </a:xfrm>
          <a:custGeom>
            <a:avLst/>
            <a:gdLst>
              <a:gd name="T0" fmla="*/ 41 w 63"/>
              <a:gd name="T1" fmla="*/ 2 h 42"/>
              <a:gd name="T2" fmla="*/ 2 w 63"/>
              <a:gd name="T3" fmla="*/ 37 h 42"/>
              <a:gd name="T4" fmla="*/ 3 w 63"/>
              <a:gd name="T5" fmla="*/ 42 h 42"/>
              <a:gd name="T6" fmla="*/ 40 w 63"/>
              <a:gd name="T7" fmla="*/ 41 h 42"/>
              <a:gd name="T8" fmla="*/ 53 w 63"/>
              <a:gd name="T9" fmla="*/ 21 h 42"/>
              <a:gd name="T10" fmla="*/ 59 w 63"/>
              <a:gd name="T11" fmla="*/ 41 h 42"/>
              <a:gd name="T12" fmla="*/ 63 w 63"/>
              <a:gd name="T13" fmla="*/ 41 h 42"/>
              <a:gd name="T14" fmla="*/ 63 w 63"/>
              <a:gd name="T15" fmla="*/ 0 h 42"/>
              <a:gd name="T16" fmla="*/ 41 w 63"/>
              <a:gd name="T17" fmla="*/ 2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3" h="42">
                <a:moveTo>
                  <a:pt x="41" y="2"/>
                </a:moveTo>
                <a:cubicBezTo>
                  <a:pt x="41" y="2"/>
                  <a:pt x="3" y="36"/>
                  <a:pt x="2" y="37"/>
                </a:cubicBezTo>
                <a:cubicBezTo>
                  <a:pt x="0" y="39"/>
                  <a:pt x="0" y="42"/>
                  <a:pt x="3" y="42"/>
                </a:cubicBezTo>
                <a:cubicBezTo>
                  <a:pt x="6" y="42"/>
                  <a:pt x="40" y="41"/>
                  <a:pt x="40" y="41"/>
                </a:cubicBezTo>
                <a:cubicBezTo>
                  <a:pt x="53" y="21"/>
                  <a:pt x="53" y="21"/>
                  <a:pt x="53" y="21"/>
                </a:cubicBezTo>
                <a:cubicBezTo>
                  <a:pt x="59" y="41"/>
                  <a:pt x="59" y="41"/>
                  <a:pt x="59" y="41"/>
                </a:cubicBezTo>
                <a:cubicBezTo>
                  <a:pt x="63" y="41"/>
                  <a:pt x="63" y="41"/>
                  <a:pt x="63" y="41"/>
                </a:cubicBezTo>
                <a:cubicBezTo>
                  <a:pt x="63" y="0"/>
                  <a:pt x="63" y="0"/>
                  <a:pt x="63" y="0"/>
                </a:cubicBezTo>
                <a:lnTo>
                  <a:pt x="41" y="2"/>
                </a:lnTo>
                <a:close/>
              </a:path>
            </a:pathLst>
          </a:cu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4" name="Freeform 87"/>
          <p:cNvSpPr>
            <a:spLocks/>
          </p:cNvSpPr>
          <p:nvPr/>
        </p:nvSpPr>
        <p:spPr bwMode="auto">
          <a:xfrm>
            <a:off x="7649536" y="3487821"/>
            <a:ext cx="365811" cy="605251"/>
          </a:xfrm>
          <a:custGeom>
            <a:avLst/>
            <a:gdLst>
              <a:gd name="T0" fmla="*/ 88 w 88"/>
              <a:gd name="T1" fmla="*/ 9 h 145"/>
              <a:gd name="T2" fmla="*/ 78 w 88"/>
              <a:gd name="T3" fmla="*/ 0 h 145"/>
              <a:gd name="T4" fmla="*/ 18 w 88"/>
              <a:gd name="T5" fmla="*/ 0 h 145"/>
              <a:gd name="T6" fmla="*/ 9 w 88"/>
              <a:gd name="T7" fmla="*/ 9 h 145"/>
              <a:gd name="T8" fmla="*/ 0 w 88"/>
              <a:gd name="T9" fmla="*/ 50 h 145"/>
              <a:gd name="T10" fmla="*/ 21 w 88"/>
              <a:gd name="T11" fmla="*/ 98 h 145"/>
              <a:gd name="T12" fmla="*/ 0 w 88"/>
              <a:gd name="T13" fmla="*/ 144 h 145"/>
              <a:gd name="T14" fmla="*/ 86 w 88"/>
              <a:gd name="T15" fmla="*/ 145 h 145"/>
              <a:gd name="T16" fmla="*/ 76 w 88"/>
              <a:gd name="T17" fmla="*/ 98 h 145"/>
              <a:gd name="T18" fmla="*/ 88 w 88"/>
              <a:gd name="T19" fmla="*/ 9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8" h="145">
                <a:moveTo>
                  <a:pt x="88" y="9"/>
                </a:moveTo>
                <a:cubicBezTo>
                  <a:pt x="88" y="4"/>
                  <a:pt x="84" y="0"/>
                  <a:pt x="78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13" y="0"/>
                  <a:pt x="9" y="4"/>
                  <a:pt x="9" y="9"/>
                </a:cubicBezTo>
                <a:cubicBezTo>
                  <a:pt x="0" y="50"/>
                  <a:pt x="0" y="50"/>
                  <a:pt x="0" y="50"/>
                </a:cubicBezTo>
                <a:cubicBezTo>
                  <a:pt x="21" y="98"/>
                  <a:pt x="21" y="98"/>
                  <a:pt x="21" y="98"/>
                </a:cubicBezTo>
                <a:cubicBezTo>
                  <a:pt x="0" y="144"/>
                  <a:pt x="0" y="144"/>
                  <a:pt x="0" y="144"/>
                </a:cubicBezTo>
                <a:cubicBezTo>
                  <a:pt x="86" y="145"/>
                  <a:pt x="86" y="145"/>
                  <a:pt x="86" y="145"/>
                </a:cubicBezTo>
                <a:cubicBezTo>
                  <a:pt x="76" y="98"/>
                  <a:pt x="76" y="98"/>
                  <a:pt x="76" y="98"/>
                </a:cubicBezTo>
                <a:lnTo>
                  <a:pt x="88" y="9"/>
                </a:lnTo>
                <a:close/>
              </a:path>
            </a:pathLst>
          </a:cu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5" name="Rectangle 88"/>
          <p:cNvSpPr>
            <a:spLocks noChangeArrowheads="1"/>
          </p:cNvSpPr>
          <p:nvPr/>
        </p:nvSpPr>
        <p:spPr bwMode="auto">
          <a:xfrm>
            <a:off x="7370190" y="4724928"/>
            <a:ext cx="77597" cy="95333"/>
          </a:xfrm>
          <a:prstGeom prst="rect">
            <a:avLst/>
          </a:prstGeom>
          <a:solidFill>
            <a:srgbClr val="9E9E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6" name="Rectangle 89"/>
          <p:cNvSpPr>
            <a:spLocks noChangeArrowheads="1"/>
          </p:cNvSpPr>
          <p:nvPr/>
        </p:nvSpPr>
        <p:spPr bwMode="auto">
          <a:xfrm>
            <a:off x="6722814" y="4724928"/>
            <a:ext cx="77597" cy="95333"/>
          </a:xfrm>
          <a:prstGeom prst="rect">
            <a:avLst/>
          </a:prstGeom>
          <a:solidFill>
            <a:srgbClr val="9E9E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7" name="Freeform 90"/>
          <p:cNvSpPr>
            <a:spLocks/>
          </p:cNvSpPr>
          <p:nvPr/>
        </p:nvSpPr>
        <p:spPr bwMode="auto">
          <a:xfrm>
            <a:off x="6722814" y="3299372"/>
            <a:ext cx="724971" cy="1467680"/>
          </a:xfrm>
          <a:custGeom>
            <a:avLst/>
            <a:gdLst>
              <a:gd name="T0" fmla="*/ 174 w 174"/>
              <a:gd name="T1" fmla="*/ 344 h 351"/>
              <a:gd name="T2" fmla="*/ 167 w 174"/>
              <a:gd name="T3" fmla="*/ 351 h 351"/>
              <a:gd name="T4" fmla="*/ 7 w 174"/>
              <a:gd name="T5" fmla="*/ 351 h 351"/>
              <a:gd name="T6" fmla="*/ 0 w 174"/>
              <a:gd name="T7" fmla="*/ 344 h 351"/>
              <a:gd name="T8" fmla="*/ 0 w 174"/>
              <a:gd name="T9" fmla="*/ 7 h 351"/>
              <a:gd name="T10" fmla="*/ 7 w 174"/>
              <a:gd name="T11" fmla="*/ 0 h 351"/>
              <a:gd name="T12" fmla="*/ 167 w 174"/>
              <a:gd name="T13" fmla="*/ 0 h 351"/>
              <a:gd name="T14" fmla="*/ 174 w 174"/>
              <a:gd name="T15" fmla="*/ 7 h 351"/>
              <a:gd name="T16" fmla="*/ 174 w 174"/>
              <a:gd name="T17" fmla="*/ 344 h 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4" h="351">
                <a:moveTo>
                  <a:pt x="174" y="344"/>
                </a:moveTo>
                <a:cubicBezTo>
                  <a:pt x="174" y="348"/>
                  <a:pt x="171" y="351"/>
                  <a:pt x="167" y="351"/>
                </a:cubicBezTo>
                <a:cubicBezTo>
                  <a:pt x="7" y="351"/>
                  <a:pt x="7" y="351"/>
                  <a:pt x="7" y="351"/>
                </a:cubicBezTo>
                <a:cubicBezTo>
                  <a:pt x="3" y="351"/>
                  <a:pt x="0" y="348"/>
                  <a:pt x="0" y="344"/>
                </a:cubicBezTo>
                <a:cubicBezTo>
                  <a:pt x="0" y="7"/>
                  <a:pt x="0" y="7"/>
                  <a:pt x="0" y="7"/>
                </a:cubicBezTo>
                <a:cubicBezTo>
                  <a:pt x="0" y="3"/>
                  <a:pt x="3" y="0"/>
                  <a:pt x="7" y="0"/>
                </a:cubicBezTo>
                <a:cubicBezTo>
                  <a:pt x="167" y="0"/>
                  <a:pt x="167" y="0"/>
                  <a:pt x="167" y="0"/>
                </a:cubicBezTo>
                <a:cubicBezTo>
                  <a:pt x="171" y="0"/>
                  <a:pt x="174" y="3"/>
                  <a:pt x="174" y="7"/>
                </a:cubicBezTo>
                <a:lnTo>
                  <a:pt x="174" y="344"/>
                </a:lnTo>
                <a:close/>
              </a:path>
            </a:pathLst>
          </a:custGeom>
          <a:solidFill>
            <a:srgbClr val="9E9E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" name="Rectangle 91"/>
          <p:cNvSpPr>
            <a:spLocks noChangeArrowheads="1"/>
          </p:cNvSpPr>
          <p:nvPr/>
        </p:nvSpPr>
        <p:spPr bwMode="auto">
          <a:xfrm>
            <a:off x="7097494" y="3609758"/>
            <a:ext cx="179580" cy="4035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" name="Freeform 92"/>
          <p:cNvSpPr>
            <a:spLocks/>
          </p:cNvSpPr>
          <p:nvPr/>
        </p:nvSpPr>
        <p:spPr bwMode="auto">
          <a:xfrm>
            <a:off x="6822581" y="3725044"/>
            <a:ext cx="124154" cy="184014"/>
          </a:xfrm>
          <a:custGeom>
            <a:avLst/>
            <a:gdLst>
              <a:gd name="T0" fmla="*/ 25 w 30"/>
              <a:gd name="T1" fmla="*/ 0 h 44"/>
              <a:gd name="T2" fmla="*/ 5 w 30"/>
              <a:gd name="T3" fmla="*/ 0 h 44"/>
              <a:gd name="T4" fmla="*/ 0 w 30"/>
              <a:gd name="T5" fmla="*/ 5 h 44"/>
              <a:gd name="T6" fmla="*/ 0 w 30"/>
              <a:gd name="T7" fmla="*/ 39 h 44"/>
              <a:gd name="T8" fmla="*/ 5 w 30"/>
              <a:gd name="T9" fmla="*/ 44 h 44"/>
              <a:gd name="T10" fmla="*/ 25 w 30"/>
              <a:gd name="T11" fmla="*/ 44 h 44"/>
              <a:gd name="T12" fmla="*/ 30 w 30"/>
              <a:gd name="T13" fmla="*/ 39 h 44"/>
              <a:gd name="T14" fmla="*/ 30 w 30"/>
              <a:gd name="T15" fmla="*/ 5 h 44"/>
              <a:gd name="T16" fmla="*/ 25 w 30"/>
              <a:gd name="T17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0" h="44">
                <a:moveTo>
                  <a:pt x="25" y="0"/>
                </a:moveTo>
                <a:cubicBezTo>
                  <a:pt x="5" y="0"/>
                  <a:pt x="5" y="0"/>
                  <a:pt x="5" y="0"/>
                </a:cubicBezTo>
                <a:cubicBezTo>
                  <a:pt x="3" y="0"/>
                  <a:pt x="0" y="2"/>
                  <a:pt x="0" y="5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1"/>
                  <a:pt x="3" y="44"/>
                  <a:pt x="5" y="44"/>
                </a:cubicBezTo>
                <a:cubicBezTo>
                  <a:pt x="25" y="44"/>
                  <a:pt x="25" y="44"/>
                  <a:pt x="25" y="44"/>
                </a:cubicBezTo>
                <a:cubicBezTo>
                  <a:pt x="27" y="44"/>
                  <a:pt x="30" y="41"/>
                  <a:pt x="30" y="39"/>
                </a:cubicBezTo>
                <a:cubicBezTo>
                  <a:pt x="30" y="5"/>
                  <a:pt x="30" y="5"/>
                  <a:pt x="30" y="5"/>
                </a:cubicBezTo>
                <a:cubicBezTo>
                  <a:pt x="30" y="2"/>
                  <a:pt x="27" y="0"/>
                  <a:pt x="25" y="0"/>
                </a:cubicBezTo>
                <a:close/>
              </a:path>
            </a:pathLst>
          </a:custGeom>
          <a:solidFill>
            <a:srgbClr val="D6D6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0" name="Freeform 93"/>
          <p:cNvSpPr>
            <a:spLocks/>
          </p:cNvSpPr>
          <p:nvPr/>
        </p:nvSpPr>
        <p:spPr bwMode="auto">
          <a:xfrm>
            <a:off x="6563188" y="3299372"/>
            <a:ext cx="301518" cy="855777"/>
          </a:xfrm>
          <a:custGeom>
            <a:avLst/>
            <a:gdLst>
              <a:gd name="T0" fmla="*/ 66 w 72"/>
              <a:gd name="T1" fmla="*/ 49 h 205"/>
              <a:gd name="T2" fmla="*/ 9 w 72"/>
              <a:gd name="T3" fmla="*/ 1 h 205"/>
              <a:gd name="T4" fmla="*/ 5 w 72"/>
              <a:gd name="T5" fmla="*/ 0 h 205"/>
              <a:gd name="T6" fmla="*/ 0 w 72"/>
              <a:gd name="T7" fmla="*/ 5 h 205"/>
              <a:gd name="T8" fmla="*/ 0 w 72"/>
              <a:gd name="T9" fmla="*/ 143 h 205"/>
              <a:gd name="T10" fmla="*/ 6 w 72"/>
              <a:gd name="T11" fmla="*/ 156 h 205"/>
              <a:gd name="T12" fmla="*/ 64 w 72"/>
              <a:gd name="T13" fmla="*/ 203 h 205"/>
              <a:gd name="T14" fmla="*/ 68 w 72"/>
              <a:gd name="T15" fmla="*/ 205 h 205"/>
              <a:gd name="T16" fmla="*/ 71 w 72"/>
              <a:gd name="T17" fmla="*/ 203 h 205"/>
              <a:gd name="T18" fmla="*/ 72 w 72"/>
              <a:gd name="T19" fmla="*/ 199 h 205"/>
              <a:gd name="T20" fmla="*/ 72 w 72"/>
              <a:gd name="T21" fmla="*/ 61 h 205"/>
              <a:gd name="T22" fmla="*/ 66 w 72"/>
              <a:gd name="T23" fmla="*/ 49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72" h="205">
                <a:moveTo>
                  <a:pt x="66" y="49"/>
                </a:moveTo>
                <a:cubicBezTo>
                  <a:pt x="9" y="1"/>
                  <a:pt x="9" y="1"/>
                  <a:pt x="9" y="1"/>
                </a:cubicBezTo>
                <a:cubicBezTo>
                  <a:pt x="7" y="0"/>
                  <a:pt x="6" y="0"/>
                  <a:pt x="5" y="0"/>
                </a:cubicBezTo>
                <a:cubicBezTo>
                  <a:pt x="3" y="0"/>
                  <a:pt x="0" y="1"/>
                  <a:pt x="0" y="5"/>
                </a:cubicBezTo>
                <a:cubicBezTo>
                  <a:pt x="0" y="143"/>
                  <a:pt x="0" y="143"/>
                  <a:pt x="0" y="143"/>
                </a:cubicBezTo>
                <a:cubicBezTo>
                  <a:pt x="0" y="148"/>
                  <a:pt x="3" y="153"/>
                  <a:pt x="6" y="156"/>
                </a:cubicBezTo>
                <a:cubicBezTo>
                  <a:pt x="64" y="203"/>
                  <a:pt x="64" y="203"/>
                  <a:pt x="64" y="203"/>
                </a:cubicBezTo>
                <a:cubicBezTo>
                  <a:pt x="65" y="204"/>
                  <a:pt x="66" y="205"/>
                  <a:pt x="68" y="205"/>
                </a:cubicBezTo>
                <a:cubicBezTo>
                  <a:pt x="69" y="205"/>
                  <a:pt x="70" y="204"/>
                  <a:pt x="71" y="203"/>
                </a:cubicBezTo>
                <a:cubicBezTo>
                  <a:pt x="71" y="202"/>
                  <a:pt x="72" y="201"/>
                  <a:pt x="72" y="199"/>
                </a:cubicBezTo>
                <a:cubicBezTo>
                  <a:pt x="72" y="61"/>
                  <a:pt x="72" y="61"/>
                  <a:pt x="72" y="61"/>
                </a:cubicBezTo>
                <a:cubicBezTo>
                  <a:pt x="72" y="57"/>
                  <a:pt x="69" y="51"/>
                  <a:pt x="66" y="49"/>
                </a:cubicBezTo>
                <a:close/>
              </a:path>
            </a:pathLst>
          </a:custGeom>
          <a:solidFill>
            <a:srgbClr val="D6D6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1" name="Freeform 94"/>
          <p:cNvSpPr>
            <a:spLocks/>
          </p:cNvSpPr>
          <p:nvPr/>
        </p:nvSpPr>
        <p:spPr bwMode="auto">
          <a:xfrm>
            <a:off x="7164005" y="3676269"/>
            <a:ext cx="121937" cy="95333"/>
          </a:xfrm>
          <a:custGeom>
            <a:avLst/>
            <a:gdLst>
              <a:gd name="T0" fmla="*/ 25 w 29"/>
              <a:gd name="T1" fmla="*/ 3 h 23"/>
              <a:gd name="T2" fmla="*/ 17 w 29"/>
              <a:gd name="T3" fmla="*/ 0 h 23"/>
              <a:gd name="T4" fmla="*/ 15 w 29"/>
              <a:gd name="T5" fmla="*/ 0 h 23"/>
              <a:gd name="T6" fmla="*/ 12 w 29"/>
              <a:gd name="T7" fmla="*/ 1 h 23"/>
              <a:gd name="T8" fmla="*/ 4 w 29"/>
              <a:gd name="T9" fmla="*/ 3 h 23"/>
              <a:gd name="T10" fmla="*/ 0 w 29"/>
              <a:gd name="T11" fmla="*/ 7 h 23"/>
              <a:gd name="T12" fmla="*/ 0 w 29"/>
              <a:gd name="T13" fmla="*/ 19 h 23"/>
              <a:gd name="T14" fmla="*/ 4 w 29"/>
              <a:gd name="T15" fmla="*/ 23 h 23"/>
              <a:gd name="T16" fmla="*/ 14 w 29"/>
              <a:gd name="T17" fmla="*/ 19 h 23"/>
              <a:gd name="T18" fmla="*/ 25 w 29"/>
              <a:gd name="T19" fmla="*/ 23 h 23"/>
              <a:gd name="T20" fmla="*/ 29 w 29"/>
              <a:gd name="T21" fmla="*/ 19 h 23"/>
              <a:gd name="T22" fmla="*/ 29 w 29"/>
              <a:gd name="T23" fmla="*/ 7 h 23"/>
              <a:gd name="T24" fmla="*/ 25 w 29"/>
              <a:gd name="T25" fmla="*/ 3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9" h="23">
                <a:moveTo>
                  <a:pt x="25" y="3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6" y="0"/>
                  <a:pt x="15" y="0"/>
                </a:cubicBezTo>
                <a:cubicBezTo>
                  <a:pt x="14" y="0"/>
                  <a:pt x="12" y="1"/>
                  <a:pt x="12" y="1"/>
                </a:cubicBezTo>
                <a:cubicBezTo>
                  <a:pt x="4" y="3"/>
                  <a:pt x="4" y="3"/>
                  <a:pt x="4" y="3"/>
                </a:cubicBezTo>
                <a:cubicBezTo>
                  <a:pt x="2" y="4"/>
                  <a:pt x="0" y="5"/>
                  <a:pt x="0" y="7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1"/>
                  <a:pt x="2" y="23"/>
                  <a:pt x="4" y="23"/>
                </a:cubicBezTo>
                <a:cubicBezTo>
                  <a:pt x="14" y="19"/>
                  <a:pt x="14" y="19"/>
                  <a:pt x="14" y="19"/>
                </a:cubicBezTo>
                <a:cubicBezTo>
                  <a:pt x="25" y="23"/>
                  <a:pt x="25" y="23"/>
                  <a:pt x="25" y="23"/>
                </a:cubicBezTo>
                <a:cubicBezTo>
                  <a:pt x="27" y="23"/>
                  <a:pt x="29" y="21"/>
                  <a:pt x="29" y="19"/>
                </a:cubicBezTo>
                <a:cubicBezTo>
                  <a:pt x="29" y="7"/>
                  <a:pt x="29" y="7"/>
                  <a:pt x="29" y="7"/>
                </a:cubicBezTo>
                <a:cubicBezTo>
                  <a:pt x="29" y="5"/>
                  <a:pt x="27" y="4"/>
                  <a:pt x="25" y="3"/>
                </a:cubicBezTo>
                <a:close/>
              </a:path>
            </a:pathLst>
          </a:custGeom>
          <a:solidFill>
            <a:srgbClr val="F2C0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" name="Rectangle 95"/>
          <p:cNvSpPr>
            <a:spLocks noChangeArrowheads="1"/>
          </p:cNvSpPr>
          <p:nvPr/>
        </p:nvSpPr>
        <p:spPr bwMode="auto">
          <a:xfrm>
            <a:off x="7290375" y="3676269"/>
            <a:ext cx="241657" cy="104201"/>
          </a:xfrm>
          <a:prstGeom prst="rect">
            <a:avLst/>
          </a:pr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3" name="Oval 96"/>
          <p:cNvSpPr>
            <a:spLocks noChangeArrowheads="1"/>
          </p:cNvSpPr>
          <p:nvPr/>
        </p:nvSpPr>
        <p:spPr bwMode="auto">
          <a:xfrm>
            <a:off x="7485476" y="3676269"/>
            <a:ext cx="104201" cy="104201"/>
          </a:xfrm>
          <a:prstGeom prst="ellipse">
            <a:avLst/>
          </a:pr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" name="Freeform 97"/>
          <p:cNvSpPr>
            <a:spLocks/>
          </p:cNvSpPr>
          <p:nvPr/>
        </p:nvSpPr>
        <p:spPr bwMode="auto">
          <a:xfrm>
            <a:off x="7507646" y="3496689"/>
            <a:ext cx="266045" cy="261611"/>
          </a:xfrm>
          <a:custGeom>
            <a:avLst/>
            <a:gdLst>
              <a:gd name="T0" fmla="*/ 0 w 120"/>
              <a:gd name="T1" fmla="*/ 86 h 118"/>
              <a:gd name="T2" fmla="*/ 86 w 120"/>
              <a:gd name="T3" fmla="*/ 0 h 118"/>
              <a:gd name="T4" fmla="*/ 120 w 120"/>
              <a:gd name="T5" fmla="*/ 32 h 118"/>
              <a:gd name="T6" fmla="*/ 34 w 120"/>
              <a:gd name="T7" fmla="*/ 118 h 118"/>
              <a:gd name="T8" fmla="*/ 0 w 120"/>
              <a:gd name="T9" fmla="*/ 86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" h="118">
                <a:moveTo>
                  <a:pt x="0" y="86"/>
                </a:moveTo>
                <a:lnTo>
                  <a:pt x="86" y="0"/>
                </a:lnTo>
                <a:lnTo>
                  <a:pt x="120" y="32"/>
                </a:lnTo>
                <a:lnTo>
                  <a:pt x="34" y="118"/>
                </a:lnTo>
                <a:lnTo>
                  <a:pt x="0" y="86"/>
                </a:lnTo>
                <a:close/>
              </a:path>
            </a:pathLst>
          </a:cu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" name="Freeform 98"/>
          <p:cNvSpPr>
            <a:spLocks/>
          </p:cNvSpPr>
          <p:nvPr/>
        </p:nvSpPr>
        <p:spPr bwMode="auto">
          <a:xfrm>
            <a:off x="7481041" y="3671835"/>
            <a:ext cx="117503" cy="113069"/>
          </a:xfrm>
          <a:custGeom>
            <a:avLst/>
            <a:gdLst>
              <a:gd name="T0" fmla="*/ 5 w 28"/>
              <a:gd name="T1" fmla="*/ 23 h 27"/>
              <a:gd name="T2" fmla="*/ 5 w 28"/>
              <a:gd name="T3" fmla="*/ 5 h 27"/>
              <a:gd name="T4" fmla="*/ 23 w 28"/>
              <a:gd name="T5" fmla="*/ 5 h 27"/>
              <a:gd name="T6" fmla="*/ 23 w 28"/>
              <a:gd name="T7" fmla="*/ 23 h 27"/>
              <a:gd name="T8" fmla="*/ 5 w 28"/>
              <a:gd name="T9" fmla="*/ 23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27">
                <a:moveTo>
                  <a:pt x="5" y="23"/>
                </a:moveTo>
                <a:cubicBezTo>
                  <a:pt x="0" y="18"/>
                  <a:pt x="0" y="10"/>
                  <a:pt x="5" y="5"/>
                </a:cubicBezTo>
                <a:cubicBezTo>
                  <a:pt x="10" y="0"/>
                  <a:pt x="18" y="0"/>
                  <a:pt x="23" y="5"/>
                </a:cubicBezTo>
                <a:cubicBezTo>
                  <a:pt x="28" y="10"/>
                  <a:pt x="28" y="18"/>
                  <a:pt x="23" y="23"/>
                </a:cubicBezTo>
                <a:cubicBezTo>
                  <a:pt x="18" y="27"/>
                  <a:pt x="10" y="27"/>
                  <a:pt x="5" y="23"/>
                </a:cubicBezTo>
                <a:close/>
              </a:path>
            </a:pathLst>
          </a:cu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6" name="Freeform 99"/>
          <p:cNvSpPr>
            <a:spLocks/>
          </p:cNvSpPr>
          <p:nvPr/>
        </p:nvSpPr>
        <p:spPr bwMode="auto">
          <a:xfrm>
            <a:off x="7673924" y="3478953"/>
            <a:ext cx="113069" cy="117503"/>
          </a:xfrm>
          <a:custGeom>
            <a:avLst/>
            <a:gdLst>
              <a:gd name="T0" fmla="*/ 5 w 27"/>
              <a:gd name="T1" fmla="*/ 23 h 28"/>
              <a:gd name="T2" fmla="*/ 5 w 27"/>
              <a:gd name="T3" fmla="*/ 5 h 28"/>
              <a:gd name="T4" fmla="*/ 23 w 27"/>
              <a:gd name="T5" fmla="*/ 5 h 28"/>
              <a:gd name="T6" fmla="*/ 23 w 27"/>
              <a:gd name="T7" fmla="*/ 23 h 28"/>
              <a:gd name="T8" fmla="*/ 5 w 27"/>
              <a:gd name="T9" fmla="*/ 23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28">
                <a:moveTo>
                  <a:pt x="5" y="23"/>
                </a:moveTo>
                <a:cubicBezTo>
                  <a:pt x="0" y="18"/>
                  <a:pt x="0" y="10"/>
                  <a:pt x="5" y="5"/>
                </a:cubicBezTo>
                <a:cubicBezTo>
                  <a:pt x="10" y="0"/>
                  <a:pt x="18" y="0"/>
                  <a:pt x="23" y="5"/>
                </a:cubicBezTo>
                <a:cubicBezTo>
                  <a:pt x="27" y="10"/>
                  <a:pt x="27" y="18"/>
                  <a:pt x="23" y="23"/>
                </a:cubicBezTo>
                <a:cubicBezTo>
                  <a:pt x="18" y="28"/>
                  <a:pt x="10" y="28"/>
                  <a:pt x="5" y="23"/>
                </a:cubicBezTo>
                <a:close/>
              </a:path>
            </a:pathLst>
          </a:cu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7" name="Freeform 100"/>
          <p:cNvSpPr>
            <a:spLocks noEditPoints="1"/>
          </p:cNvSpPr>
          <p:nvPr/>
        </p:nvSpPr>
        <p:spPr bwMode="auto">
          <a:xfrm>
            <a:off x="7119665" y="4068684"/>
            <a:ext cx="148542" cy="108635"/>
          </a:xfrm>
          <a:custGeom>
            <a:avLst/>
            <a:gdLst>
              <a:gd name="T0" fmla="*/ 18 w 36"/>
              <a:gd name="T1" fmla="*/ 0 h 26"/>
              <a:gd name="T2" fmla="*/ 0 w 36"/>
              <a:gd name="T3" fmla="*/ 13 h 26"/>
              <a:gd name="T4" fmla="*/ 18 w 36"/>
              <a:gd name="T5" fmla="*/ 26 h 26"/>
              <a:gd name="T6" fmla="*/ 36 w 36"/>
              <a:gd name="T7" fmla="*/ 13 h 26"/>
              <a:gd name="T8" fmla="*/ 18 w 36"/>
              <a:gd name="T9" fmla="*/ 0 h 26"/>
              <a:gd name="T10" fmla="*/ 10 w 36"/>
              <a:gd name="T11" fmla="*/ 17 h 26"/>
              <a:gd name="T12" fmla="*/ 6 w 36"/>
              <a:gd name="T13" fmla="*/ 13 h 26"/>
              <a:gd name="T14" fmla="*/ 10 w 36"/>
              <a:gd name="T15" fmla="*/ 9 h 26"/>
              <a:gd name="T16" fmla="*/ 14 w 36"/>
              <a:gd name="T17" fmla="*/ 13 h 26"/>
              <a:gd name="T18" fmla="*/ 10 w 36"/>
              <a:gd name="T19" fmla="*/ 17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6" h="26">
                <a:moveTo>
                  <a:pt x="18" y="0"/>
                </a:moveTo>
                <a:cubicBezTo>
                  <a:pt x="8" y="0"/>
                  <a:pt x="0" y="6"/>
                  <a:pt x="0" y="13"/>
                </a:cubicBezTo>
                <a:cubicBezTo>
                  <a:pt x="0" y="20"/>
                  <a:pt x="8" y="26"/>
                  <a:pt x="18" y="26"/>
                </a:cubicBezTo>
                <a:cubicBezTo>
                  <a:pt x="28" y="26"/>
                  <a:pt x="36" y="20"/>
                  <a:pt x="36" y="13"/>
                </a:cubicBezTo>
                <a:cubicBezTo>
                  <a:pt x="36" y="6"/>
                  <a:pt x="28" y="0"/>
                  <a:pt x="18" y="0"/>
                </a:cubicBezTo>
                <a:close/>
                <a:moveTo>
                  <a:pt x="10" y="17"/>
                </a:moveTo>
                <a:cubicBezTo>
                  <a:pt x="8" y="17"/>
                  <a:pt x="6" y="15"/>
                  <a:pt x="6" y="13"/>
                </a:cubicBezTo>
                <a:cubicBezTo>
                  <a:pt x="6" y="11"/>
                  <a:pt x="8" y="9"/>
                  <a:pt x="10" y="9"/>
                </a:cubicBezTo>
                <a:cubicBezTo>
                  <a:pt x="12" y="9"/>
                  <a:pt x="14" y="11"/>
                  <a:pt x="14" y="13"/>
                </a:cubicBezTo>
                <a:cubicBezTo>
                  <a:pt x="14" y="15"/>
                  <a:pt x="12" y="17"/>
                  <a:pt x="10" y="17"/>
                </a:cubicBezTo>
                <a:close/>
              </a:path>
            </a:pathLst>
          </a:custGeom>
          <a:solidFill>
            <a:srgbClr val="D6D6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8" name="Freeform 101"/>
          <p:cNvSpPr>
            <a:spLocks/>
          </p:cNvSpPr>
          <p:nvPr/>
        </p:nvSpPr>
        <p:spPr bwMode="auto">
          <a:xfrm>
            <a:off x="7773689" y="3383620"/>
            <a:ext cx="126371" cy="128588"/>
          </a:xfrm>
          <a:custGeom>
            <a:avLst/>
            <a:gdLst>
              <a:gd name="T0" fmla="*/ 0 w 30"/>
              <a:gd name="T1" fmla="*/ 27 h 31"/>
              <a:gd name="T2" fmla="*/ 3 w 30"/>
              <a:gd name="T3" fmla="*/ 31 h 31"/>
              <a:gd name="T4" fmla="*/ 26 w 30"/>
              <a:gd name="T5" fmla="*/ 31 h 31"/>
              <a:gd name="T6" fmla="*/ 30 w 30"/>
              <a:gd name="T7" fmla="*/ 27 h 31"/>
              <a:gd name="T8" fmla="*/ 30 w 30"/>
              <a:gd name="T9" fmla="*/ 4 h 31"/>
              <a:gd name="T10" fmla="*/ 26 w 30"/>
              <a:gd name="T11" fmla="*/ 0 h 31"/>
              <a:gd name="T12" fmla="*/ 3 w 30"/>
              <a:gd name="T13" fmla="*/ 0 h 31"/>
              <a:gd name="T14" fmla="*/ 0 w 30"/>
              <a:gd name="T15" fmla="*/ 4 h 31"/>
              <a:gd name="T16" fmla="*/ 0 w 30"/>
              <a:gd name="T17" fmla="*/ 27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0" h="31">
                <a:moveTo>
                  <a:pt x="0" y="27"/>
                </a:moveTo>
                <a:cubicBezTo>
                  <a:pt x="0" y="29"/>
                  <a:pt x="1" y="31"/>
                  <a:pt x="3" y="31"/>
                </a:cubicBezTo>
                <a:cubicBezTo>
                  <a:pt x="26" y="31"/>
                  <a:pt x="26" y="31"/>
                  <a:pt x="26" y="31"/>
                </a:cubicBezTo>
                <a:cubicBezTo>
                  <a:pt x="28" y="31"/>
                  <a:pt x="30" y="29"/>
                  <a:pt x="30" y="27"/>
                </a:cubicBezTo>
                <a:cubicBezTo>
                  <a:pt x="30" y="4"/>
                  <a:pt x="30" y="4"/>
                  <a:pt x="30" y="4"/>
                </a:cubicBezTo>
                <a:cubicBezTo>
                  <a:pt x="30" y="2"/>
                  <a:pt x="28" y="0"/>
                  <a:pt x="26" y="0"/>
                </a:cubicBezTo>
                <a:cubicBezTo>
                  <a:pt x="3" y="0"/>
                  <a:pt x="3" y="0"/>
                  <a:pt x="3" y="0"/>
                </a:cubicBezTo>
                <a:cubicBezTo>
                  <a:pt x="1" y="0"/>
                  <a:pt x="0" y="2"/>
                  <a:pt x="0" y="4"/>
                </a:cubicBezTo>
                <a:lnTo>
                  <a:pt x="0" y="27"/>
                </a:lnTo>
                <a:close/>
              </a:path>
            </a:pathLst>
          </a:custGeom>
          <a:solidFill>
            <a:srgbClr val="F2C0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9" name="Freeform 102"/>
          <p:cNvSpPr>
            <a:spLocks/>
          </p:cNvSpPr>
          <p:nvPr/>
        </p:nvSpPr>
        <p:spPr bwMode="auto">
          <a:xfrm>
            <a:off x="7620715" y="2924692"/>
            <a:ext cx="416803" cy="438973"/>
          </a:xfrm>
          <a:custGeom>
            <a:avLst/>
            <a:gdLst>
              <a:gd name="T0" fmla="*/ 3 w 100"/>
              <a:gd name="T1" fmla="*/ 58 h 105"/>
              <a:gd name="T2" fmla="*/ 55 w 100"/>
              <a:gd name="T3" fmla="*/ 102 h 105"/>
              <a:gd name="T4" fmla="*/ 97 w 100"/>
              <a:gd name="T5" fmla="*/ 47 h 105"/>
              <a:gd name="T6" fmla="*/ 45 w 100"/>
              <a:gd name="T7" fmla="*/ 3 h 105"/>
              <a:gd name="T8" fmla="*/ 3 w 100"/>
              <a:gd name="T9" fmla="*/ 58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105">
                <a:moveTo>
                  <a:pt x="3" y="58"/>
                </a:moveTo>
                <a:cubicBezTo>
                  <a:pt x="5" y="85"/>
                  <a:pt x="29" y="105"/>
                  <a:pt x="55" y="102"/>
                </a:cubicBezTo>
                <a:cubicBezTo>
                  <a:pt x="81" y="99"/>
                  <a:pt x="100" y="75"/>
                  <a:pt x="97" y="47"/>
                </a:cubicBezTo>
                <a:cubicBezTo>
                  <a:pt x="95" y="20"/>
                  <a:pt x="71" y="0"/>
                  <a:pt x="45" y="3"/>
                </a:cubicBezTo>
                <a:cubicBezTo>
                  <a:pt x="19" y="5"/>
                  <a:pt x="0" y="30"/>
                  <a:pt x="3" y="58"/>
                </a:cubicBezTo>
                <a:close/>
              </a:path>
            </a:pathLst>
          </a:custGeom>
          <a:solidFill>
            <a:srgbClr val="F2C0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0" name="Freeform 103"/>
          <p:cNvSpPr>
            <a:spLocks/>
          </p:cNvSpPr>
          <p:nvPr/>
        </p:nvSpPr>
        <p:spPr bwMode="auto">
          <a:xfrm>
            <a:off x="7731567" y="2986769"/>
            <a:ext cx="314820" cy="463361"/>
          </a:xfrm>
          <a:custGeom>
            <a:avLst/>
            <a:gdLst>
              <a:gd name="T0" fmla="*/ 5 w 75"/>
              <a:gd name="T1" fmla="*/ 72 h 111"/>
              <a:gd name="T2" fmla="*/ 38 w 75"/>
              <a:gd name="T3" fmla="*/ 110 h 111"/>
              <a:gd name="T4" fmla="*/ 47 w 75"/>
              <a:gd name="T5" fmla="*/ 109 h 111"/>
              <a:gd name="T6" fmla="*/ 73 w 75"/>
              <a:gd name="T7" fmla="*/ 65 h 111"/>
              <a:gd name="T8" fmla="*/ 70 w 75"/>
              <a:gd name="T9" fmla="*/ 30 h 111"/>
              <a:gd name="T10" fmla="*/ 38 w 75"/>
              <a:gd name="T11" fmla="*/ 2 h 111"/>
              <a:gd name="T12" fmla="*/ 29 w 75"/>
              <a:gd name="T13" fmla="*/ 3 h 111"/>
              <a:gd name="T14" fmla="*/ 2 w 75"/>
              <a:gd name="T15" fmla="*/ 37 h 111"/>
              <a:gd name="T16" fmla="*/ 5 w 75"/>
              <a:gd name="T17" fmla="*/ 72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5" h="111">
                <a:moveTo>
                  <a:pt x="5" y="72"/>
                </a:moveTo>
                <a:cubicBezTo>
                  <a:pt x="6" y="89"/>
                  <a:pt x="21" y="111"/>
                  <a:pt x="38" y="110"/>
                </a:cubicBezTo>
                <a:cubicBezTo>
                  <a:pt x="47" y="109"/>
                  <a:pt x="47" y="109"/>
                  <a:pt x="47" y="109"/>
                </a:cubicBezTo>
                <a:cubicBezTo>
                  <a:pt x="63" y="107"/>
                  <a:pt x="75" y="83"/>
                  <a:pt x="73" y="65"/>
                </a:cubicBezTo>
                <a:cubicBezTo>
                  <a:pt x="70" y="30"/>
                  <a:pt x="70" y="30"/>
                  <a:pt x="70" y="30"/>
                </a:cubicBezTo>
                <a:cubicBezTo>
                  <a:pt x="69" y="13"/>
                  <a:pt x="54" y="0"/>
                  <a:pt x="38" y="2"/>
                </a:cubicBezTo>
                <a:cubicBezTo>
                  <a:pt x="29" y="3"/>
                  <a:pt x="29" y="3"/>
                  <a:pt x="29" y="3"/>
                </a:cubicBezTo>
                <a:cubicBezTo>
                  <a:pt x="12" y="4"/>
                  <a:pt x="0" y="20"/>
                  <a:pt x="2" y="37"/>
                </a:cubicBezTo>
                <a:lnTo>
                  <a:pt x="5" y="72"/>
                </a:lnTo>
                <a:close/>
              </a:path>
            </a:pathLst>
          </a:custGeom>
          <a:solidFill>
            <a:srgbClr val="F2C0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1" name="Freeform 104"/>
          <p:cNvSpPr>
            <a:spLocks/>
          </p:cNvSpPr>
          <p:nvPr/>
        </p:nvSpPr>
        <p:spPr bwMode="auto">
          <a:xfrm>
            <a:off x="7645102" y="3228427"/>
            <a:ext cx="325904" cy="230573"/>
          </a:xfrm>
          <a:custGeom>
            <a:avLst/>
            <a:gdLst>
              <a:gd name="T0" fmla="*/ 0 w 78"/>
              <a:gd name="T1" fmla="*/ 2 h 55"/>
              <a:gd name="T2" fmla="*/ 52 w 78"/>
              <a:gd name="T3" fmla="*/ 55 h 55"/>
              <a:gd name="T4" fmla="*/ 46 w 78"/>
              <a:gd name="T5" fmla="*/ 0 h 55"/>
              <a:gd name="T6" fmla="*/ 0 w 78"/>
              <a:gd name="T7" fmla="*/ 2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8" h="55">
                <a:moveTo>
                  <a:pt x="0" y="2"/>
                </a:moveTo>
                <a:cubicBezTo>
                  <a:pt x="0" y="2"/>
                  <a:pt x="26" y="55"/>
                  <a:pt x="52" y="55"/>
                </a:cubicBezTo>
                <a:cubicBezTo>
                  <a:pt x="78" y="54"/>
                  <a:pt x="46" y="0"/>
                  <a:pt x="46" y="0"/>
                </a:cubicBezTo>
                <a:lnTo>
                  <a:pt x="0" y="2"/>
                </a:lnTo>
                <a:close/>
              </a:path>
            </a:pathLst>
          </a:custGeom>
          <a:solidFill>
            <a:srgbClr val="F2C0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2" name="Freeform 105"/>
          <p:cNvSpPr>
            <a:spLocks/>
          </p:cNvSpPr>
          <p:nvPr/>
        </p:nvSpPr>
        <p:spPr bwMode="auto">
          <a:xfrm>
            <a:off x="7953270" y="3133094"/>
            <a:ext cx="62077" cy="66511"/>
          </a:xfrm>
          <a:custGeom>
            <a:avLst/>
            <a:gdLst>
              <a:gd name="T0" fmla="*/ 15 w 15"/>
              <a:gd name="T1" fmla="*/ 8 h 16"/>
              <a:gd name="T2" fmla="*/ 8 w 15"/>
              <a:gd name="T3" fmla="*/ 16 h 16"/>
              <a:gd name="T4" fmla="*/ 0 w 15"/>
              <a:gd name="T5" fmla="*/ 9 h 16"/>
              <a:gd name="T6" fmla="*/ 7 w 15"/>
              <a:gd name="T7" fmla="*/ 0 h 16"/>
              <a:gd name="T8" fmla="*/ 15 w 15"/>
              <a:gd name="T9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6">
                <a:moveTo>
                  <a:pt x="15" y="8"/>
                </a:moveTo>
                <a:cubicBezTo>
                  <a:pt x="15" y="12"/>
                  <a:pt x="12" y="16"/>
                  <a:pt x="8" y="16"/>
                </a:cubicBezTo>
                <a:cubicBezTo>
                  <a:pt x="4" y="16"/>
                  <a:pt x="1" y="13"/>
                  <a:pt x="0" y="9"/>
                </a:cubicBezTo>
                <a:cubicBezTo>
                  <a:pt x="0" y="5"/>
                  <a:pt x="3" y="1"/>
                  <a:pt x="7" y="0"/>
                </a:cubicBezTo>
                <a:cubicBezTo>
                  <a:pt x="11" y="0"/>
                  <a:pt x="14" y="3"/>
                  <a:pt x="15" y="8"/>
                </a:cubicBezTo>
                <a:close/>
              </a:path>
            </a:pathLst>
          </a:custGeom>
          <a:solidFill>
            <a:srgbClr val="703C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3" name="Freeform 106"/>
          <p:cNvSpPr>
            <a:spLocks/>
          </p:cNvSpPr>
          <p:nvPr/>
        </p:nvSpPr>
        <p:spPr bwMode="auto">
          <a:xfrm>
            <a:off x="7802512" y="3148613"/>
            <a:ext cx="70945" cy="75379"/>
          </a:xfrm>
          <a:custGeom>
            <a:avLst/>
            <a:gdLst>
              <a:gd name="T0" fmla="*/ 5 w 17"/>
              <a:gd name="T1" fmla="*/ 2 h 18"/>
              <a:gd name="T2" fmla="*/ 15 w 17"/>
              <a:gd name="T3" fmla="*/ 5 h 18"/>
              <a:gd name="T4" fmla="*/ 12 w 17"/>
              <a:gd name="T5" fmla="*/ 15 h 18"/>
              <a:gd name="T6" fmla="*/ 2 w 17"/>
              <a:gd name="T7" fmla="*/ 13 h 18"/>
              <a:gd name="T8" fmla="*/ 5 w 17"/>
              <a:gd name="T9" fmla="*/ 2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" h="18">
                <a:moveTo>
                  <a:pt x="5" y="2"/>
                </a:moveTo>
                <a:cubicBezTo>
                  <a:pt x="8" y="0"/>
                  <a:pt x="13" y="1"/>
                  <a:pt x="15" y="5"/>
                </a:cubicBezTo>
                <a:cubicBezTo>
                  <a:pt x="17" y="9"/>
                  <a:pt x="15" y="13"/>
                  <a:pt x="12" y="15"/>
                </a:cubicBezTo>
                <a:cubicBezTo>
                  <a:pt x="8" y="18"/>
                  <a:pt x="4" y="16"/>
                  <a:pt x="2" y="13"/>
                </a:cubicBezTo>
                <a:cubicBezTo>
                  <a:pt x="0" y="9"/>
                  <a:pt x="1" y="4"/>
                  <a:pt x="5" y="2"/>
                </a:cubicBezTo>
                <a:close/>
              </a:path>
            </a:pathLst>
          </a:custGeom>
          <a:solidFill>
            <a:srgbClr val="703C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4" name="Freeform 107"/>
          <p:cNvSpPr>
            <a:spLocks/>
          </p:cNvSpPr>
          <p:nvPr/>
        </p:nvSpPr>
        <p:spPr bwMode="auto">
          <a:xfrm>
            <a:off x="7532032" y="2902522"/>
            <a:ext cx="501050" cy="463361"/>
          </a:xfrm>
          <a:custGeom>
            <a:avLst/>
            <a:gdLst>
              <a:gd name="T0" fmla="*/ 22 w 120"/>
              <a:gd name="T1" fmla="*/ 22 h 111"/>
              <a:gd name="T2" fmla="*/ 69 w 120"/>
              <a:gd name="T3" fmla="*/ 1 h 111"/>
              <a:gd name="T4" fmla="*/ 120 w 120"/>
              <a:gd name="T5" fmla="*/ 32 h 111"/>
              <a:gd name="T6" fmla="*/ 47 w 120"/>
              <a:gd name="T7" fmla="*/ 35 h 111"/>
              <a:gd name="T8" fmla="*/ 47 w 120"/>
              <a:gd name="T9" fmla="*/ 111 h 111"/>
              <a:gd name="T10" fmla="*/ 22 w 120"/>
              <a:gd name="T11" fmla="*/ 22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111">
                <a:moveTo>
                  <a:pt x="22" y="22"/>
                </a:moveTo>
                <a:cubicBezTo>
                  <a:pt x="36" y="4"/>
                  <a:pt x="53" y="2"/>
                  <a:pt x="69" y="1"/>
                </a:cubicBezTo>
                <a:cubicBezTo>
                  <a:pt x="102" y="0"/>
                  <a:pt x="120" y="32"/>
                  <a:pt x="120" y="32"/>
                </a:cubicBezTo>
                <a:cubicBezTo>
                  <a:pt x="102" y="40"/>
                  <a:pt x="47" y="35"/>
                  <a:pt x="47" y="35"/>
                </a:cubicBezTo>
                <a:cubicBezTo>
                  <a:pt x="47" y="35"/>
                  <a:pt x="62" y="57"/>
                  <a:pt x="47" y="111"/>
                </a:cubicBezTo>
                <a:cubicBezTo>
                  <a:pt x="13" y="91"/>
                  <a:pt x="0" y="49"/>
                  <a:pt x="22" y="22"/>
                </a:cubicBezTo>
                <a:close/>
              </a:path>
            </a:pathLst>
          </a:custGeom>
          <a:solidFill>
            <a:srgbClr val="703C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5" name="Freeform 108"/>
          <p:cNvSpPr>
            <a:spLocks/>
          </p:cNvSpPr>
          <p:nvPr/>
        </p:nvSpPr>
        <p:spPr bwMode="auto">
          <a:xfrm>
            <a:off x="7693876" y="3166349"/>
            <a:ext cx="84247" cy="95333"/>
          </a:xfrm>
          <a:custGeom>
            <a:avLst/>
            <a:gdLst>
              <a:gd name="T0" fmla="*/ 0 w 20"/>
              <a:gd name="T1" fmla="*/ 12 h 23"/>
              <a:gd name="T2" fmla="*/ 11 w 20"/>
              <a:gd name="T3" fmla="*/ 22 h 23"/>
              <a:gd name="T4" fmla="*/ 20 w 20"/>
              <a:gd name="T5" fmla="*/ 10 h 23"/>
              <a:gd name="T6" fmla="*/ 9 w 20"/>
              <a:gd name="T7" fmla="*/ 0 h 23"/>
              <a:gd name="T8" fmla="*/ 0 w 20"/>
              <a:gd name="T9" fmla="*/ 12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" h="23">
                <a:moveTo>
                  <a:pt x="0" y="12"/>
                </a:moveTo>
                <a:cubicBezTo>
                  <a:pt x="1" y="18"/>
                  <a:pt x="6" y="23"/>
                  <a:pt x="11" y="22"/>
                </a:cubicBezTo>
                <a:cubicBezTo>
                  <a:pt x="16" y="22"/>
                  <a:pt x="20" y="17"/>
                  <a:pt x="20" y="10"/>
                </a:cubicBezTo>
                <a:cubicBezTo>
                  <a:pt x="19" y="4"/>
                  <a:pt x="14" y="0"/>
                  <a:pt x="9" y="0"/>
                </a:cubicBezTo>
                <a:cubicBezTo>
                  <a:pt x="4" y="1"/>
                  <a:pt x="0" y="6"/>
                  <a:pt x="0" y="12"/>
                </a:cubicBezTo>
                <a:close/>
              </a:path>
            </a:pathLst>
          </a:custGeom>
          <a:solidFill>
            <a:srgbClr val="F2C0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6" name="Freeform 109"/>
          <p:cNvSpPr>
            <a:spLocks/>
          </p:cNvSpPr>
          <p:nvPr/>
        </p:nvSpPr>
        <p:spPr bwMode="auto">
          <a:xfrm>
            <a:off x="7478824" y="3062149"/>
            <a:ext cx="124154" cy="157410"/>
          </a:xfrm>
          <a:custGeom>
            <a:avLst/>
            <a:gdLst>
              <a:gd name="T0" fmla="*/ 0 w 30"/>
              <a:gd name="T1" fmla="*/ 20 h 38"/>
              <a:gd name="T2" fmla="*/ 16 w 30"/>
              <a:gd name="T3" fmla="*/ 38 h 38"/>
              <a:gd name="T4" fmla="*/ 30 w 30"/>
              <a:gd name="T5" fmla="*/ 19 h 38"/>
              <a:gd name="T6" fmla="*/ 15 w 30"/>
              <a:gd name="T7" fmla="*/ 1 h 38"/>
              <a:gd name="T8" fmla="*/ 0 w 30"/>
              <a:gd name="T9" fmla="*/ 2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38">
                <a:moveTo>
                  <a:pt x="0" y="20"/>
                </a:moveTo>
                <a:cubicBezTo>
                  <a:pt x="0" y="30"/>
                  <a:pt x="7" y="38"/>
                  <a:pt x="16" y="38"/>
                </a:cubicBezTo>
                <a:cubicBezTo>
                  <a:pt x="24" y="37"/>
                  <a:pt x="30" y="29"/>
                  <a:pt x="30" y="19"/>
                </a:cubicBezTo>
                <a:cubicBezTo>
                  <a:pt x="30" y="8"/>
                  <a:pt x="23" y="0"/>
                  <a:pt x="15" y="1"/>
                </a:cubicBezTo>
                <a:cubicBezTo>
                  <a:pt x="7" y="1"/>
                  <a:pt x="0" y="9"/>
                  <a:pt x="0" y="20"/>
                </a:cubicBezTo>
                <a:close/>
              </a:path>
            </a:pathLst>
          </a:custGeom>
          <a:solidFill>
            <a:srgbClr val="703C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7" name="Freeform 110"/>
          <p:cNvSpPr>
            <a:spLocks/>
          </p:cNvSpPr>
          <p:nvPr/>
        </p:nvSpPr>
        <p:spPr bwMode="auto">
          <a:xfrm>
            <a:off x="7478824" y="3128660"/>
            <a:ext cx="128588" cy="383548"/>
          </a:xfrm>
          <a:custGeom>
            <a:avLst/>
            <a:gdLst>
              <a:gd name="T0" fmla="*/ 30 w 31"/>
              <a:gd name="T1" fmla="*/ 0 h 92"/>
              <a:gd name="T2" fmla="*/ 31 w 31"/>
              <a:gd name="T3" fmla="*/ 18 h 92"/>
              <a:gd name="T4" fmla="*/ 17 w 31"/>
              <a:gd name="T5" fmla="*/ 91 h 92"/>
              <a:gd name="T6" fmla="*/ 17 w 31"/>
              <a:gd name="T7" fmla="*/ 92 h 92"/>
              <a:gd name="T8" fmla="*/ 16 w 31"/>
              <a:gd name="T9" fmla="*/ 91 h 92"/>
              <a:gd name="T10" fmla="*/ 16 w 31"/>
              <a:gd name="T11" fmla="*/ 92 h 92"/>
              <a:gd name="T12" fmla="*/ 15 w 31"/>
              <a:gd name="T13" fmla="*/ 91 h 92"/>
              <a:gd name="T14" fmla="*/ 0 w 31"/>
              <a:gd name="T15" fmla="*/ 19 h 92"/>
              <a:gd name="T16" fmla="*/ 1 w 31"/>
              <a:gd name="T17" fmla="*/ 1 h 92"/>
              <a:gd name="T18" fmla="*/ 30 w 31"/>
              <a:gd name="T1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1" h="92">
                <a:moveTo>
                  <a:pt x="30" y="0"/>
                </a:moveTo>
                <a:cubicBezTo>
                  <a:pt x="30" y="5"/>
                  <a:pt x="31" y="12"/>
                  <a:pt x="31" y="18"/>
                </a:cubicBezTo>
                <a:cubicBezTo>
                  <a:pt x="31" y="46"/>
                  <a:pt x="25" y="80"/>
                  <a:pt x="17" y="91"/>
                </a:cubicBezTo>
                <a:cubicBezTo>
                  <a:pt x="17" y="92"/>
                  <a:pt x="17" y="92"/>
                  <a:pt x="17" y="92"/>
                </a:cubicBezTo>
                <a:cubicBezTo>
                  <a:pt x="17" y="92"/>
                  <a:pt x="16" y="92"/>
                  <a:pt x="16" y="91"/>
                </a:cubicBezTo>
                <a:cubicBezTo>
                  <a:pt x="16" y="92"/>
                  <a:pt x="16" y="92"/>
                  <a:pt x="16" y="92"/>
                </a:cubicBezTo>
                <a:cubicBezTo>
                  <a:pt x="15" y="91"/>
                  <a:pt x="15" y="91"/>
                  <a:pt x="15" y="91"/>
                </a:cubicBezTo>
                <a:cubicBezTo>
                  <a:pt x="7" y="81"/>
                  <a:pt x="0" y="47"/>
                  <a:pt x="0" y="19"/>
                </a:cubicBezTo>
                <a:cubicBezTo>
                  <a:pt x="0" y="13"/>
                  <a:pt x="0" y="7"/>
                  <a:pt x="1" y="1"/>
                </a:cubicBezTo>
                <a:lnTo>
                  <a:pt x="30" y="0"/>
                </a:lnTo>
                <a:close/>
              </a:path>
            </a:pathLst>
          </a:custGeom>
          <a:solidFill>
            <a:srgbClr val="703C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8" name="Freeform 111"/>
          <p:cNvSpPr>
            <a:spLocks/>
          </p:cNvSpPr>
          <p:nvPr/>
        </p:nvSpPr>
        <p:spPr bwMode="auto">
          <a:xfrm>
            <a:off x="7753737" y="3483387"/>
            <a:ext cx="175146" cy="164060"/>
          </a:xfrm>
          <a:custGeom>
            <a:avLst/>
            <a:gdLst>
              <a:gd name="T0" fmla="*/ 0 w 79"/>
              <a:gd name="T1" fmla="*/ 0 h 74"/>
              <a:gd name="T2" fmla="*/ 2 w 79"/>
              <a:gd name="T3" fmla="*/ 74 h 74"/>
              <a:gd name="T4" fmla="*/ 79 w 79"/>
              <a:gd name="T5" fmla="*/ 0 h 74"/>
              <a:gd name="T6" fmla="*/ 0 w 79"/>
              <a:gd name="T7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9" h="74">
                <a:moveTo>
                  <a:pt x="0" y="0"/>
                </a:moveTo>
                <a:lnTo>
                  <a:pt x="2" y="74"/>
                </a:lnTo>
                <a:lnTo>
                  <a:pt x="79" y="0"/>
                </a:lnTo>
                <a:lnTo>
                  <a:pt x="0" y="0"/>
                </a:lnTo>
                <a:close/>
              </a:path>
            </a:pathLst>
          </a:custGeom>
          <a:solidFill>
            <a:srgbClr val="F2C0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9" name="Freeform 112"/>
          <p:cNvSpPr>
            <a:spLocks/>
          </p:cNvSpPr>
          <p:nvPr/>
        </p:nvSpPr>
        <p:spPr bwMode="auto">
          <a:xfrm>
            <a:off x="7507646" y="3973353"/>
            <a:ext cx="379113" cy="261611"/>
          </a:xfrm>
          <a:custGeom>
            <a:avLst/>
            <a:gdLst>
              <a:gd name="T0" fmla="*/ 0 w 171"/>
              <a:gd name="T1" fmla="*/ 0 h 118"/>
              <a:gd name="T2" fmla="*/ 62 w 171"/>
              <a:gd name="T3" fmla="*/ 118 h 118"/>
              <a:gd name="T4" fmla="*/ 171 w 171"/>
              <a:gd name="T5" fmla="*/ 118 h 118"/>
              <a:gd name="T6" fmla="*/ 107 w 171"/>
              <a:gd name="T7" fmla="*/ 1 h 118"/>
              <a:gd name="T8" fmla="*/ 0 w 171"/>
              <a:gd name="T9" fmla="*/ 0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1" h="118">
                <a:moveTo>
                  <a:pt x="0" y="0"/>
                </a:moveTo>
                <a:lnTo>
                  <a:pt x="62" y="118"/>
                </a:lnTo>
                <a:lnTo>
                  <a:pt x="171" y="118"/>
                </a:lnTo>
                <a:lnTo>
                  <a:pt x="107" y="1"/>
                </a:lnTo>
                <a:lnTo>
                  <a:pt x="0" y="0"/>
                </a:lnTo>
                <a:close/>
              </a:path>
            </a:pathLst>
          </a:cu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0" name="Oval 113"/>
          <p:cNvSpPr>
            <a:spLocks noChangeArrowheads="1"/>
          </p:cNvSpPr>
          <p:nvPr/>
        </p:nvSpPr>
        <p:spPr bwMode="auto">
          <a:xfrm>
            <a:off x="7769255" y="3993305"/>
            <a:ext cx="243873" cy="241657"/>
          </a:xfrm>
          <a:prstGeom prst="ellipse">
            <a:avLst/>
          </a:pr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5" name="Freeform 118"/>
          <p:cNvSpPr>
            <a:spLocks/>
          </p:cNvSpPr>
          <p:nvPr/>
        </p:nvSpPr>
        <p:spPr bwMode="auto">
          <a:xfrm>
            <a:off x="7953270" y="3255032"/>
            <a:ext cx="279347" cy="332556"/>
          </a:xfrm>
          <a:custGeom>
            <a:avLst/>
            <a:gdLst>
              <a:gd name="T0" fmla="*/ 83 w 126"/>
              <a:gd name="T1" fmla="*/ 0 h 150"/>
              <a:gd name="T2" fmla="*/ 0 w 126"/>
              <a:gd name="T3" fmla="*/ 122 h 150"/>
              <a:gd name="T4" fmla="*/ 44 w 126"/>
              <a:gd name="T5" fmla="*/ 150 h 150"/>
              <a:gd name="T6" fmla="*/ 126 w 126"/>
              <a:gd name="T7" fmla="*/ 30 h 150"/>
              <a:gd name="T8" fmla="*/ 83 w 126"/>
              <a:gd name="T9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6" h="150">
                <a:moveTo>
                  <a:pt x="83" y="0"/>
                </a:moveTo>
                <a:lnTo>
                  <a:pt x="0" y="122"/>
                </a:lnTo>
                <a:lnTo>
                  <a:pt x="44" y="150"/>
                </a:lnTo>
                <a:lnTo>
                  <a:pt x="126" y="30"/>
                </a:lnTo>
                <a:lnTo>
                  <a:pt x="83" y="0"/>
                </a:lnTo>
                <a:close/>
              </a:path>
            </a:pathLst>
          </a:cu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6" name="Freeform 119"/>
          <p:cNvSpPr>
            <a:spLocks/>
          </p:cNvSpPr>
          <p:nvPr/>
        </p:nvSpPr>
        <p:spPr bwMode="auto">
          <a:xfrm>
            <a:off x="8123982" y="3217342"/>
            <a:ext cx="130806" cy="128588"/>
          </a:xfrm>
          <a:custGeom>
            <a:avLst/>
            <a:gdLst>
              <a:gd name="T0" fmla="*/ 23 w 31"/>
              <a:gd name="T1" fmla="*/ 4 h 31"/>
              <a:gd name="T2" fmla="*/ 4 w 31"/>
              <a:gd name="T3" fmla="*/ 8 h 31"/>
              <a:gd name="T4" fmla="*/ 8 w 31"/>
              <a:gd name="T5" fmla="*/ 27 h 31"/>
              <a:gd name="T6" fmla="*/ 27 w 31"/>
              <a:gd name="T7" fmla="*/ 23 h 31"/>
              <a:gd name="T8" fmla="*/ 23 w 31"/>
              <a:gd name="T9" fmla="*/ 4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31">
                <a:moveTo>
                  <a:pt x="23" y="4"/>
                </a:moveTo>
                <a:cubicBezTo>
                  <a:pt x="17" y="0"/>
                  <a:pt x="8" y="1"/>
                  <a:pt x="4" y="8"/>
                </a:cubicBezTo>
                <a:cubicBezTo>
                  <a:pt x="0" y="14"/>
                  <a:pt x="2" y="22"/>
                  <a:pt x="8" y="27"/>
                </a:cubicBezTo>
                <a:cubicBezTo>
                  <a:pt x="14" y="31"/>
                  <a:pt x="23" y="29"/>
                  <a:pt x="27" y="23"/>
                </a:cubicBezTo>
                <a:cubicBezTo>
                  <a:pt x="31" y="17"/>
                  <a:pt x="30" y="8"/>
                  <a:pt x="23" y="4"/>
                </a:cubicBezTo>
                <a:close/>
              </a:path>
            </a:pathLst>
          </a:cu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7" name="Freeform 120"/>
          <p:cNvSpPr>
            <a:spLocks/>
          </p:cNvSpPr>
          <p:nvPr/>
        </p:nvSpPr>
        <p:spPr bwMode="auto">
          <a:xfrm>
            <a:off x="7942185" y="3483387"/>
            <a:ext cx="133022" cy="133022"/>
          </a:xfrm>
          <a:custGeom>
            <a:avLst/>
            <a:gdLst>
              <a:gd name="T0" fmla="*/ 24 w 32"/>
              <a:gd name="T1" fmla="*/ 5 h 32"/>
              <a:gd name="T2" fmla="*/ 4 w 32"/>
              <a:gd name="T3" fmla="*/ 8 h 32"/>
              <a:gd name="T4" fmla="*/ 8 w 32"/>
              <a:gd name="T5" fmla="*/ 27 h 32"/>
              <a:gd name="T6" fmla="*/ 28 w 32"/>
              <a:gd name="T7" fmla="*/ 24 h 32"/>
              <a:gd name="T8" fmla="*/ 24 w 32"/>
              <a:gd name="T9" fmla="*/ 5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24" y="5"/>
                </a:moveTo>
                <a:cubicBezTo>
                  <a:pt x="17" y="0"/>
                  <a:pt x="9" y="2"/>
                  <a:pt x="4" y="8"/>
                </a:cubicBezTo>
                <a:cubicBezTo>
                  <a:pt x="0" y="15"/>
                  <a:pt x="2" y="23"/>
                  <a:pt x="8" y="27"/>
                </a:cubicBezTo>
                <a:cubicBezTo>
                  <a:pt x="15" y="32"/>
                  <a:pt x="23" y="30"/>
                  <a:pt x="28" y="24"/>
                </a:cubicBezTo>
                <a:cubicBezTo>
                  <a:pt x="32" y="17"/>
                  <a:pt x="30" y="9"/>
                  <a:pt x="24" y="5"/>
                </a:cubicBezTo>
                <a:close/>
              </a:path>
            </a:pathLst>
          </a:cu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8" name="Freeform 121"/>
          <p:cNvSpPr>
            <a:spLocks/>
          </p:cNvSpPr>
          <p:nvPr/>
        </p:nvSpPr>
        <p:spPr bwMode="auto">
          <a:xfrm>
            <a:off x="6846969" y="4239396"/>
            <a:ext cx="430105" cy="305952"/>
          </a:xfrm>
          <a:custGeom>
            <a:avLst/>
            <a:gdLst>
              <a:gd name="T0" fmla="*/ 0 w 194"/>
              <a:gd name="T1" fmla="*/ 138 h 138"/>
              <a:gd name="T2" fmla="*/ 0 w 194"/>
              <a:gd name="T3" fmla="*/ 0 h 138"/>
              <a:gd name="T4" fmla="*/ 192 w 194"/>
              <a:gd name="T5" fmla="*/ 0 h 138"/>
              <a:gd name="T6" fmla="*/ 194 w 194"/>
              <a:gd name="T7" fmla="*/ 136 h 138"/>
              <a:gd name="T8" fmla="*/ 0 w 194"/>
              <a:gd name="T9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4" h="138">
                <a:moveTo>
                  <a:pt x="0" y="138"/>
                </a:moveTo>
                <a:lnTo>
                  <a:pt x="0" y="0"/>
                </a:lnTo>
                <a:lnTo>
                  <a:pt x="192" y="0"/>
                </a:lnTo>
                <a:lnTo>
                  <a:pt x="194" y="136"/>
                </a:lnTo>
                <a:lnTo>
                  <a:pt x="0" y="13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9" name="Rectangle 122"/>
          <p:cNvSpPr>
            <a:spLocks noChangeArrowheads="1"/>
          </p:cNvSpPr>
          <p:nvPr/>
        </p:nvSpPr>
        <p:spPr bwMode="auto">
          <a:xfrm>
            <a:off x="6884658" y="4272652"/>
            <a:ext cx="359160" cy="235007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0" name="Rectangle 123"/>
          <p:cNvSpPr>
            <a:spLocks noChangeArrowheads="1"/>
          </p:cNvSpPr>
          <p:nvPr/>
        </p:nvSpPr>
        <p:spPr bwMode="auto">
          <a:xfrm>
            <a:off x="6831449" y="4314777"/>
            <a:ext cx="90899" cy="150758"/>
          </a:xfrm>
          <a:prstGeom prst="rect">
            <a:avLst/>
          </a:pr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1" name="Rectangle 124"/>
          <p:cNvSpPr>
            <a:spLocks noChangeArrowheads="1"/>
          </p:cNvSpPr>
          <p:nvPr/>
        </p:nvSpPr>
        <p:spPr bwMode="auto">
          <a:xfrm>
            <a:off x="6935651" y="3392488"/>
            <a:ext cx="299300" cy="44341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132" name="Freeform 125"/>
          <p:cNvSpPr>
            <a:spLocks/>
          </p:cNvSpPr>
          <p:nvPr/>
        </p:nvSpPr>
        <p:spPr bwMode="auto">
          <a:xfrm>
            <a:off x="7230516" y="3392488"/>
            <a:ext cx="46558" cy="42124"/>
          </a:xfrm>
          <a:custGeom>
            <a:avLst/>
            <a:gdLst>
              <a:gd name="T0" fmla="*/ 21 w 21"/>
              <a:gd name="T1" fmla="*/ 9 h 19"/>
              <a:gd name="T2" fmla="*/ 0 w 21"/>
              <a:gd name="T3" fmla="*/ 19 h 19"/>
              <a:gd name="T4" fmla="*/ 0 w 21"/>
              <a:gd name="T5" fmla="*/ 0 h 19"/>
              <a:gd name="T6" fmla="*/ 21 w 21"/>
              <a:gd name="T7" fmla="*/ 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19">
                <a:moveTo>
                  <a:pt x="21" y="9"/>
                </a:moveTo>
                <a:lnTo>
                  <a:pt x="0" y="19"/>
                </a:lnTo>
                <a:lnTo>
                  <a:pt x="0" y="0"/>
                </a:lnTo>
                <a:lnTo>
                  <a:pt x="21" y="9"/>
                </a:lnTo>
                <a:close/>
              </a:path>
            </a:pathLst>
          </a:cu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3" name="Rectangle 126"/>
          <p:cNvSpPr>
            <a:spLocks noChangeArrowheads="1"/>
          </p:cNvSpPr>
          <p:nvPr/>
        </p:nvSpPr>
        <p:spPr bwMode="auto">
          <a:xfrm>
            <a:off x="7261555" y="3408008"/>
            <a:ext cx="19954" cy="8868"/>
          </a:xfrm>
          <a:prstGeom prst="rect">
            <a:avLst/>
          </a:pr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4" name="Freeform 127"/>
          <p:cNvSpPr>
            <a:spLocks/>
          </p:cNvSpPr>
          <p:nvPr/>
        </p:nvSpPr>
        <p:spPr bwMode="auto">
          <a:xfrm>
            <a:off x="6842535" y="3383620"/>
            <a:ext cx="150758" cy="57643"/>
          </a:xfrm>
          <a:custGeom>
            <a:avLst/>
            <a:gdLst>
              <a:gd name="T0" fmla="*/ 36 w 36"/>
              <a:gd name="T1" fmla="*/ 14 h 14"/>
              <a:gd name="T2" fmla="*/ 8 w 36"/>
              <a:gd name="T3" fmla="*/ 14 h 14"/>
              <a:gd name="T4" fmla="*/ 0 w 36"/>
              <a:gd name="T5" fmla="*/ 7 h 14"/>
              <a:gd name="T6" fmla="*/ 8 w 36"/>
              <a:gd name="T7" fmla="*/ 0 h 14"/>
              <a:gd name="T8" fmla="*/ 36 w 36"/>
              <a:gd name="T9" fmla="*/ 0 h 14"/>
              <a:gd name="T10" fmla="*/ 36 w 36"/>
              <a:gd name="T11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6" h="14">
                <a:moveTo>
                  <a:pt x="36" y="14"/>
                </a:moveTo>
                <a:cubicBezTo>
                  <a:pt x="8" y="14"/>
                  <a:pt x="8" y="14"/>
                  <a:pt x="8" y="14"/>
                </a:cubicBezTo>
                <a:cubicBezTo>
                  <a:pt x="4" y="14"/>
                  <a:pt x="0" y="11"/>
                  <a:pt x="0" y="7"/>
                </a:cubicBezTo>
                <a:cubicBezTo>
                  <a:pt x="0" y="3"/>
                  <a:pt x="4" y="0"/>
                  <a:pt x="8" y="0"/>
                </a:cubicBezTo>
                <a:cubicBezTo>
                  <a:pt x="36" y="0"/>
                  <a:pt x="36" y="0"/>
                  <a:pt x="36" y="0"/>
                </a:cubicBezTo>
                <a:lnTo>
                  <a:pt x="36" y="14"/>
                </a:lnTo>
                <a:close/>
              </a:path>
            </a:pathLst>
          </a:cu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5" name="Freeform 128"/>
          <p:cNvSpPr>
            <a:spLocks/>
          </p:cNvSpPr>
          <p:nvPr/>
        </p:nvSpPr>
        <p:spPr bwMode="auto">
          <a:xfrm>
            <a:off x="6880224" y="3450130"/>
            <a:ext cx="113069" cy="17736"/>
          </a:xfrm>
          <a:custGeom>
            <a:avLst/>
            <a:gdLst>
              <a:gd name="T0" fmla="*/ 25 w 27"/>
              <a:gd name="T1" fmla="*/ 4 h 4"/>
              <a:gd name="T2" fmla="*/ 27 w 27"/>
              <a:gd name="T3" fmla="*/ 2 h 4"/>
              <a:gd name="T4" fmla="*/ 27 w 27"/>
              <a:gd name="T5" fmla="*/ 2 h 4"/>
              <a:gd name="T6" fmla="*/ 25 w 27"/>
              <a:gd name="T7" fmla="*/ 0 h 4"/>
              <a:gd name="T8" fmla="*/ 1 w 27"/>
              <a:gd name="T9" fmla="*/ 0 h 4"/>
              <a:gd name="T10" fmla="*/ 0 w 27"/>
              <a:gd name="T11" fmla="*/ 2 h 4"/>
              <a:gd name="T12" fmla="*/ 0 w 27"/>
              <a:gd name="T13" fmla="*/ 2 h 4"/>
              <a:gd name="T14" fmla="*/ 1 w 27"/>
              <a:gd name="T15" fmla="*/ 4 h 4"/>
              <a:gd name="T16" fmla="*/ 25 w 27"/>
              <a:gd name="T17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" h="4">
                <a:moveTo>
                  <a:pt x="25" y="4"/>
                </a:moveTo>
                <a:cubicBezTo>
                  <a:pt x="26" y="4"/>
                  <a:pt x="27" y="3"/>
                  <a:pt x="27" y="2"/>
                </a:cubicBezTo>
                <a:cubicBezTo>
                  <a:pt x="27" y="2"/>
                  <a:pt x="27" y="2"/>
                  <a:pt x="27" y="2"/>
                </a:cubicBezTo>
                <a:cubicBezTo>
                  <a:pt x="27" y="1"/>
                  <a:pt x="26" y="0"/>
                  <a:pt x="25" y="0"/>
                </a:cubicBez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1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3"/>
                  <a:pt x="0" y="4"/>
                  <a:pt x="1" y="4"/>
                </a:cubicBezTo>
                <a:lnTo>
                  <a:pt x="25" y="4"/>
                </a:lnTo>
                <a:close/>
              </a:path>
            </a:pathLst>
          </a:cu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6" name="Freeform 129"/>
          <p:cNvSpPr>
            <a:spLocks/>
          </p:cNvSpPr>
          <p:nvPr/>
        </p:nvSpPr>
        <p:spPr bwMode="auto">
          <a:xfrm>
            <a:off x="6893526" y="3436828"/>
            <a:ext cx="15520" cy="26604"/>
          </a:xfrm>
          <a:custGeom>
            <a:avLst/>
            <a:gdLst>
              <a:gd name="T0" fmla="*/ 2 w 4"/>
              <a:gd name="T1" fmla="*/ 6 h 6"/>
              <a:gd name="T2" fmla="*/ 4 w 4"/>
              <a:gd name="T3" fmla="*/ 5 h 6"/>
              <a:gd name="T4" fmla="*/ 4 w 4"/>
              <a:gd name="T5" fmla="*/ 1 h 6"/>
              <a:gd name="T6" fmla="*/ 2 w 4"/>
              <a:gd name="T7" fmla="*/ 0 h 6"/>
              <a:gd name="T8" fmla="*/ 2 w 4"/>
              <a:gd name="T9" fmla="*/ 0 h 6"/>
              <a:gd name="T10" fmla="*/ 0 w 4"/>
              <a:gd name="T11" fmla="*/ 1 h 6"/>
              <a:gd name="T12" fmla="*/ 0 w 4"/>
              <a:gd name="T13" fmla="*/ 5 h 6"/>
              <a:gd name="T14" fmla="*/ 2 w 4"/>
              <a:gd name="T15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" h="6">
                <a:moveTo>
                  <a:pt x="2" y="6"/>
                </a:moveTo>
                <a:cubicBezTo>
                  <a:pt x="3" y="6"/>
                  <a:pt x="4" y="6"/>
                  <a:pt x="4" y="5"/>
                </a:cubicBezTo>
                <a:cubicBezTo>
                  <a:pt x="4" y="1"/>
                  <a:pt x="4" y="1"/>
                  <a:pt x="4" y="1"/>
                </a:cubicBezTo>
                <a:cubicBezTo>
                  <a:pt x="4" y="0"/>
                  <a:pt x="3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5"/>
                  <a:pt x="0" y="5"/>
                  <a:pt x="0" y="5"/>
                </a:cubicBezTo>
                <a:cubicBezTo>
                  <a:pt x="0" y="6"/>
                  <a:pt x="1" y="6"/>
                  <a:pt x="2" y="6"/>
                </a:cubicBezTo>
                <a:close/>
              </a:path>
            </a:pathLst>
          </a:cu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7" name="Freeform 130"/>
          <p:cNvSpPr>
            <a:spLocks/>
          </p:cNvSpPr>
          <p:nvPr/>
        </p:nvSpPr>
        <p:spPr bwMode="auto">
          <a:xfrm>
            <a:off x="8797960" y="2277316"/>
            <a:ext cx="434539" cy="434539"/>
          </a:xfrm>
          <a:custGeom>
            <a:avLst/>
            <a:gdLst>
              <a:gd name="T0" fmla="*/ 104 w 104"/>
              <a:gd name="T1" fmla="*/ 53 h 104"/>
              <a:gd name="T2" fmla="*/ 51 w 104"/>
              <a:gd name="T3" fmla="*/ 104 h 104"/>
              <a:gd name="T4" fmla="*/ 0 w 104"/>
              <a:gd name="T5" fmla="*/ 51 h 104"/>
              <a:gd name="T6" fmla="*/ 53 w 104"/>
              <a:gd name="T7" fmla="*/ 0 h 104"/>
              <a:gd name="T8" fmla="*/ 104 w 104"/>
              <a:gd name="T9" fmla="*/ 53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" h="104">
                <a:moveTo>
                  <a:pt x="104" y="53"/>
                </a:moveTo>
                <a:cubicBezTo>
                  <a:pt x="103" y="81"/>
                  <a:pt x="80" y="104"/>
                  <a:pt x="51" y="104"/>
                </a:cubicBezTo>
                <a:cubicBezTo>
                  <a:pt x="23" y="103"/>
                  <a:pt x="0" y="80"/>
                  <a:pt x="0" y="51"/>
                </a:cubicBezTo>
                <a:cubicBezTo>
                  <a:pt x="0" y="23"/>
                  <a:pt x="24" y="0"/>
                  <a:pt x="53" y="0"/>
                </a:cubicBezTo>
                <a:cubicBezTo>
                  <a:pt x="81" y="0"/>
                  <a:pt x="104" y="24"/>
                  <a:pt x="104" y="53"/>
                </a:cubicBezTo>
                <a:close/>
              </a:path>
            </a:pathLst>
          </a:custGeom>
          <a:solidFill>
            <a:srgbClr val="F2C0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8" name="Freeform 131"/>
          <p:cNvSpPr>
            <a:spLocks/>
          </p:cNvSpPr>
          <p:nvPr/>
        </p:nvSpPr>
        <p:spPr bwMode="auto">
          <a:xfrm>
            <a:off x="8797960" y="2348263"/>
            <a:ext cx="312602" cy="463361"/>
          </a:xfrm>
          <a:custGeom>
            <a:avLst/>
            <a:gdLst>
              <a:gd name="T0" fmla="*/ 75 w 75"/>
              <a:gd name="T1" fmla="*/ 69 h 111"/>
              <a:gd name="T2" fmla="*/ 43 w 75"/>
              <a:gd name="T3" fmla="*/ 111 h 111"/>
              <a:gd name="T4" fmla="*/ 32 w 75"/>
              <a:gd name="T5" fmla="*/ 111 h 111"/>
              <a:gd name="T6" fmla="*/ 0 w 75"/>
              <a:gd name="T7" fmla="*/ 69 h 111"/>
              <a:gd name="T8" fmla="*/ 0 w 75"/>
              <a:gd name="T9" fmla="*/ 32 h 111"/>
              <a:gd name="T10" fmla="*/ 32 w 75"/>
              <a:gd name="T11" fmla="*/ 0 h 111"/>
              <a:gd name="T12" fmla="*/ 43 w 75"/>
              <a:gd name="T13" fmla="*/ 0 h 111"/>
              <a:gd name="T14" fmla="*/ 75 w 75"/>
              <a:gd name="T15" fmla="*/ 32 h 111"/>
              <a:gd name="T16" fmla="*/ 75 w 75"/>
              <a:gd name="T17" fmla="*/ 69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5" h="111">
                <a:moveTo>
                  <a:pt x="75" y="69"/>
                </a:moveTo>
                <a:cubicBezTo>
                  <a:pt x="75" y="87"/>
                  <a:pt x="61" y="111"/>
                  <a:pt x="43" y="111"/>
                </a:cubicBezTo>
                <a:cubicBezTo>
                  <a:pt x="32" y="111"/>
                  <a:pt x="32" y="111"/>
                  <a:pt x="32" y="111"/>
                </a:cubicBezTo>
                <a:cubicBezTo>
                  <a:pt x="15" y="111"/>
                  <a:pt x="0" y="87"/>
                  <a:pt x="0" y="69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14"/>
                  <a:pt x="15" y="0"/>
                  <a:pt x="32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61" y="0"/>
                  <a:pt x="75" y="14"/>
                  <a:pt x="75" y="32"/>
                </a:cubicBezTo>
                <a:lnTo>
                  <a:pt x="75" y="69"/>
                </a:lnTo>
                <a:close/>
              </a:path>
            </a:pathLst>
          </a:custGeom>
          <a:solidFill>
            <a:srgbClr val="F2C0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9" name="Freeform 132"/>
          <p:cNvSpPr>
            <a:spLocks/>
          </p:cNvSpPr>
          <p:nvPr/>
        </p:nvSpPr>
        <p:spPr bwMode="auto">
          <a:xfrm>
            <a:off x="8888859" y="2565532"/>
            <a:ext cx="334772" cy="257177"/>
          </a:xfrm>
          <a:custGeom>
            <a:avLst/>
            <a:gdLst>
              <a:gd name="T0" fmla="*/ 80 w 80"/>
              <a:gd name="T1" fmla="*/ 0 h 62"/>
              <a:gd name="T2" fmla="*/ 28 w 80"/>
              <a:gd name="T3" fmla="*/ 59 h 62"/>
              <a:gd name="T4" fmla="*/ 29 w 80"/>
              <a:gd name="T5" fmla="*/ 2 h 62"/>
              <a:gd name="T6" fmla="*/ 80 w 80"/>
              <a:gd name="T7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" h="62">
                <a:moveTo>
                  <a:pt x="80" y="0"/>
                </a:moveTo>
                <a:cubicBezTo>
                  <a:pt x="80" y="0"/>
                  <a:pt x="56" y="57"/>
                  <a:pt x="28" y="59"/>
                </a:cubicBezTo>
                <a:cubicBezTo>
                  <a:pt x="0" y="62"/>
                  <a:pt x="29" y="2"/>
                  <a:pt x="29" y="2"/>
                </a:cubicBezTo>
                <a:lnTo>
                  <a:pt x="80" y="0"/>
                </a:lnTo>
                <a:close/>
              </a:path>
            </a:pathLst>
          </a:custGeom>
          <a:solidFill>
            <a:srgbClr val="F2C0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0" name="Freeform 133"/>
          <p:cNvSpPr>
            <a:spLocks/>
          </p:cNvSpPr>
          <p:nvPr/>
        </p:nvSpPr>
        <p:spPr bwMode="auto">
          <a:xfrm>
            <a:off x="8950936" y="2731810"/>
            <a:ext cx="137456" cy="175146"/>
          </a:xfrm>
          <a:custGeom>
            <a:avLst/>
            <a:gdLst>
              <a:gd name="T0" fmla="*/ 33 w 33"/>
              <a:gd name="T1" fmla="*/ 38 h 42"/>
              <a:gd name="T2" fmla="*/ 29 w 33"/>
              <a:gd name="T3" fmla="*/ 42 h 42"/>
              <a:gd name="T4" fmla="*/ 4 w 33"/>
              <a:gd name="T5" fmla="*/ 42 h 42"/>
              <a:gd name="T6" fmla="*/ 0 w 33"/>
              <a:gd name="T7" fmla="*/ 38 h 42"/>
              <a:gd name="T8" fmla="*/ 0 w 33"/>
              <a:gd name="T9" fmla="*/ 4 h 42"/>
              <a:gd name="T10" fmla="*/ 4 w 33"/>
              <a:gd name="T11" fmla="*/ 0 h 42"/>
              <a:gd name="T12" fmla="*/ 29 w 33"/>
              <a:gd name="T13" fmla="*/ 0 h 42"/>
              <a:gd name="T14" fmla="*/ 33 w 33"/>
              <a:gd name="T15" fmla="*/ 4 h 42"/>
              <a:gd name="T16" fmla="*/ 33 w 33"/>
              <a:gd name="T17" fmla="*/ 38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" h="42">
                <a:moveTo>
                  <a:pt x="33" y="38"/>
                </a:moveTo>
                <a:cubicBezTo>
                  <a:pt x="33" y="40"/>
                  <a:pt x="31" y="42"/>
                  <a:pt x="29" y="42"/>
                </a:cubicBezTo>
                <a:cubicBezTo>
                  <a:pt x="4" y="42"/>
                  <a:pt x="4" y="42"/>
                  <a:pt x="4" y="42"/>
                </a:cubicBezTo>
                <a:cubicBezTo>
                  <a:pt x="2" y="42"/>
                  <a:pt x="0" y="40"/>
                  <a:pt x="0" y="38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ubicBezTo>
                  <a:pt x="29" y="0"/>
                  <a:pt x="29" y="0"/>
                  <a:pt x="29" y="0"/>
                </a:cubicBezTo>
                <a:cubicBezTo>
                  <a:pt x="31" y="0"/>
                  <a:pt x="33" y="2"/>
                  <a:pt x="33" y="4"/>
                </a:cubicBezTo>
                <a:lnTo>
                  <a:pt x="33" y="38"/>
                </a:lnTo>
                <a:close/>
              </a:path>
            </a:pathLst>
          </a:custGeom>
          <a:solidFill>
            <a:srgbClr val="F2C0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1" name="Freeform 134"/>
          <p:cNvSpPr>
            <a:spLocks/>
          </p:cNvSpPr>
          <p:nvPr/>
        </p:nvSpPr>
        <p:spPr bwMode="auto">
          <a:xfrm>
            <a:off x="8813480" y="2501239"/>
            <a:ext cx="62077" cy="68729"/>
          </a:xfrm>
          <a:custGeom>
            <a:avLst/>
            <a:gdLst>
              <a:gd name="T0" fmla="*/ 0 w 15"/>
              <a:gd name="T1" fmla="*/ 8 h 16"/>
              <a:gd name="T2" fmla="*/ 8 w 15"/>
              <a:gd name="T3" fmla="*/ 16 h 16"/>
              <a:gd name="T4" fmla="*/ 15 w 15"/>
              <a:gd name="T5" fmla="*/ 8 h 16"/>
              <a:gd name="T6" fmla="*/ 7 w 15"/>
              <a:gd name="T7" fmla="*/ 0 h 16"/>
              <a:gd name="T8" fmla="*/ 0 w 15"/>
              <a:gd name="T9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6">
                <a:moveTo>
                  <a:pt x="0" y="8"/>
                </a:moveTo>
                <a:cubicBezTo>
                  <a:pt x="0" y="12"/>
                  <a:pt x="3" y="16"/>
                  <a:pt x="8" y="16"/>
                </a:cubicBezTo>
                <a:cubicBezTo>
                  <a:pt x="12" y="16"/>
                  <a:pt x="15" y="12"/>
                  <a:pt x="15" y="8"/>
                </a:cubicBezTo>
                <a:cubicBezTo>
                  <a:pt x="15" y="3"/>
                  <a:pt x="12" y="0"/>
                  <a:pt x="7" y="0"/>
                </a:cubicBezTo>
                <a:cubicBezTo>
                  <a:pt x="3" y="0"/>
                  <a:pt x="0" y="3"/>
                  <a:pt x="0" y="8"/>
                </a:cubicBezTo>
                <a:close/>
              </a:path>
            </a:pathLst>
          </a:custGeom>
          <a:solidFill>
            <a:srgbClr val="703C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2" name="Freeform 135"/>
          <p:cNvSpPr>
            <a:spLocks/>
          </p:cNvSpPr>
          <p:nvPr/>
        </p:nvSpPr>
        <p:spPr bwMode="auto">
          <a:xfrm>
            <a:off x="8968672" y="2501239"/>
            <a:ext cx="79813" cy="75379"/>
          </a:xfrm>
          <a:custGeom>
            <a:avLst/>
            <a:gdLst>
              <a:gd name="T0" fmla="*/ 12 w 19"/>
              <a:gd name="T1" fmla="*/ 2 h 18"/>
              <a:gd name="T2" fmla="*/ 2 w 19"/>
              <a:gd name="T3" fmla="*/ 6 h 18"/>
              <a:gd name="T4" fmla="*/ 6 w 19"/>
              <a:gd name="T5" fmla="*/ 16 h 18"/>
              <a:gd name="T6" fmla="*/ 17 w 19"/>
              <a:gd name="T7" fmla="*/ 12 h 18"/>
              <a:gd name="T8" fmla="*/ 12 w 19"/>
              <a:gd name="T9" fmla="*/ 2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" h="18">
                <a:moveTo>
                  <a:pt x="12" y="2"/>
                </a:moveTo>
                <a:cubicBezTo>
                  <a:pt x="8" y="0"/>
                  <a:pt x="4" y="2"/>
                  <a:pt x="2" y="6"/>
                </a:cubicBezTo>
                <a:cubicBezTo>
                  <a:pt x="0" y="10"/>
                  <a:pt x="2" y="14"/>
                  <a:pt x="6" y="16"/>
                </a:cubicBezTo>
                <a:cubicBezTo>
                  <a:pt x="10" y="18"/>
                  <a:pt x="15" y="16"/>
                  <a:pt x="17" y="12"/>
                </a:cubicBezTo>
                <a:cubicBezTo>
                  <a:pt x="19" y="8"/>
                  <a:pt x="17" y="4"/>
                  <a:pt x="12" y="2"/>
                </a:cubicBezTo>
                <a:close/>
              </a:path>
            </a:pathLst>
          </a:custGeom>
          <a:solidFill>
            <a:srgbClr val="703C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3" name="Freeform 136"/>
          <p:cNvSpPr>
            <a:spLocks/>
          </p:cNvSpPr>
          <p:nvPr/>
        </p:nvSpPr>
        <p:spPr bwMode="auto">
          <a:xfrm>
            <a:off x="8751403" y="2264014"/>
            <a:ext cx="547609" cy="421237"/>
          </a:xfrm>
          <a:custGeom>
            <a:avLst/>
            <a:gdLst>
              <a:gd name="T0" fmla="*/ 110 w 131"/>
              <a:gd name="T1" fmla="*/ 26 h 101"/>
              <a:gd name="T2" fmla="*/ 65 w 131"/>
              <a:gd name="T3" fmla="*/ 0 h 101"/>
              <a:gd name="T4" fmla="*/ 22 w 131"/>
              <a:gd name="T5" fmla="*/ 14 h 101"/>
              <a:gd name="T6" fmla="*/ 4 w 131"/>
              <a:gd name="T7" fmla="*/ 4 h 101"/>
              <a:gd name="T8" fmla="*/ 4 w 131"/>
              <a:gd name="T9" fmla="*/ 7 h 101"/>
              <a:gd name="T10" fmla="*/ 13 w 131"/>
              <a:gd name="T11" fmla="*/ 34 h 101"/>
              <a:gd name="T12" fmla="*/ 48 w 131"/>
              <a:gd name="T13" fmla="*/ 39 h 101"/>
              <a:gd name="T14" fmla="*/ 86 w 131"/>
              <a:gd name="T15" fmla="*/ 36 h 101"/>
              <a:gd name="T16" fmla="*/ 97 w 131"/>
              <a:gd name="T17" fmla="*/ 101 h 101"/>
              <a:gd name="T18" fmla="*/ 110 w 131"/>
              <a:gd name="T19" fmla="*/ 26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1" h="101">
                <a:moveTo>
                  <a:pt x="110" y="26"/>
                </a:moveTo>
                <a:cubicBezTo>
                  <a:pt x="98" y="8"/>
                  <a:pt x="83" y="0"/>
                  <a:pt x="65" y="0"/>
                </a:cubicBezTo>
                <a:cubicBezTo>
                  <a:pt x="44" y="0"/>
                  <a:pt x="26" y="11"/>
                  <a:pt x="22" y="14"/>
                </a:cubicBezTo>
                <a:cubicBezTo>
                  <a:pt x="4" y="4"/>
                  <a:pt x="4" y="4"/>
                  <a:pt x="4" y="4"/>
                </a:cubicBezTo>
                <a:cubicBezTo>
                  <a:pt x="4" y="7"/>
                  <a:pt x="4" y="7"/>
                  <a:pt x="4" y="7"/>
                </a:cubicBezTo>
                <a:cubicBezTo>
                  <a:pt x="4" y="8"/>
                  <a:pt x="0" y="29"/>
                  <a:pt x="13" y="34"/>
                </a:cubicBezTo>
                <a:cubicBezTo>
                  <a:pt x="20" y="37"/>
                  <a:pt x="32" y="39"/>
                  <a:pt x="48" y="39"/>
                </a:cubicBezTo>
                <a:cubicBezTo>
                  <a:pt x="63" y="39"/>
                  <a:pt x="79" y="37"/>
                  <a:pt x="86" y="36"/>
                </a:cubicBezTo>
                <a:cubicBezTo>
                  <a:pt x="76" y="53"/>
                  <a:pt x="97" y="101"/>
                  <a:pt x="97" y="101"/>
                </a:cubicBezTo>
                <a:cubicBezTo>
                  <a:pt x="97" y="101"/>
                  <a:pt x="131" y="55"/>
                  <a:pt x="110" y="26"/>
                </a:cubicBezTo>
                <a:close/>
              </a:path>
            </a:pathLst>
          </a:custGeom>
          <a:solidFill>
            <a:srgbClr val="DE4A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4" name="Oval 137"/>
          <p:cNvSpPr>
            <a:spLocks noChangeArrowheads="1"/>
          </p:cNvSpPr>
          <p:nvPr/>
        </p:nvSpPr>
        <p:spPr bwMode="auto">
          <a:xfrm>
            <a:off x="9077308" y="2510107"/>
            <a:ext cx="86465" cy="97549"/>
          </a:xfrm>
          <a:prstGeom prst="ellipse">
            <a:avLst/>
          </a:prstGeom>
          <a:solidFill>
            <a:srgbClr val="F2C0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96" name="组合 195"/>
          <p:cNvGrpSpPr/>
          <p:nvPr/>
        </p:nvGrpSpPr>
        <p:grpSpPr>
          <a:xfrm>
            <a:off x="8667156" y="2864833"/>
            <a:ext cx="263826" cy="787048"/>
            <a:chOff x="8667156" y="2864833"/>
            <a:chExt cx="263826" cy="787048"/>
          </a:xfrm>
        </p:grpSpPr>
        <p:sp>
          <p:nvSpPr>
            <p:cNvPr id="145" name="Freeform 138"/>
            <p:cNvSpPr>
              <a:spLocks/>
            </p:cNvSpPr>
            <p:nvPr/>
          </p:nvSpPr>
          <p:spPr bwMode="auto">
            <a:xfrm>
              <a:off x="8684893" y="3516641"/>
              <a:ext cx="95333" cy="135240"/>
            </a:xfrm>
            <a:custGeom>
              <a:avLst/>
              <a:gdLst>
                <a:gd name="T0" fmla="*/ 0 w 23"/>
                <a:gd name="T1" fmla="*/ 27 h 32"/>
                <a:gd name="T2" fmla="*/ 6 w 23"/>
                <a:gd name="T3" fmla="*/ 32 h 32"/>
                <a:gd name="T4" fmla="*/ 17 w 23"/>
                <a:gd name="T5" fmla="*/ 32 h 32"/>
                <a:gd name="T6" fmla="*/ 23 w 23"/>
                <a:gd name="T7" fmla="*/ 27 h 32"/>
                <a:gd name="T8" fmla="*/ 23 w 23"/>
                <a:gd name="T9" fmla="*/ 5 h 32"/>
                <a:gd name="T10" fmla="*/ 17 w 23"/>
                <a:gd name="T11" fmla="*/ 0 h 32"/>
                <a:gd name="T12" fmla="*/ 6 w 23"/>
                <a:gd name="T13" fmla="*/ 0 h 32"/>
                <a:gd name="T14" fmla="*/ 0 w 23"/>
                <a:gd name="T15" fmla="*/ 6 h 32"/>
                <a:gd name="T16" fmla="*/ 0 w 23"/>
                <a:gd name="T17" fmla="*/ 2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32">
                  <a:moveTo>
                    <a:pt x="0" y="27"/>
                  </a:moveTo>
                  <a:cubicBezTo>
                    <a:pt x="0" y="30"/>
                    <a:pt x="3" y="32"/>
                    <a:pt x="6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20" y="32"/>
                    <a:pt x="23" y="30"/>
                    <a:pt x="23" y="27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2"/>
                    <a:pt x="20" y="0"/>
                    <a:pt x="1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lnTo>
                    <a:pt x="0" y="27"/>
                  </a:lnTo>
                  <a:close/>
                </a:path>
              </a:pathLst>
            </a:custGeom>
            <a:solidFill>
              <a:srgbClr val="F2C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Rectangle 139"/>
            <p:cNvSpPr>
              <a:spLocks noChangeArrowheads="1"/>
            </p:cNvSpPr>
            <p:nvPr/>
          </p:nvSpPr>
          <p:spPr bwMode="auto">
            <a:xfrm>
              <a:off x="8676024" y="3223993"/>
              <a:ext cx="113069" cy="343640"/>
            </a:xfrm>
            <a:prstGeom prst="rect">
              <a:avLst/>
            </a:prstGeom>
            <a:solidFill>
              <a:srgbClr val="1E27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140"/>
            <p:cNvSpPr>
              <a:spLocks/>
            </p:cNvSpPr>
            <p:nvPr/>
          </p:nvSpPr>
          <p:spPr bwMode="auto">
            <a:xfrm>
              <a:off x="8676024" y="3157481"/>
              <a:ext cx="113069" cy="117503"/>
            </a:xfrm>
            <a:custGeom>
              <a:avLst/>
              <a:gdLst>
                <a:gd name="T0" fmla="*/ 13 w 27"/>
                <a:gd name="T1" fmla="*/ 0 h 28"/>
                <a:gd name="T2" fmla="*/ 0 w 27"/>
                <a:gd name="T3" fmla="*/ 14 h 28"/>
                <a:gd name="T4" fmla="*/ 13 w 27"/>
                <a:gd name="T5" fmla="*/ 27 h 28"/>
                <a:gd name="T6" fmla="*/ 27 w 27"/>
                <a:gd name="T7" fmla="*/ 14 h 28"/>
                <a:gd name="T8" fmla="*/ 13 w 27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8">
                  <a:moveTo>
                    <a:pt x="13" y="0"/>
                  </a:moveTo>
                  <a:cubicBezTo>
                    <a:pt x="6" y="1"/>
                    <a:pt x="0" y="7"/>
                    <a:pt x="0" y="14"/>
                  </a:cubicBezTo>
                  <a:cubicBezTo>
                    <a:pt x="0" y="22"/>
                    <a:pt x="6" y="28"/>
                    <a:pt x="13" y="27"/>
                  </a:cubicBezTo>
                  <a:cubicBezTo>
                    <a:pt x="21" y="27"/>
                    <a:pt x="27" y="21"/>
                    <a:pt x="27" y="14"/>
                  </a:cubicBezTo>
                  <a:cubicBezTo>
                    <a:pt x="27" y="6"/>
                    <a:pt x="21" y="0"/>
                    <a:pt x="13" y="0"/>
                  </a:cubicBezTo>
                  <a:close/>
                </a:path>
              </a:pathLst>
            </a:custGeom>
            <a:solidFill>
              <a:srgbClr val="1E27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141"/>
            <p:cNvSpPr>
              <a:spLocks/>
            </p:cNvSpPr>
            <p:nvPr/>
          </p:nvSpPr>
          <p:spPr bwMode="auto">
            <a:xfrm>
              <a:off x="8684893" y="2898088"/>
              <a:ext cx="237223" cy="334772"/>
            </a:xfrm>
            <a:custGeom>
              <a:avLst/>
              <a:gdLst>
                <a:gd name="T0" fmla="*/ 47 w 107"/>
                <a:gd name="T1" fmla="*/ 151 h 151"/>
                <a:gd name="T2" fmla="*/ 107 w 107"/>
                <a:gd name="T3" fmla="*/ 21 h 151"/>
                <a:gd name="T4" fmla="*/ 60 w 107"/>
                <a:gd name="T5" fmla="*/ 0 h 151"/>
                <a:gd name="T6" fmla="*/ 0 w 107"/>
                <a:gd name="T7" fmla="*/ 130 h 151"/>
                <a:gd name="T8" fmla="*/ 47 w 107"/>
                <a:gd name="T9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51">
                  <a:moveTo>
                    <a:pt x="47" y="151"/>
                  </a:moveTo>
                  <a:lnTo>
                    <a:pt x="107" y="21"/>
                  </a:lnTo>
                  <a:lnTo>
                    <a:pt x="60" y="0"/>
                  </a:lnTo>
                  <a:lnTo>
                    <a:pt x="0" y="130"/>
                  </a:lnTo>
                  <a:lnTo>
                    <a:pt x="47" y="151"/>
                  </a:lnTo>
                  <a:close/>
                </a:path>
              </a:pathLst>
            </a:custGeom>
            <a:solidFill>
              <a:srgbClr val="1E27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142"/>
            <p:cNvSpPr>
              <a:spLocks/>
            </p:cNvSpPr>
            <p:nvPr/>
          </p:nvSpPr>
          <p:spPr bwMode="auto">
            <a:xfrm>
              <a:off x="8667156" y="3153047"/>
              <a:ext cx="130806" cy="126371"/>
            </a:xfrm>
            <a:custGeom>
              <a:avLst/>
              <a:gdLst>
                <a:gd name="T0" fmla="*/ 10 w 31"/>
                <a:gd name="T1" fmla="*/ 27 h 30"/>
                <a:gd name="T2" fmla="*/ 28 w 31"/>
                <a:gd name="T3" fmla="*/ 21 h 30"/>
                <a:gd name="T4" fmla="*/ 21 w 31"/>
                <a:gd name="T5" fmla="*/ 3 h 30"/>
                <a:gd name="T6" fmla="*/ 3 w 31"/>
                <a:gd name="T7" fmla="*/ 9 h 30"/>
                <a:gd name="T8" fmla="*/ 10 w 31"/>
                <a:gd name="T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0">
                  <a:moveTo>
                    <a:pt x="10" y="27"/>
                  </a:moveTo>
                  <a:cubicBezTo>
                    <a:pt x="17" y="30"/>
                    <a:pt x="25" y="27"/>
                    <a:pt x="28" y="21"/>
                  </a:cubicBezTo>
                  <a:cubicBezTo>
                    <a:pt x="31" y="14"/>
                    <a:pt x="28" y="6"/>
                    <a:pt x="21" y="3"/>
                  </a:cubicBezTo>
                  <a:cubicBezTo>
                    <a:pt x="14" y="0"/>
                    <a:pt x="6" y="3"/>
                    <a:pt x="3" y="9"/>
                  </a:cubicBezTo>
                  <a:cubicBezTo>
                    <a:pt x="0" y="16"/>
                    <a:pt x="3" y="24"/>
                    <a:pt x="10" y="27"/>
                  </a:cubicBezTo>
                  <a:close/>
                </a:path>
              </a:pathLst>
            </a:custGeom>
            <a:solidFill>
              <a:srgbClr val="1E27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143"/>
            <p:cNvSpPr>
              <a:spLocks/>
            </p:cNvSpPr>
            <p:nvPr/>
          </p:nvSpPr>
          <p:spPr bwMode="auto">
            <a:xfrm>
              <a:off x="8802394" y="2864833"/>
              <a:ext cx="128588" cy="126371"/>
            </a:xfrm>
            <a:custGeom>
              <a:avLst/>
              <a:gdLst>
                <a:gd name="T0" fmla="*/ 10 w 31"/>
                <a:gd name="T1" fmla="*/ 27 h 30"/>
                <a:gd name="T2" fmla="*/ 28 w 31"/>
                <a:gd name="T3" fmla="*/ 21 h 30"/>
                <a:gd name="T4" fmla="*/ 22 w 31"/>
                <a:gd name="T5" fmla="*/ 3 h 30"/>
                <a:gd name="T6" fmla="*/ 4 w 31"/>
                <a:gd name="T7" fmla="*/ 9 h 30"/>
                <a:gd name="T8" fmla="*/ 10 w 31"/>
                <a:gd name="T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0">
                  <a:moveTo>
                    <a:pt x="10" y="27"/>
                  </a:moveTo>
                  <a:cubicBezTo>
                    <a:pt x="17" y="30"/>
                    <a:pt x="25" y="27"/>
                    <a:pt x="28" y="21"/>
                  </a:cubicBezTo>
                  <a:cubicBezTo>
                    <a:pt x="31" y="14"/>
                    <a:pt x="28" y="6"/>
                    <a:pt x="22" y="3"/>
                  </a:cubicBezTo>
                  <a:cubicBezTo>
                    <a:pt x="15" y="0"/>
                    <a:pt x="7" y="3"/>
                    <a:pt x="4" y="9"/>
                  </a:cubicBezTo>
                  <a:cubicBezTo>
                    <a:pt x="0" y="16"/>
                    <a:pt x="3" y="24"/>
                    <a:pt x="10" y="27"/>
                  </a:cubicBezTo>
                  <a:close/>
                </a:path>
              </a:pathLst>
            </a:custGeom>
            <a:solidFill>
              <a:srgbClr val="1E27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51" name="Freeform 144"/>
          <p:cNvSpPr>
            <a:spLocks/>
          </p:cNvSpPr>
          <p:nvPr/>
        </p:nvSpPr>
        <p:spPr bwMode="auto">
          <a:xfrm>
            <a:off x="8868907" y="3478953"/>
            <a:ext cx="119720" cy="789266"/>
          </a:xfrm>
          <a:custGeom>
            <a:avLst/>
            <a:gdLst>
              <a:gd name="T0" fmla="*/ 27 w 29"/>
              <a:gd name="T1" fmla="*/ 14 h 189"/>
              <a:gd name="T2" fmla="*/ 27 w 29"/>
              <a:gd name="T3" fmla="*/ 13 h 189"/>
              <a:gd name="T4" fmla="*/ 27 w 29"/>
              <a:gd name="T5" fmla="*/ 13 h 189"/>
              <a:gd name="T6" fmla="*/ 27 w 29"/>
              <a:gd name="T7" fmla="*/ 11 h 189"/>
              <a:gd name="T8" fmla="*/ 27 w 29"/>
              <a:gd name="T9" fmla="*/ 11 h 189"/>
              <a:gd name="T10" fmla="*/ 13 w 29"/>
              <a:gd name="T11" fmla="*/ 0 h 189"/>
              <a:gd name="T12" fmla="*/ 0 w 29"/>
              <a:gd name="T13" fmla="*/ 12 h 189"/>
              <a:gd name="T14" fmla="*/ 0 w 29"/>
              <a:gd name="T15" fmla="*/ 12 h 189"/>
              <a:gd name="T16" fmla="*/ 2 w 29"/>
              <a:gd name="T17" fmla="*/ 189 h 189"/>
              <a:gd name="T18" fmla="*/ 29 w 29"/>
              <a:gd name="T19" fmla="*/ 189 h 189"/>
              <a:gd name="T20" fmla="*/ 27 w 29"/>
              <a:gd name="T21" fmla="*/ 14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9" h="189">
                <a:moveTo>
                  <a:pt x="27" y="14"/>
                </a:moveTo>
                <a:cubicBezTo>
                  <a:pt x="27" y="14"/>
                  <a:pt x="27" y="14"/>
                  <a:pt x="27" y="13"/>
                </a:cubicBezTo>
                <a:cubicBezTo>
                  <a:pt x="27" y="13"/>
                  <a:pt x="27" y="13"/>
                  <a:pt x="27" y="13"/>
                </a:cubicBezTo>
                <a:cubicBezTo>
                  <a:pt x="27" y="11"/>
                  <a:pt x="27" y="11"/>
                  <a:pt x="27" y="11"/>
                </a:cubicBezTo>
                <a:cubicBezTo>
                  <a:pt x="27" y="11"/>
                  <a:pt x="27" y="11"/>
                  <a:pt x="27" y="11"/>
                </a:cubicBezTo>
                <a:cubicBezTo>
                  <a:pt x="26" y="5"/>
                  <a:pt x="20" y="0"/>
                  <a:pt x="13" y="0"/>
                </a:cubicBezTo>
                <a:cubicBezTo>
                  <a:pt x="6" y="0"/>
                  <a:pt x="1" y="5"/>
                  <a:pt x="0" y="12"/>
                </a:cubicBezTo>
                <a:cubicBezTo>
                  <a:pt x="0" y="12"/>
                  <a:pt x="0" y="12"/>
                  <a:pt x="0" y="12"/>
                </a:cubicBezTo>
                <a:cubicBezTo>
                  <a:pt x="2" y="189"/>
                  <a:pt x="2" y="189"/>
                  <a:pt x="2" y="189"/>
                </a:cubicBezTo>
                <a:cubicBezTo>
                  <a:pt x="29" y="189"/>
                  <a:pt x="29" y="189"/>
                  <a:pt x="29" y="189"/>
                </a:cubicBezTo>
                <a:lnTo>
                  <a:pt x="27" y="14"/>
                </a:lnTo>
                <a:close/>
              </a:path>
            </a:pathLst>
          </a:cu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2" name="Freeform 145"/>
          <p:cNvSpPr>
            <a:spLocks/>
          </p:cNvSpPr>
          <p:nvPr/>
        </p:nvSpPr>
        <p:spPr bwMode="auto">
          <a:xfrm>
            <a:off x="8718147" y="4248264"/>
            <a:ext cx="274913" cy="86465"/>
          </a:xfrm>
          <a:custGeom>
            <a:avLst/>
            <a:gdLst>
              <a:gd name="T0" fmla="*/ 61 w 66"/>
              <a:gd name="T1" fmla="*/ 0 h 21"/>
              <a:gd name="T2" fmla="*/ 39 w 66"/>
              <a:gd name="T3" fmla="*/ 0 h 21"/>
              <a:gd name="T4" fmla="*/ 37 w 66"/>
              <a:gd name="T5" fmla="*/ 1 h 21"/>
              <a:gd name="T6" fmla="*/ 3 w 66"/>
              <a:gd name="T7" fmla="*/ 14 h 21"/>
              <a:gd name="T8" fmla="*/ 0 w 66"/>
              <a:gd name="T9" fmla="*/ 18 h 21"/>
              <a:gd name="T10" fmla="*/ 5 w 66"/>
              <a:gd name="T11" fmla="*/ 21 h 21"/>
              <a:gd name="T12" fmla="*/ 38 w 66"/>
              <a:gd name="T13" fmla="*/ 20 h 21"/>
              <a:gd name="T14" fmla="*/ 49 w 66"/>
              <a:gd name="T15" fmla="*/ 16 h 21"/>
              <a:gd name="T16" fmla="*/ 49 w 66"/>
              <a:gd name="T17" fmla="*/ 20 h 21"/>
              <a:gd name="T18" fmla="*/ 61 w 66"/>
              <a:gd name="T19" fmla="*/ 20 h 21"/>
              <a:gd name="T20" fmla="*/ 66 w 66"/>
              <a:gd name="T21" fmla="*/ 16 h 21"/>
              <a:gd name="T22" fmla="*/ 66 w 66"/>
              <a:gd name="T23" fmla="*/ 3 h 21"/>
              <a:gd name="T24" fmla="*/ 61 w 66"/>
              <a:gd name="T2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6" h="21">
                <a:moveTo>
                  <a:pt x="61" y="0"/>
                </a:moveTo>
                <a:cubicBezTo>
                  <a:pt x="39" y="0"/>
                  <a:pt x="39" y="0"/>
                  <a:pt x="39" y="0"/>
                </a:cubicBezTo>
                <a:cubicBezTo>
                  <a:pt x="39" y="0"/>
                  <a:pt x="38" y="0"/>
                  <a:pt x="37" y="1"/>
                </a:cubicBezTo>
                <a:cubicBezTo>
                  <a:pt x="3" y="14"/>
                  <a:pt x="3" y="14"/>
                  <a:pt x="3" y="14"/>
                </a:cubicBezTo>
                <a:cubicBezTo>
                  <a:pt x="1" y="15"/>
                  <a:pt x="0" y="16"/>
                  <a:pt x="0" y="18"/>
                </a:cubicBezTo>
                <a:cubicBezTo>
                  <a:pt x="1" y="20"/>
                  <a:pt x="3" y="21"/>
                  <a:pt x="5" y="21"/>
                </a:cubicBezTo>
                <a:cubicBezTo>
                  <a:pt x="38" y="20"/>
                  <a:pt x="38" y="20"/>
                  <a:pt x="38" y="20"/>
                </a:cubicBezTo>
                <a:cubicBezTo>
                  <a:pt x="49" y="16"/>
                  <a:pt x="49" y="16"/>
                  <a:pt x="49" y="16"/>
                </a:cubicBezTo>
                <a:cubicBezTo>
                  <a:pt x="49" y="20"/>
                  <a:pt x="49" y="20"/>
                  <a:pt x="49" y="20"/>
                </a:cubicBezTo>
                <a:cubicBezTo>
                  <a:pt x="61" y="20"/>
                  <a:pt x="61" y="20"/>
                  <a:pt x="61" y="20"/>
                </a:cubicBezTo>
                <a:cubicBezTo>
                  <a:pt x="64" y="20"/>
                  <a:pt x="66" y="18"/>
                  <a:pt x="66" y="16"/>
                </a:cubicBezTo>
                <a:cubicBezTo>
                  <a:pt x="66" y="3"/>
                  <a:pt x="66" y="3"/>
                  <a:pt x="66" y="3"/>
                </a:cubicBezTo>
                <a:cubicBezTo>
                  <a:pt x="66" y="1"/>
                  <a:pt x="63" y="0"/>
                  <a:pt x="61" y="0"/>
                </a:cubicBezTo>
                <a:close/>
              </a:path>
            </a:pathLst>
          </a:cu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3" name="Freeform 146"/>
          <p:cNvSpPr>
            <a:spLocks/>
          </p:cNvSpPr>
          <p:nvPr/>
        </p:nvSpPr>
        <p:spPr bwMode="auto">
          <a:xfrm>
            <a:off x="8855605" y="2864833"/>
            <a:ext cx="368028" cy="651810"/>
          </a:xfrm>
          <a:custGeom>
            <a:avLst/>
            <a:gdLst>
              <a:gd name="T0" fmla="*/ 86 w 88"/>
              <a:gd name="T1" fmla="*/ 10 h 156"/>
              <a:gd name="T2" fmla="*/ 75 w 88"/>
              <a:gd name="T3" fmla="*/ 0 h 156"/>
              <a:gd name="T4" fmla="*/ 10 w 88"/>
              <a:gd name="T5" fmla="*/ 1 h 156"/>
              <a:gd name="T6" fmla="*/ 0 w 88"/>
              <a:gd name="T7" fmla="*/ 11 h 156"/>
              <a:gd name="T8" fmla="*/ 1 w 88"/>
              <a:gd name="T9" fmla="*/ 156 h 156"/>
              <a:gd name="T10" fmla="*/ 88 w 88"/>
              <a:gd name="T11" fmla="*/ 155 h 156"/>
              <a:gd name="T12" fmla="*/ 86 w 88"/>
              <a:gd name="T13" fmla="*/ 10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8" h="156">
                <a:moveTo>
                  <a:pt x="86" y="10"/>
                </a:moveTo>
                <a:cubicBezTo>
                  <a:pt x="86" y="4"/>
                  <a:pt x="81" y="0"/>
                  <a:pt x="75" y="0"/>
                </a:cubicBezTo>
                <a:cubicBezTo>
                  <a:pt x="10" y="1"/>
                  <a:pt x="10" y="1"/>
                  <a:pt x="10" y="1"/>
                </a:cubicBezTo>
                <a:cubicBezTo>
                  <a:pt x="4" y="1"/>
                  <a:pt x="0" y="5"/>
                  <a:pt x="0" y="11"/>
                </a:cubicBezTo>
                <a:cubicBezTo>
                  <a:pt x="1" y="156"/>
                  <a:pt x="1" y="156"/>
                  <a:pt x="1" y="156"/>
                </a:cubicBezTo>
                <a:cubicBezTo>
                  <a:pt x="88" y="155"/>
                  <a:pt x="88" y="155"/>
                  <a:pt x="88" y="155"/>
                </a:cubicBezTo>
                <a:lnTo>
                  <a:pt x="86" y="10"/>
                </a:lnTo>
                <a:close/>
              </a:path>
            </a:pathLst>
          </a:cu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4" name="Freeform 147"/>
          <p:cNvSpPr>
            <a:spLocks/>
          </p:cNvSpPr>
          <p:nvPr/>
        </p:nvSpPr>
        <p:spPr bwMode="auto">
          <a:xfrm>
            <a:off x="8864473" y="3467867"/>
            <a:ext cx="359160" cy="195100"/>
          </a:xfrm>
          <a:custGeom>
            <a:avLst/>
            <a:gdLst>
              <a:gd name="T0" fmla="*/ 0 w 86"/>
              <a:gd name="T1" fmla="*/ 1 h 47"/>
              <a:gd name="T2" fmla="*/ 0 w 86"/>
              <a:gd name="T3" fmla="*/ 25 h 47"/>
              <a:gd name="T4" fmla="*/ 23 w 86"/>
              <a:gd name="T5" fmla="*/ 47 h 47"/>
              <a:gd name="T6" fmla="*/ 64 w 86"/>
              <a:gd name="T7" fmla="*/ 46 h 47"/>
              <a:gd name="T8" fmla="*/ 86 w 86"/>
              <a:gd name="T9" fmla="*/ 24 h 47"/>
              <a:gd name="T10" fmla="*/ 85 w 86"/>
              <a:gd name="T11" fmla="*/ 0 h 47"/>
              <a:gd name="T12" fmla="*/ 0 w 86"/>
              <a:gd name="T13" fmla="*/ 1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6" h="47">
                <a:moveTo>
                  <a:pt x="0" y="1"/>
                </a:moveTo>
                <a:cubicBezTo>
                  <a:pt x="0" y="25"/>
                  <a:pt x="0" y="25"/>
                  <a:pt x="0" y="25"/>
                </a:cubicBezTo>
                <a:cubicBezTo>
                  <a:pt x="0" y="37"/>
                  <a:pt x="10" y="47"/>
                  <a:pt x="23" y="47"/>
                </a:cubicBezTo>
                <a:cubicBezTo>
                  <a:pt x="64" y="46"/>
                  <a:pt x="64" y="46"/>
                  <a:pt x="64" y="46"/>
                </a:cubicBezTo>
                <a:cubicBezTo>
                  <a:pt x="76" y="46"/>
                  <a:pt x="86" y="36"/>
                  <a:pt x="86" y="24"/>
                </a:cubicBezTo>
                <a:cubicBezTo>
                  <a:pt x="85" y="0"/>
                  <a:pt x="85" y="0"/>
                  <a:pt x="85" y="0"/>
                </a:cubicBezTo>
                <a:lnTo>
                  <a:pt x="0" y="1"/>
                </a:lnTo>
                <a:close/>
              </a:path>
            </a:pathLst>
          </a:cu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5" name="Freeform 148"/>
          <p:cNvSpPr>
            <a:spLocks/>
          </p:cNvSpPr>
          <p:nvPr/>
        </p:nvSpPr>
        <p:spPr bwMode="auto">
          <a:xfrm>
            <a:off x="9059571" y="3558766"/>
            <a:ext cx="126371" cy="789266"/>
          </a:xfrm>
          <a:custGeom>
            <a:avLst/>
            <a:gdLst>
              <a:gd name="T0" fmla="*/ 28 w 30"/>
              <a:gd name="T1" fmla="*/ 14 h 189"/>
              <a:gd name="T2" fmla="*/ 28 w 30"/>
              <a:gd name="T3" fmla="*/ 14 h 189"/>
              <a:gd name="T4" fmla="*/ 28 w 30"/>
              <a:gd name="T5" fmla="*/ 13 h 189"/>
              <a:gd name="T6" fmla="*/ 28 w 30"/>
              <a:gd name="T7" fmla="*/ 12 h 189"/>
              <a:gd name="T8" fmla="*/ 28 w 30"/>
              <a:gd name="T9" fmla="*/ 12 h 189"/>
              <a:gd name="T10" fmla="*/ 14 w 30"/>
              <a:gd name="T11" fmla="*/ 0 h 189"/>
              <a:gd name="T12" fmla="*/ 0 w 30"/>
              <a:gd name="T13" fmla="*/ 12 h 189"/>
              <a:gd name="T14" fmla="*/ 0 w 30"/>
              <a:gd name="T15" fmla="*/ 12 h 189"/>
              <a:gd name="T16" fmla="*/ 2 w 30"/>
              <a:gd name="T17" fmla="*/ 189 h 189"/>
              <a:gd name="T18" fmla="*/ 30 w 30"/>
              <a:gd name="T19" fmla="*/ 189 h 189"/>
              <a:gd name="T20" fmla="*/ 28 w 30"/>
              <a:gd name="T21" fmla="*/ 14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0" h="189">
                <a:moveTo>
                  <a:pt x="28" y="14"/>
                </a:moveTo>
                <a:cubicBezTo>
                  <a:pt x="28" y="14"/>
                  <a:pt x="28" y="14"/>
                  <a:pt x="28" y="14"/>
                </a:cubicBezTo>
                <a:cubicBezTo>
                  <a:pt x="28" y="13"/>
                  <a:pt x="28" y="13"/>
                  <a:pt x="28" y="13"/>
                </a:cubicBezTo>
                <a:cubicBezTo>
                  <a:pt x="28" y="12"/>
                  <a:pt x="28" y="12"/>
                  <a:pt x="28" y="12"/>
                </a:cubicBezTo>
                <a:cubicBezTo>
                  <a:pt x="28" y="12"/>
                  <a:pt x="28" y="12"/>
                  <a:pt x="28" y="12"/>
                </a:cubicBezTo>
                <a:cubicBezTo>
                  <a:pt x="27" y="5"/>
                  <a:pt x="21" y="0"/>
                  <a:pt x="14" y="0"/>
                </a:cubicBezTo>
                <a:cubicBezTo>
                  <a:pt x="7" y="0"/>
                  <a:pt x="1" y="5"/>
                  <a:pt x="0" y="12"/>
                </a:cubicBezTo>
                <a:cubicBezTo>
                  <a:pt x="0" y="12"/>
                  <a:pt x="0" y="12"/>
                  <a:pt x="0" y="12"/>
                </a:cubicBezTo>
                <a:cubicBezTo>
                  <a:pt x="2" y="189"/>
                  <a:pt x="2" y="189"/>
                  <a:pt x="2" y="189"/>
                </a:cubicBezTo>
                <a:cubicBezTo>
                  <a:pt x="30" y="189"/>
                  <a:pt x="30" y="189"/>
                  <a:pt x="30" y="189"/>
                </a:cubicBezTo>
                <a:lnTo>
                  <a:pt x="28" y="14"/>
                </a:lnTo>
                <a:close/>
              </a:path>
            </a:pathLst>
          </a:cu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6" name="Freeform 149"/>
          <p:cNvSpPr>
            <a:spLocks/>
          </p:cNvSpPr>
          <p:nvPr/>
        </p:nvSpPr>
        <p:spPr bwMode="auto">
          <a:xfrm>
            <a:off x="8911030" y="4328079"/>
            <a:ext cx="274913" cy="86465"/>
          </a:xfrm>
          <a:custGeom>
            <a:avLst/>
            <a:gdLst>
              <a:gd name="T0" fmla="*/ 61 w 66"/>
              <a:gd name="T1" fmla="*/ 0 h 21"/>
              <a:gd name="T2" fmla="*/ 40 w 66"/>
              <a:gd name="T3" fmla="*/ 0 h 21"/>
              <a:gd name="T4" fmla="*/ 38 w 66"/>
              <a:gd name="T5" fmla="*/ 1 h 21"/>
              <a:gd name="T6" fmla="*/ 3 w 66"/>
              <a:gd name="T7" fmla="*/ 14 h 21"/>
              <a:gd name="T8" fmla="*/ 1 w 66"/>
              <a:gd name="T9" fmla="*/ 18 h 21"/>
              <a:gd name="T10" fmla="*/ 6 w 66"/>
              <a:gd name="T11" fmla="*/ 21 h 21"/>
              <a:gd name="T12" fmla="*/ 39 w 66"/>
              <a:gd name="T13" fmla="*/ 20 h 21"/>
              <a:gd name="T14" fmla="*/ 50 w 66"/>
              <a:gd name="T15" fmla="*/ 16 h 21"/>
              <a:gd name="T16" fmla="*/ 50 w 66"/>
              <a:gd name="T17" fmla="*/ 20 h 21"/>
              <a:gd name="T18" fmla="*/ 61 w 66"/>
              <a:gd name="T19" fmla="*/ 20 h 21"/>
              <a:gd name="T20" fmla="*/ 66 w 66"/>
              <a:gd name="T21" fmla="*/ 17 h 21"/>
              <a:gd name="T22" fmla="*/ 66 w 66"/>
              <a:gd name="T23" fmla="*/ 3 h 21"/>
              <a:gd name="T24" fmla="*/ 61 w 66"/>
              <a:gd name="T2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6" h="21">
                <a:moveTo>
                  <a:pt x="61" y="0"/>
                </a:moveTo>
                <a:cubicBezTo>
                  <a:pt x="40" y="0"/>
                  <a:pt x="40" y="0"/>
                  <a:pt x="40" y="0"/>
                </a:cubicBezTo>
                <a:cubicBezTo>
                  <a:pt x="39" y="0"/>
                  <a:pt x="38" y="0"/>
                  <a:pt x="38" y="1"/>
                </a:cubicBezTo>
                <a:cubicBezTo>
                  <a:pt x="3" y="14"/>
                  <a:pt x="3" y="14"/>
                  <a:pt x="3" y="14"/>
                </a:cubicBezTo>
                <a:cubicBezTo>
                  <a:pt x="1" y="15"/>
                  <a:pt x="0" y="17"/>
                  <a:pt x="1" y="18"/>
                </a:cubicBezTo>
                <a:cubicBezTo>
                  <a:pt x="1" y="20"/>
                  <a:pt x="3" y="21"/>
                  <a:pt x="6" y="21"/>
                </a:cubicBezTo>
                <a:cubicBezTo>
                  <a:pt x="39" y="20"/>
                  <a:pt x="39" y="20"/>
                  <a:pt x="39" y="20"/>
                </a:cubicBezTo>
                <a:cubicBezTo>
                  <a:pt x="50" y="16"/>
                  <a:pt x="50" y="16"/>
                  <a:pt x="50" y="16"/>
                </a:cubicBezTo>
                <a:cubicBezTo>
                  <a:pt x="50" y="20"/>
                  <a:pt x="50" y="20"/>
                  <a:pt x="50" y="20"/>
                </a:cubicBezTo>
                <a:cubicBezTo>
                  <a:pt x="61" y="20"/>
                  <a:pt x="61" y="20"/>
                  <a:pt x="61" y="20"/>
                </a:cubicBezTo>
                <a:cubicBezTo>
                  <a:pt x="64" y="20"/>
                  <a:pt x="66" y="18"/>
                  <a:pt x="66" y="17"/>
                </a:cubicBezTo>
                <a:cubicBezTo>
                  <a:pt x="66" y="3"/>
                  <a:pt x="66" y="3"/>
                  <a:pt x="66" y="3"/>
                </a:cubicBezTo>
                <a:cubicBezTo>
                  <a:pt x="66" y="2"/>
                  <a:pt x="64" y="0"/>
                  <a:pt x="61" y="0"/>
                </a:cubicBezTo>
                <a:close/>
              </a:path>
            </a:pathLst>
          </a:cu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7" name="Freeform 150"/>
          <p:cNvSpPr>
            <a:spLocks/>
          </p:cNvSpPr>
          <p:nvPr/>
        </p:nvSpPr>
        <p:spPr bwMode="auto">
          <a:xfrm>
            <a:off x="8917681" y="2864833"/>
            <a:ext cx="192882" cy="188448"/>
          </a:xfrm>
          <a:custGeom>
            <a:avLst/>
            <a:gdLst>
              <a:gd name="T0" fmla="*/ 0 w 87"/>
              <a:gd name="T1" fmla="*/ 0 h 85"/>
              <a:gd name="T2" fmla="*/ 87 w 87"/>
              <a:gd name="T3" fmla="*/ 0 h 85"/>
              <a:gd name="T4" fmla="*/ 44 w 87"/>
              <a:gd name="T5" fmla="*/ 85 h 85"/>
              <a:gd name="T6" fmla="*/ 0 w 87"/>
              <a:gd name="T7" fmla="*/ 0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7" h="85">
                <a:moveTo>
                  <a:pt x="0" y="0"/>
                </a:moveTo>
                <a:lnTo>
                  <a:pt x="87" y="0"/>
                </a:lnTo>
                <a:lnTo>
                  <a:pt x="44" y="85"/>
                </a:lnTo>
                <a:lnTo>
                  <a:pt x="0" y="0"/>
                </a:lnTo>
                <a:close/>
              </a:path>
            </a:pathLst>
          </a:custGeom>
          <a:solidFill>
            <a:srgbClr val="D6D6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8" name="Freeform 151"/>
          <p:cNvSpPr>
            <a:spLocks/>
          </p:cNvSpPr>
          <p:nvPr/>
        </p:nvSpPr>
        <p:spPr bwMode="auto">
          <a:xfrm>
            <a:off x="8973106" y="2873701"/>
            <a:ext cx="82031" cy="188448"/>
          </a:xfrm>
          <a:custGeom>
            <a:avLst/>
            <a:gdLst>
              <a:gd name="T0" fmla="*/ 5 w 37"/>
              <a:gd name="T1" fmla="*/ 58 h 85"/>
              <a:gd name="T2" fmla="*/ 13 w 37"/>
              <a:gd name="T3" fmla="*/ 32 h 85"/>
              <a:gd name="T4" fmla="*/ 0 w 37"/>
              <a:gd name="T5" fmla="*/ 19 h 85"/>
              <a:gd name="T6" fmla="*/ 19 w 37"/>
              <a:gd name="T7" fmla="*/ 0 h 85"/>
              <a:gd name="T8" fmla="*/ 37 w 37"/>
              <a:gd name="T9" fmla="*/ 19 h 85"/>
              <a:gd name="T10" fmla="*/ 26 w 37"/>
              <a:gd name="T11" fmla="*/ 30 h 85"/>
              <a:gd name="T12" fmla="*/ 32 w 37"/>
              <a:gd name="T13" fmla="*/ 58 h 85"/>
              <a:gd name="T14" fmla="*/ 19 w 37"/>
              <a:gd name="T15" fmla="*/ 85 h 85"/>
              <a:gd name="T16" fmla="*/ 5 w 37"/>
              <a:gd name="T17" fmla="*/ 58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" h="85">
                <a:moveTo>
                  <a:pt x="5" y="58"/>
                </a:moveTo>
                <a:lnTo>
                  <a:pt x="13" y="32"/>
                </a:lnTo>
                <a:lnTo>
                  <a:pt x="0" y="19"/>
                </a:lnTo>
                <a:lnTo>
                  <a:pt x="19" y="0"/>
                </a:lnTo>
                <a:lnTo>
                  <a:pt x="37" y="19"/>
                </a:lnTo>
                <a:lnTo>
                  <a:pt x="26" y="30"/>
                </a:lnTo>
                <a:lnTo>
                  <a:pt x="32" y="58"/>
                </a:lnTo>
                <a:lnTo>
                  <a:pt x="19" y="85"/>
                </a:lnTo>
                <a:lnTo>
                  <a:pt x="5" y="58"/>
                </a:lnTo>
                <a:close/>
              </a:path>
            </a:pathLst>
          </a:cu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5" name="Freeform 158"/>
          <p:cNvSpPr>
            <a:spLocks/>
          </p:cNvSpPr>
          <p:nvPr/>
        </p:nvSpPr>
        <p:spPr bwMode="auto">
          <a:xfrm>
            <a:off x="9139384" y="2858181"/>
            <a:ext cx="128588" cy="124154"/>
          </a:xfrm>
          <a:custGeom>
            <a:avLst/>
            <a:gdLst>
              <a:gd name="T0" fmla="*/ 23 w 31"/>
              <a:gd name="T1" fmla="*/ 4 h 30"/>
              <a:gd name="T2" fmla="*/ 4 w 31"/>
              <a:gd name="T3" fmla="*/ 7 h 30"/>
              <a:gd name="T4" fmla="*/ 8 w 31"/>
              <a:gd name="T5" fmla="*/ 26 h 30"/>
              <a:gd name="T6" fmla="*/ 26 w 31"/>
              <a:gd name="T7" fmla="*/ 22 h 30"/>
              <a:gd name="T8" fmla="*/ 23 w 31"/>
              <a:gd name="T9" fmla="*/ 4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30">
                <a:moveTo>
                  <a:pt x="23" y="4"/>
                </a:moveTo>
                <a:cubicBezTo>
                  <a:pt x="16" y="0"/>
                  <a:pt x="8" y="1"/>
                  <a:pt x="4" y="7"/>
                </a:cubicBezTo>
                <a:cubicBezTo>
                  <a:pt x="0" y="14"/>
                  <a:pt x="1" y="22"/>
                  <a:pt x="8" y="26"/>
                </a:cubicBezTo>
                <a:cubicBezTo>
                  <a:pt x="14" y="30"/>
                  <a:pt x="22" y="28"/>
                  <a:pt x="26" y="22"/>
                </a:cubicBezTo>
                <a:cubicBezTo>
                  <a:pt x="31" y="16"/>
                  <a:pt x="29" y="8"/>
                  <a:pt x="23" y="4"/>
                </a:cubicBezTo>
                <a:close/>
              </a:path>
            </a:pathLst>
          </a:custGeom>
          <a:solidFill>
            <a:srgbClr val="1E27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6" name="Oval 159"/>
          <p:cNvSpPr>
            <a:spLocks noChangeArrowheads="1"/>
          </p:cNvSpPr>
          <p:nvPr/>
        </p:nvSpPr>
        <p:spPr bwMode="auto">
          <a:xfrm>
            <a:off x="7589677" y="1938110"/>
            <a:ext cx="622988" cy="618554"/>
          </a:xfrm>
          <a:prstGeom prst="ellipse">
            <a:avLst/>
          </a:prstGeom>
          <a:solidFill>
            <a:srgbClr val="DB67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7" name="Oval 160"/>
          <p:cNvSpPr>
            <a:spLocks noChangeArrowheads="1"/>
          </p:cNvSpPr>
          <p:nvPr/>
        </p:nvSpPr>
        <p:spPr bwMode="auto">
          <a:xfrm>
            <a:off x="7673924" y="2022357"/>
            <a:ext cx="454492" cy="450059"/>
          </a:xfrm>
          <a:prstGeom prst="ellipse">
            <a:avLst/>
          </a:prstGeom>
          <a:solidFill>
            <a:srgbClr val="F5F5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" name="Freeform 161"/>
          <p:cNvSpPr>
            <a:spLocks/>
          </p:cNvSpPr>
          <p:nvPr/>
        </p:nvSpPr>
        <p:spPr bwMode="auto">
          <a:xfrm>
            <a:off x="7871240" y="2230759"/>
            <a:ext cx="208401" cy="42124"/>
          </a:xfrm>
          <a:custGeom>
            <a:avLst/>
            <a:gdLst>
              <a:gd name="T0" fmla="*/ 5 w 50"/>
              <a:gd name="T1" fmla="*/ 10 h 10"/>
              <a:gd name="T2" fmla="*/ 0 w 50"/>
              <a:gd name="T3" fmla="*/ 5 h 10"/>
              <a:gd name="T4" fmla="*/ 0 w 50"/>
              <a:gd name="T5" fmla="*/ 5 h 10"/>
              <a:gd name="T6" fmla="*/ 5 w 50"/>
              <a:gd name="T7" fmla="*/ 0 h 10"/>
              <a:gd name="T8" fmla="*/ 45 w 50"/>
              <a:gd name="T9" fmla="*/ 0 h 10"/>
              <a:gd name="T10" fmla="*/ 50 w 50"/>
              <a:gd name="T11" fmla="*/ 5 h 10"/>
              <a:gd name="T12" fmla="*/ 50 w 50"/>
              <a:gd name="T13" fmla="*/ 5 h 10"/>
              <a:gd name="T14" fmla="*/ 45 w 50"/>
              <a:gd name="T15" fmla="*/ 10 h 10"/>
              <a:gd name="T16" fmla="*/ 5 w 50"/>
              <a:gd name="T17" fmla="*/ 1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10">
                <a:moveTo>
                  <a:pt x="5" y="10"/>
                </a:moveTo>
                <a:cubicBezTo>
                  <a:pt x="2" y="10"/>
                  <a:pt x="0" y="8"/>
                  <a:pt x="0" y="5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8" y="0"/>
                  <a:pt x="50" y="2"/>
                  <a:pt x="50" y="5"/>
                </a:cubicBezTo>
                <a:cubicBezTo>
                  <a:pt x="50" y="5"/>
                  <a:pt x="50" y="5"/>
                  <a:pt x="50" y="5"/>
                </a:cubicBezTo>
                <a:cubicBezTo>
                  <a:pt x="50" y="8"/>
                  <a:pt x="48" y="10"/>
                  <a:pt x="45" y="10"/>
                </a:cubicBezTo>
                <a:lnTo>
                  <a:pt x="5" y="10"/>
                </a:lnTo>
                <a:close/>
              </a:path>
            </a:pathLst>
          </a:custGeom>
          <a:solidFill>
            <a:srgbClr val="9E9E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" name="Freeform 162"/>
          <p:cNvSpPr>
            <a:spLocks/>
          </p:cNvSpPr>
          <p:nvPr/>
        </p:nvSpPr>
        <p:spPr bwMode="auto">
          <a:xfrm>
            <a:off x="7764821" y="2159814"/>
            <a:ext cx="146324" cy="113069"/>
          </a:xfrm>
          <a:custGeom>
            <a:avLst/>
            <a:gdLst>
              <a:gd name="T0" fmla="*/ 3 w 35"/>
              <a:gd name="T1" fmla="*/ 10 h 27"/>
              <a:gd name="T2" fmla="*/ 2 w 35"/>
              <a:gd name="T3" fmla="*/ 3 h 27"/>
              <a:gd name="T4" fmla="*/ 2 w 35"/>
              <a:gd name="T5" fmla="*/ 3 h 27"/>
              <a:gd name="T6" fmla="*/ 9 w 35"/>
              <a:gd name="T7" fmla="*/ 1 h 27"/>
              <a:gd name="T8" fmla="*/ 32 w 35"/>
              <a:gd name="T9" fmla="*/ 17 h 27"/>
              <a:gd name="T10" fmla="*/ 33 w 35"/>
              <a:gd name="T11" fmla="*/ 24 h 27"/>
              <a:gd name="T12" fmla="*/ 33 w 35"/>
              <a:gd name="T13" fmla="*/ 24 h 27"/>
              <a:gd name="T14" fmla="*/ 26 w 35"/>
              <a:gd name="T15" fmla="*/ 26 h 27"/>
              <a:gd name="T16" fmla="*/ 3 w 35"/>
              <a:gd name="T17" fmla="*/ 1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5" h="27">
                <a:moveTo>
                  <a:pt x="3" y="10"/>
                </a:moveTo>
                <a:cubicBezTo>
                  <a:pt x="1" y="8"/>
                  <a:pt x="0" y="5"/>
                  <a:pt x="2" y="3"/>
                </a:cubicBezTo>
                <a:cubicBezTo>
                  <a:pt x="2" y="3"/>
                  <a:pt x="2" y="3"/>
                  <a:pt x="2" y="3"/>
                </a:cubicBezTo>
                <a:cubicBezTo>
                  <a:pt x="3" y="0"/>
                  <a:pt x="7" y="0"/>
                  <a:pt x="9" y="1"/>
                </a:cubicBezTo>
                <a:cubicBezTo>
                  <a:pt x="32" y="17"/>
                  <a:pt x="32" y="17"/>
                  <a:pt x="32" y="17"/>
                </a:cubicBezTo>
                <a:cubicBezTo>
                  <a:pt x="34" y="19"/>
                  <a:pt x="35" y="22"/>
                  <a:pt x="33" y="24"/>
                </a:cubicBezTo>
                <a:cubicBezTo>
                  <a:pt x="33" y="24"/>
                  <a:pt x="33" y="24"/>
                  <a:pt x="33" y="24"/>
                </a:cubicBezTo>
                <a:cubicBezTo>
                  <a:pt x="32" y="27"/>
                  <a:pt x="29" y="27"/>
                  <a:pt x="26" y="26"/>
                </a:cubicBezTo>
                <a:lnTo>
                  <a:pt x="3" y="10"/>
                </a:lnTo>
                <a:close/>
              </a:path>
            </a:pathLst>
          </a:custGeom>
          <a:solidFill>
            <a:srgbClr val="9E9E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0" name="Freeform 163"/>
          <p:cNvSpPr>
            <a:spLocks/>
          </p:cNvSpPr>
          <p:nvPr/>
        </p:nvSpPr>
        <p:spPr bwMode="auto">
          <a:xfrm>
            <a:off x="7849070" y="2117690"/>
            <a:ext cx="175146" cy="166278"/>
          </a:xfrm>
          <a:custGeom>
            <a:avLst/>
            <a:gdLst>
              <a:gd name="T0" fmla="*/ 2 w 79"/>
              <a:gd name="T1" fmla="*/ 75 h 75"/>
              <a:gd name="T2" fmla="*/ 0 w 79"/>
              <a:gd name="T3" fmla="*/ 72 h 75"/>
              <a:gd name="T4" fmla="*/ 77 w 79"/>
              <a:gd name="T5" fmla="*/ 0 h 75"/>
              <a:gd name="T6" fmla="*/ 79 w 79"/>
              <a:gd name="T7" fmla="*/ 4 h 75"/>
              <a:gd name="T8" fmla="*/ 2 w 79"/>
              <a:gd name="T9" fmla="*/ 75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9" h="75">
                <a:moveTo>
                  <a:pt x="2" y="75"/>
                </a:moveTo>
                <a:lnTo>
                  <a:pt x="0" y="72"/>
                </a:lnTo>
                <a:lnTo>
                  <a:pt x="77" y="0"/>
                </a:lnTo>
                <a:lnTo>
                  <a:pt x="79" y="4"/>
                </a:lnTo>
                <a:lnTo>
                  <a:pt x="2" y="75"/>
                </a:lnTo>
                <a:close/>
              </a:path>
            </a:pathLst>
          </a:custGeom>
          <a:solidFill>
            <a:srgbClr val="DE4A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1" name="Freeform 164"/>
          <p:cNvSpPr>
            <a:spLocks/>
          </p:cNvSpPr>
          <p:nvPr/>
        </p:nvSpPr>
        <p:spPr bwMode="auto">
          <a:xfrm>
            <a:off x="7862372" y="2226325"/>
            <a:ext cx="48775" cy="50992"/>
          </a:xfrm>
          <a:custGeom>
            <a:avLst/>
            <a:gdLst>
              <a:gd name="T0" fmla="*/ 12 w 12"/>
              <a:gd name="T1" fmla="*/ 6 h 12"/>
              <a:gd name="T2" fmla="*/ 6 w 12"/>
              <a:gd name="T3" fmla="*/ 11 h 12"/>
              <a:gd name="T4" fmla="*/ 1 w 12"/>
              <a:gd name="T5" fmla="*/ 6 h 12"/>
              <a:gd name="T6" fmla="*/ 7 w 12"/>
              <a:gd name="T7" fmla="*/ 0 h 12"/>
              <a:gd name="T8" fmla="*/ 12 w 12"/>
              <a:gd name="T9" fmla="*/ 6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" h="12">
                <a:moveTo>
                  <a:pt x="12" y="6"/>
                </a:moveTo>
                <a:cubicBezTo>
                  <a:pt x="12" y="9"/>
                  <a:pt x="9" y="12"/>
                  <a:pt x="6" y="11"/>
                </a:cubicBezTo>
                <a:cubicBezTo>
                  <a:pt x="3" y="11"/>
                  <a:pt x="0" y="9"/>
                  <a:pt x="1" y="6"/>
                </a:cubicBezTo>
                <a:cubicBezTo>
                  <a:pt x="1" y="2"/>
                  <a:pt x="3" y="0"/>
                  <a:pt x="7" y="0"/>
                </a:cubicBezTo>
                <a:cubicBezTo>
                  <a:pt x="10" y="0"/>
                  <a:pt x="12" y="3"/>
                  <a:pt x="12" y="6"/>
                </a:cubicBezTo>
                <a:close/>
              </a:path>
            </a:pathLst>
          </a:custGeom>
          <a:solidFill>
            <a:srgbClr val="DE4A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2" name="Rectangle 165"/>
          <p:cNvSpPr>
            <a:spLocks noChangeArrowheads="1"/>
          </p:cNvSpPr>
          <p:nvPr/>
        </p:nvSpPr>
        <p:spPr bwMode="auto">
          <a:xfrm>
            <a:off x="9875441" y="1938110"/>
            <a:ext cx="724971" cy="609686"/>
          </a:xfrm>
          <a:prstGeom prst="rect">
            <a:avLst/>
          </a:prstGeom>
          <a:solidFill>
            <a:srgbClr val="9E9E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3" name="Rectangle 166"/>
          <p:cNvSpPr>
            <a:spLocks noChangeArrowheads="1"/>
          </p:cNvSpPr>
          <p:nvPr/>
        </p:nvSpPr>
        <p:spPr bwMode="auto">
          <a:xfrm>
            <a:off x="9946386" y="2009055"/>
            <a:ext cx="583081" cy="467796"/>
          </a:xfrm>
          <a:prstGeom prst="rect">
            <a:avLst/>
          </a:prstGeom>
          <a:solidFill>
            <a:srgbClr val="DB67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4" name="Rectangle 167"/>
          <p:cNvSpPr>
            <a:spLocks noChangeArrowheads="1"/>
          </p:cNvSpPr>
          <p:nvPr/>
        </p:nvSpPr>
        <p:spPr bwMode="auto">
          <a:xfrm>
            <a:off x="10203562" y="1966932"/>
            <a:ext cx="66511" cy="552043"/>
          </a:xfrm>
          <a:prstGeom prst="rect">
            <a:avLst/>
          </a:prstGeom>
          <a:solidFill>
            <a:srgbClr val="9E9E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5" name="Freeform 168"/>
          <p:cNvSpPr>
            <a:spLocks/>
          </p:cNvSpPr>
          <p:nvPr/>
        </p:nvSpPr>
        <p:spPr bwMode="auto">
          <a:xfrm>
            <a:off x="10296677" y="2088868"/>
            <a:ext cx="184014" cy="192882"/>
          </a:xfrm>
          <a:custGeom>
            <a:avLst/>
            <a:gdLst>
              <a:gd name="T0" fmla="*/ 21 w 44"/>
              <a:gd name="T1" fmla="*/ 0 h 46"/>
              <a:gd name="T2" fmla="*/ 14 w 44"/>
              <a:gd name="T3" fmla="*/ 1 h 46"/>
              <a:gd name="T4" fmla="*/ 28 w 44"/>
              <a:gd name="T5" fmla="*/ 18 h 46"/>
              <a:gd name="T6" fmla="*/ 11 w 44"/>
              <a:gd name="T7" fmla="*/ 36 h 46"/>
              <a:gd name="T8" fmla="*/ 0 w 44"/>
              <a:gd name="T9" fmla="*/ 32 h 46"/>
              <a:gd name="T10" fmla="*/ 21 w 44"/>
              <a:gd name="T11" fmla="*/ 46 h 46"/>
              <a:gd name="T12" fmla="*/ 44 w 44"/>
              <a:gd name="T13" fmla="*/ 23 h 46"/>
              <a:gd name="T14" fmla="*/ 21 w 44"/>
              <a:gd name="T15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4" h="46">
                <a:moveTo>
                  <a:pt x="21" y="0"/>
                </a:moveTo>
                <a:cubicBezTo>
                  <a:pt x="19" y="0"/>
                  <a:pt x="16" y="1"/>
                  <a:pt x="14" y="1"/>
                </a:cubicBezTo>
                <a:cubicBezTo>
                  <a:pt x="22" y="3"/>
                  <a:pt x="28" y="10"/>
                  <a:pt x="28" y="18"/>
                </a:cubicBezTo>
                <a:cubicBezTo>
                  <a:pt x="28" y="28"/>
                  <a:pt x="20" y="36"/>
                  <a:pt x="11" y="36"/>
                </a:cubicBezTo>
                <a:cubicBezTo>
                  <a:pt x="7" y="36"/>
                  <a:pt x="3" y="34"/>
                  <a:pt x="0" y="32"/>
                </a:cubicBezTo>
                <a:cubicBezTo>
                  <a:pt x="4" y="40"/>
                  <a:pt x="12" y="46"/>
                  <a:pt x="21" y="46"/>
                </a:cubicBezTo>
                <a:cubicBezTo>
                  <a:pt x="34" y="46"/>
                  <a:pt x="44" y="36"/>
                  <a:pt x="44" y="23"/>
                </a:cubicBezTo>
                <a:cubicBezTo>
                  <a:pt x="44" y="11"/>
                  <a:pt x="34" y="0"/>
                  <a:pt x="2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85" name="组合 184"/>
          <p:cNvGrpSpPr/>
          <p:nvPr/>
        </p:nvGrpSpPr>
        <p:grpSpPr>
          <a:xfrm rot="10800000">
            <a:off x="8128087" y="2778335"/>
            <a:ext cx="135240" cy="1024823"/>
            <a:chOff x="8123981" y="2793887"/>
            <a:chExt cx="135240" cy="1024823"/>
          </a:xfrm>
        </p:grpSpPr>
        <p:grpSp>
          <p:nvGrpSpPr>
            <p:cNvPr id="177" name="组合 176"/>
            <p:cNvGrpSpPr/>
            <p:nvPr/>
          </p:nvGrpSpPr>
          <p:grpSpPr>
            <a:xfrm>
              <a:off x="8123982" y="2793887"/>
              <a:ext cx="135239" cy="543175"/>
              <a:chOff x="8123982" y="2793887"/>
              <a:chExt cx="135239" cy="543175"/>
            </a:xfrm>
          </p:grpSpPr>
          <p:sp>
            <p:nvSpPr>
              <p:cNvPr id="121" name="Freeform 114"/>
              <p:cNvSpPr>
                <a:spLocks/>
              </p:cNvSpPr>
              <p:nvPr/>
            </p:nvSpPr>
            <p:spPr bwMode="auto">
              <a:xfrm>
                <a:off x="8159454" y="2836011"/>
                <a:ext cx="90899" cy="130806"/>
              </a:xfrm>
              <a:custGeom>
                <a:avLst/>
                <a:gdLst>
                  <a:gd name="T0" fmla="*/ 22 w 22"/>
                  <a:gd name="T1" fmla="*/ 5 h 31"/>
                  <a:gd name="T2" fmla="*/ 17 w 22"/>
                  <a:gd name="T3" fmla="*/ 0 h 31"/>
                  <a:gd name="T4" fmla="*/ 6 w 22"/>
                  <a:gd name="T5" fmla="*/ 0 h 31"/>
                  <a:gd name="T6" fmla="*/ 1 w 22"/>
                  <a:gd name="T7" fmla="*/ 5 h 31"/>
                  <a:gd name="T8" fmla="*/ 0 w 22"/>
                  <a:gd name="T9" fmla="*/ 25 h 31"/>
                  <a:gd name="T10" fmla="*/ 5 w 22"/>
                  <a:gd name="T11" fmla="*/ 30 h 31"/>
                  <a:gd name="T12" fmla="*/ 16 w 22"/>
                  <a:gd name="T13" fmla="*/ 30 h 31"/>
                  <a:gd name="T14" fmla="*/ 22 w 22"/>
                  <a:gd name="T15" fmla="*/ 25 h 31"/>
                  <a:gd name="T16" fmla="*/ 22 w 22"/>
                  <a:gd name="T17" fmla="*/ 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31">
                    <a:moveTo>
                      <a:pt x="22" y="5"/>
                    </a:moveTo>
                    <a:cubicBezTo>
                      <a:pt x="22" y="2"/>
                      <a:pt x="20" y="0"/>
                      <a:pt x="17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1" y="2"/>
                      <a:pt x="1" y="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8"/>
                      <a:pt x="2" y="30"/>
                      <a:pt x="5" y="30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9" y="31"/>
                      <a:pt x="22" y="28"/>
                      <a:pt x="22" y="25"/>
                    </a:cubicBezTo>
                    <a:lnTo>
                      <a:pt x="22" y="5"/>
                    </a:lnTo>
                    <a:close/>
                  </a:path>
                </a:pathLst>
              </a:custGeom>
              <a:solidFill>
                <a:srgbClr val="F2C0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Oval 115"/>
              <p:cNvSpPr>
                <a:spLocks noChangeArrowheads="1"/>
              </p:cNvSpPr>
              <p:nvPr/>
            </p:nvSpPr>
            <p:spPr bwMode="auto">
              <a:xfrm>
                <a:off x="8123982" y="2793887"/>
                <a:ext cx="126371" cy="130806"/>
              </a:xfrm>
              <a:prstGeom prst="ellipse">
                <a:avLst/>
              </a:prstGeom>
              <a:solidFill>
                <a:srgbClr val="F2C0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" name="Freeform 116"/>
              <p:cNvSpPr>
                <a:spLocks/>
              </p:cNvSpPr>
              <p:nvPr/>
            </p:nvSpPr>
            <p:spPr bwMode="auto">
              <a:xfrm>
                <a:off x="8132850" y="2924692"/>
                <a:ext cx="126371" cy="350292"/>
              </a:xfrm>
              <a:custGeom>
                <a:avLst/>
                <a:gdLst>
                  <a:gd name="T0" fmla="*/ 53 w 57"/>
                  <a:gd name="T1" fmla="*/ 158 h 158"/>
                  <a:gd name="T2" fmla="*/ 57 w 57"/>
                  <a:gd name="T3" fmla="*/ 0 h 158"/>
                  <a:gd name="T4" fmla="*/ 4 w 57"/>
                  <a:gd name="T5" fmla="*/ 0 h 158"/>
                  <a:gd name="T6" fmla="*/ 0 w 57"/>
                  <a:gd name="T7" fmla="*/ 156 h 158"/>
                  <a:gd name="T8" fmla="*/ 53 w 57"/>
                  <a:gd name="T9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158">
                    <a:moveTo>
                      <a:pt x="53" y="158"/>
                    </a:moveTo>
                    <a:lnTo>
                      <a:pt x="57" y="0"/>
                    </a:lnTo>
                    <a:lnTo>
                      <a:pt x="4" y="0"/>
                    </a:lnTo>
                    <a:lnTo>
                      <a:pt x="0" y="156"/>
                    </a:lnTo>
                    <a:lnTo>
                      <a:pt x="53" y="158"/>
                    </a:lnTo>
                    <a:close/>
                  </a:path>
                </a:pathLst>
              </a:custGeom>
              <a:solidFill>
                <a:srgbClr val="1E27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" name="Freeform 117"/>
              <p:cNvSpPr>
                <a:spLocks/>
              </p:cNvSpPr>
              <p:nvPr/>
            </p:nvSpPr>
            <p:spPr bwMode="auto">
              <a:xfrm>
                <a:off x="8132850" y="3223993"/>
                <a:ext cx="117503" cy="113069"/>
              </a:xfrm>
              <a:custGeom>
                <a:avLst/>
                <a:gdLst>
                  <a:gd name="T0" fmla="*/ 14 w 28"/>
                  <a:gd name="T1" fmla="*/ 27 h 27"/>
                  <a:gd name="T2" fmla="*/ 28 w 28"/>
                  <a:gd name="T3" fmla="*/ 14 h 27"/>
                  <a:gd name="T4" fmla="*/ 15 w 28"/>
                  <a:gd name="T5" fmla="*/ 0 h 27"/>
                  <a:gd name="T6" fmla="*/ 0 w 28"/>
                  <a:gd name="T7" fmla="*/ 13 h 27"/>
                  <a:gd name="T8" fmla="*/ 14 w 28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7">
                    <a:moveTo>
                      <a:pt x="14" y="27"/>
                    </a:moveTo>
                    <a:cubicBezTo>
                      <a:pt x="22" y="27"/>
                      <a:pt x="28" y="21"/>
                      <a:pt x="28" y="14"/>
                    </a:cubicBezTo>
                    <a:cubicBezTo>
                      <a:pt x="28" y="6"/>
                      <a:pt x="22" y="0"/>
                      <a:pt x="15" y="0"/>
                    </a:cubicBezTo>
                    <a:cubicBezTo>
                      <a:pt x="7" y="0"/>
                      <a:pt x="0" y="6"/>
                      <a:pt x="0" y="13"/>
                    </a:cubicBezTo>
                    <a:cubicBezTo>
                      <a:pt x="0" y="21"/>
                      <a:pt x="6" y="27"/>
                      <a:pt x="14" y="27"/>
                    </a:cubicBezTo>
                    <a:close/>
                  </a:path>
                </a:pathLst>
              </a:custGeom>
              <a:solidFill>
                <a:srgbClr val="1E27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80" name="组合 179"/>
            <p:cNvGrpSpPr/>
            <p:nvPr/>
          </p:nvGrpSpPr>
          <p:grpSpPr>
            <a:xfrm rot="10800000">
              <a:off x="8123981" y="3275535"/>
              <a:ext cx="135239" cy="543175"/>
              <a:chOff x="8123982" y="2793887"/>
              <a:chExt cx="135239" cy="543175"/>
            </a:xfrm>
          </p:grpSpPr>
          <p:sp>
            <p:nvSpPr>
              <p:cNvPr id="181" name="Freeform 114"/>
              <p:cNvSpPr>
                <a:spLocks/>
              </p:cNvSpPr>
              <p:nvPr/>
            </p:nvSpPr>
            <p:spPr bwMode="auto">
              <a:xfrm>
                <a:off x="8159454" y="2836011"/>
                <a:ext cx="90899" cy="130806"/>
              </a:xfrm>
              <a:custGeom>
                <a:avLst/>
                <a:gdLst>
                  <a:gd name="T0" fmla="*/ 22 w 22"/>
                  <a:gd name="T1" fmla="*/ 5 h 31"/>
                  <a:gd name="T2" fmla="*/ 17 w 22"/>
                  <a:gd name="T3" fmla="*/ 0 h 31"/>
                  <a:gd name="T4" fmla="*/ 6 w 22"/>
                  <a:gd name="T5" fmla="*/ 0 h 31"/>
                  <a:gd name="T6" fmla="*/ 1 w 22"/>
                  <a:gd name="T7" fmla="*/ 5 h 31"/>
                  <a:gd name="T8" fmla="*/ 0 w 22"/>
                  <a:gd name="T9" fmla="*/ 25 h 31"/>
                  <a:gd name="T10" fmla="*/ 5 w 22"/>
                  <a:gd name="T11" fmla="*/ 30 h 31"/>
                  <a:gd name="T12" fmla="*/ 16 w 22"/>
                  <a:gd name="T13" fmla="*/ 30 h 31"/>
                  <a:gd name="T14" fmla="*/ 22 w 22"/>
                  <a:gd name="T15" fmla="*/ 25 h 31"/>
                  <a:gd name="T16" fmla="*/ 22 w 22"/>
                  <a:gd name="T17" fmla="*/ 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31">
                    <a:moveTo>
                      <a:pt x="22" y="5"/>
                    </a:moveTo>
                    <a:cubicBezTo>
                      <a:pt x="22" y="2"/>
                      <a:pt x="20" y="0"/>
                      <a:pt x="17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1" y="2"/>
                      <a:pt x="1" y="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8"/>
                      <a:pt x="2" y="30"/>
                      <a:pt x="5" y="30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9" y="31"/>
                      <a:pt x="22" y="28"/>
                      <a:pt x="22" y="25"/>
                    </a:cubicBezTo>
                    <a:lnTo>
                      <a:pt x="22" y="5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  <p:sp>
            <p:nvSpPr>
              <p:cNvPr id="182" name="Oval 115"/>
              <p:cNvSpPr>
                <a:spLocks noChangeArrowheads="1"/>
              </p:cNvSpPr>
              <p:nvPr/>
            </p:nvSpPr>
            <p:spPr bwMode="auto">
              <a:xfrm>
                <a:off x="8123982" y="2793887"/>
                <a:ext cx="126371" cy="130806"/>
              </a:xfrm>
              <a:prstGeom prst="ellipse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" name="Freeform 116"/>
              <p:cNvSpPr>
                <a:spLocks/>
              </p:cNvSpPr>
              <p:nvPr/>
            </p:nvSpPr>
            <p:spPr bwMode="auto">
              <a:xfrm>
                <a:off x="8132850" y="2924692"/>
                <a:ext cx="126371" cy="350292"/>
              </a:xfrm>
              <a:custGeom>
                <a:avLst/>
                <a:gdLst>
                  <a:gd name="T0" fmla="*/ 53 w 57"/>
                  <a:gd name="T1" fmla="*/ 158 h 158"/>
                  <a:gd name="T2" fmla="*/ 57 w 57"/>
                  <a:gd name="T3" fmla="*/ 0 h 158"/>
                  <a:gd name="T4" fmla="*/ 4 w 57"/>
                  <a:gd name="T5" fmla="*/ 0 h 158"/>
                  <a:gd name="T6" fmla="*/ 0 w 57"/>
                  <a:gd name="T7" fmla="*/ 156 h 158"/>
                  <a:gd name="T8" fmla="*/ 53 w 57"/>
                  <a:gd name="T9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158">
                    <a:moveTo>
                      <a:pt x="53" y="158"/>
                    </a:moveTo>
                    <a:lnTo>
                      <a:pt x="57" y="0"/>
                    </a:lnTo>
                    <a:lnTo>
                      <a:pt x="4" y="0"/>
                    </a:lnTo>
                    <a:lnTo>
                      <a:pt x="0" y="156"/>
                    </a:lnTo>
                    <a:lnTo>
                      <a:pt x="53" y="158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" name="Freeform 117"/>
              <p:cNvSpPr>
                <a:spLocks/>
              </p:cNvSpPr>
              <p:nvPr/>
            </p:nvSpPr>
            <p:spPr bwMode="auto">
              <a:xfrm>
                <a:off x="8132850" y="3223993"/>
                <a:ext cx="117503" cy="113069"/>
              </a:xfrm>
              <a:custGeom>
                <a:avLst/>
                <a:gdLst>
                  <a:gd name="T0" fmla="*/ 14 w 28"/>
                  <a:gd name="T1" fmla="*/ 27 h 27"/>
                  <a:gd name="T2" fmla="*/ 28 w 28"/>
                  <a:gd name="T3" fmla="*/ 14 h 27"/>
                  <a:gd name="T4" fmla="*/ 15 w 28"/>
                  <a:gd name="T5" fmla="*/ 0 h 27"/>
                  <a:gd name="T6" fmla="*/ 0 w 28"/>
                  <a:gd name="T7" fmla="*/ 13 h 27"/>
                  <a:gd name="T8" fmla="*/ 14 w 28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7">
                    <a:moveTo>
                      <a:pt x="14" y="27"/>
                    </a:moveTo>
                    <a:cubicBezTo>
                      <a:pt x="22" y="27"/>
                      <a:pt x="28" y="21"/>
                      <a:pt x="28" y="14"/>
                    </a:cubicBezTo>
                    <a:cubicBezTo>
                      <a:pt x="28" y="6"/>
                      <a:pt x="22" y="0"/>
                      <a:pt x="15" y="0"/>
                    </a:cubicBezTo>
                    <a:cubicBezTo>
                      <a:pt x="7" y="0"/>
                      <a:pt x="0" y="6"/>
                      <a:pt x="0" y="13"/>
                    </a:cubicBezTo>
                    <a:cubicBezTo>
                      <a:pt x="0" y="21"/>
                      <a:pt x="6" y="27"/>
                      <a:pt x="14" y="27"/>
                    </a:cubicBezTo>
                    <a:close/>
                  </a:path>
                </a:pathLst>
              </a:custGeom>
              <a:solidFill>
                <a:srgbClr val="1E27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95" name="组合 194"/>
          <p:cNvGrpSpPr/>
          <p:nvPr/>
        </p:nvGrpSpPr>
        <p:grpSpPr>
          <a:xfrm rot="10800000">
            <a:off x="9857772" y="2756198"/>
            <a:ext cx="141823" cy="984965"/>
            <a:chOff x="9857772" y="2756198"/>
            <a:chExt cx="141823" cy="984965"/>
          </a:xfrm>
        </p:grpSpPr>
        <p:grpSp>
          <p:nvGrpSpPr>
            <p:cNvPr id="187" name="组合 186"/>
            <p:cNvGrpSpPr/>
            <p:nvPr/>
          </p:nvGrpSpPr>
          <p:grpSpPr>
            <a:xfrm>
              <a:off x="9862139" y="2756198"/>
              <a:ext cx="137456" cy="552041"/>
              <a:chOff x="9862139" y="2756198"/>
              <a:chExt cx="137456" cy="552041"/>
            </a:xfrm>
          </p:grpSpPr>
          <p:grpSp>
            <p:nvGrpSpPr>
              <p:cNvPr id="178" name="组合 177"/>
              <p:cNvGrpSpPr/>
              <p:nvPr/>
            </p:nvGrpSpPr>
            <p:grpSpPr>
              <a:xfrm>
                <a:off x="9862139" y="2756198"/>
                <a:ext cx="137456" cy="481097"/>
                <a:chOff x="9862139" y="2756198"/>
                <a:chExt cx="137456" cy="481097"/>
              </a:xfrm>
            </p:grpSpPr>
            <p:sp>
              <p:nvSpPr>
                <p:cNvPr id="67" name="Freeform 60"/>
                <p:cNvSpPr>
                  <a:spLocks/>
                </p:cNvSpPr>
                <p:nvPr/>
              </p:nvSpPr>
              <p:spPr bwMode="auto">
                <a:xfrm>
                  <a:off x="9871007" y="2798321"/>
                  <a:ext cx="90899" cy="130806"/>
                </a:xfrm>
                <a:custGeom>
                  <a:avLst/>
                  <a:gdLst>
                    <a:gd name="T0" fmla="*/ 0 w 22"/>
                    <a:gd name="T1" fmla="*/ 5 h 31"/>
                    <a:gd name="T2" fmla="*/ 5 w 22"/>
                    <a:gd name="T3" fmla="*/ 0 h 31"/>
                    <a:gd name="T4" fmla="*/ 17 w 22"/>
                    <a:gd name="T5" fmla="*/ 0 h 31"/>
                    <a:gd name="T6" fmla="*/ 22 w 22"/>
                    <a:gd name="T7" fmla="*/ 5 h 31"/>
                    <a:gd name="T8" fmla="*/ 22 w 22"/>
                    <a:gd name="T9" fmla="*/ 25 h 31"/>
                    <a:gd name="T10" fmla="*/ 17 w 22"/>
                    <a:gd name="T11" fmla="*/ 30 h 31"/>
                    <a:gd name="T12" fmla="*/ 6 w 22"/>
                    <a:gd name="T13" fmla="*/ 30 h 31"/>
                    <a:gd name="T14" fmla="*/ 1 w 22"/>
                    <a:gd name="T15" fmla="*/ 25 h 31"/>
                    <a:gd name="T16" fmla="*/ 0 w 22"/>
                    <a:gd name="T17" fmla="*/ 5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" h="31">
                      <a:moveTo>
                        <a:pt x="0" y="5"/>
                      </a:moveTo>
                      <a:cubicBezTo>
                        <a:pt x="0" y="3"/>
                        <a:pt x="3" y="0"/>
                        <a:pt x="5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9" y="0"/>
                        <a:pt x="22" y="2"/>
                        <a:pt x="22" y="5"/>
                      </a:cubicBezTo>
                      <a:cubicBezTo>
                        <a:pt x="22" y="25"/>
                        <a:pt x="22" y="25"/>
                        <a:pt x="22" y="25"/>
                      </a:cubicBezTo>
                      <a:cubicBezTo>
                        <a:pt x="22" y="28"/>
                        <a:pt x="20" y="30"/>
                        <a:pt x="17" y="30"/>
                      </a:cubicBezTo>
                      <a:cubicBezTo>
                        <a:pt x="6" y="30"/>
                        <a:pt x="6" y="30"/>
                        <a:pt x="6" y="30"/>
                      </a:cubicBezTo>
                      <a:cubicBezTo>
                        <a:pt x="3" y="31"/>
                        <a:pt x="1" y="28"/>
                        <a:pt x="1" y="25"/>
                      </a:cubicBez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F2C0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8" name="Oval 61"/>
                <p:cNvSpPr>
                  <a:spLocks noChangeArrowheads="1"/>
                </p:cNvSpPr>
                <p:nvPr/>
              </p:nvSpPr>
              <p:spPr bwMode="auto">
                <a:xfrm>
                  <a:off x="9871007" y="2756198"/>
                  <a:ext cx="128588" cy="130806"/>
                </a:xfrm>
                <a:prstGeom prst="ellipse">
                  <a:avLst/>
                </a:prstGeom>
                <a:solidFill>
                  <a:srgbClr val="F2C0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9" name="Freeform 62"/>
                <p:cNvSpPr>
                  <a:spLocks/>
                </p:cNvSpPr>
                <p:nvPr/>
              </p:nvSpPr>
              <p:spPr bwMode="auto">
                <a:xfrm>
                  <a:off x="9862139" y="2887003"/>
                  <a:ext cx="124154" cy="350292"/>
                </a:xfrm>
                <a:custGeom>
                  <a:avLst/>
                  <a:gdLst>
                    <a:gd name="T0" fmla="*/ 4 w 56"/>
                    <a:gd name="T1" fmla="*/ 158 h 158"/>
                    <a:gd name="T2" fmla="*/ 0 w 56"/>
                    <a:gd name="T3" fmla="*/ 0 h 158"/>
                    <a:gd name="T4" fmla="*/ 53 w 56"/>
                    <a:gd name="T5" fmla="*/ 0 h 158"/>
                    <a:gd name="T6" fmla="*/ 56 w 56"/>
                    <a:gd name="T7" fmla="*/ 156 h 158"/>
                    <a:gd name="T8" fmla="*/ 4 w 56"/>
                    <a:gd name="T9" fmla="*/ 158 h 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58">
                      <a:moveTo>
                        <a:pt x="4" y="158"/>
                      </a:moveTo>
                      <a:lnTo>
                        <a:pt x="0" y="0"/>
                      </a:lnTo>
                      <a:lnTo>
                        <a:pt x="53" y="0"/>
                      </a:lnTo>
                      <a:lnTo>
                        <a:pt x="56" y="156"/>
                      </a:lnTo>
                      <a:lnTo>
                        <a:pt x="4" y="158"/>
                      </a:lnTo>
                      <a:close/>
                    </a:path>
                  </a:pathLst>
                </a:custGeom>
                <a:solidFill>
                  <a:srgbClr val="1E273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70" name="Freeform 63"/>
              <p:cNvSpPr>
                <a:spLocks/>
              </p:cNvSpPr>
              <p:nvPr/>
            </p:nvSpPr>
            <p:spPr bwMode="auto">
              <a:xfrm>
                <a:off x="9871007" y="3186303"/>
                <a:ext cx="115286" cy="113069"/>
              </a:xfrm>
              <a:custGeom>
                <a:avLst/>
                <a:gdLst>
                  <a:gd name="T0" fmla="*/ 15 w 28"/>
                  <a:gd name="T1" fmla="*/ 27 h 27"/>
                  <a:gd name="T2" fmla="*/ 0 w 28"/>
                  <a:gd name="T3" fmla="*/ 14 h 27"/>
                  <a:gd name="T4" fmla="*/ 14 w 28"/>
                  <a:gd name="T5" fmla="*/ 0 h 27"/>
                  <a:gd name="T6" fmla="*/ 28 w 28"/>
                  <a:gd name="T7" fmla="*/ 13 h 27"/>
                  <a:gd name="T8" fmla="*/ 15 w 28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7">
                    <a:moveTo>
                      <a:pt x="15" y="27"/>
                    </a:moveTo>
                    <a:cubicBezTo>
                      <a:pt x="7" y="27"/>
                      <a:pt x="0" y="21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22" y="0"/>
                      <a:pt x="28" y="6"/>
                      <a:pt x="28" y="13"/>
                    </a:cubicBezTo>
                    <a:cubicBezTo>
                      <a:pt x="28" y="21"/>
                      <a:pt x="22" y="27"/>
                      <a:pt x="15" y="27"/>
                    </a:cubicBezTo>
                    <a:close/>
                  </a:path>
                </a:pathLst>
              </a:custGeom>
              <a:solidFill>
                <a:srgbClr val="1E27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Freeform 65"/>
              <p:cNvSpPr>
                <a:spLocks/>
              </p:cNvSpPr>
              <p:nvPr/>
            </p:nvSpPr>
            <p:spPr bwMode="auto">
              <a:xfrm>
                <a:off x="9866573" y="3179651"/>
                <a:ext cx="133022" cy="128588"/>
              </a:xfrm>
              <a:custGeom>
                <a:avLst/>
                <a:gdLst>
                  <a:gd name="T0" fmla="*/ 8 w 32"/>
                  <a:gd name="T1" fmla="*/ 4 h 31"/>
                  <a:gd name="T2" fmla="*/ 27 w 32"/>
                  <a:gd name="T3" fmla="*/ 8 h 31"/>
                  <a:gd name="T4" fmla="*/ 24 w 32"/>
                  <a:gd name="T5" fmla="*/ 27 h 31"/>
                  <a:gd name="T6" fmla="*/ 4 w 32"/>
                  <a:gd name="T7" fmla="*/ 23 h 31"/>
                  <a:gd name="T8" fmla="*/ 8 w 32"/>
                  <a:gd name="T9" fmla="*/ 4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1">
                    <a:moveTo>
                      <a:pt x="8" y="4"/>
                    </a:moveTo>
                    <a:cubicBezTo>
                      <a:pt x="15" y="0"/>
                      <a:pt x="23" y="1"/>
                      <a:pt x="27" y="8"/>
                    </a:cubicBezTo>
                    <a:cubicBezTo>
                      <a:pt x="32" y="14"/>
                      <a:pt x="30" y="22"/>
                      <a:pt x="24" y="27"/>
                    </a:cubicBezTo>
                    <a:cubicBezTo>
                      <a:pt x="17" y="31"/>
                      <a:pt x="8" y="29"/>
                      <a:pt x="4" y="23"/>
                    </a:cubicBezTo>
                    <a:cubicBezTo>
                      <a:pt x="0" y="17"/>
                      <a:pt x="2" y="8"/>
                      <a:pt x="8" y="4"/>
                    </a:cubicBezTo>
                    <a:close/>
                  </a:path>
                </a:pathLst>
              </a:custGeom>
              <a:solidFill>
                <a:srgbClr val="1E27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88" name="组合 187"/>
            <p:cNvGrpSpPr/>
            <p:nvPr/>
          </p:nvGrpSpPr>
          <p:grpSpPr>
            <a:xfrm rot="10800000">
              <a:off x="9857772" y="3189122"/>
              <a:ext cx="137456" cy="552041"/>
              <a:chOff x="9862139" y="2756198"/>
              <a:chExt cx="137456" cy="552041"/>
            </a:xfrm>
            <a:noFill/>
          </p:grpSpPr>
          <p:grpSp>
            <p:nvGrpSpPr>
              <p:cNvPr id="189" name="组合 188"/>
              <p:cNvGrpSpPr/>
              <p:nvPr/>
            </p:nvGrpSpPr>
            <p:grpSpPr>
              <a:xfrm>
                <a:off x="9862139" y="2756198"/>
                <a:ext cx="137456" cy="481097"/>
                <a:chOff x="9862139" y="2756198"/>
                <a:chExt cx="137456" cy="481097"/>
              </a:xfrm>
              <a:grpFill/>
            </p:grpSpPr>
            <p:sp>
              <p:nvSpPr>
                <p:cNvPr id="192" name="Freeform 60"/>
                <p:cNvSpPr>
                  <a:spLocks/>
                </p:cNvSpPr>
                <p:nvPr/>
              </p:nvSpPr>
              <p:spPr bwMode="auto">
                <a:xfrm>
                  <a:off x="9871007" y="2798321"/>
                  <a:ext cx="90899" cy="130806"/>
                </a:xfrm>
                <a:custGeom>
                  <a:avLst/>
                  <a:gdLst>
                    <a:gd name="T0" fmla="*/ 0 w 22"/>
                    <a:gd name="T1" fmla="*/ 5 h 31"/>
                    <a:gd name="T2" fmla="*/ 5 w 22"/>
                    <a:gd name="T3" fmla="*/ 0 h 31"/>
                    <a:gd name="T4" fmla="*/ 17 w 22"/>
                    <a:gd name="T5" fmla="*/ 0 h 31"/>
                    <a:gd name="T6" fmla="*/ 22 w 22"/>
                    <a:gd name="T7" fmla="*/ 5 h 31"/>
                    <a:gd name="T8" fmla="*/ 22 w 22"/>
                    <a:gd name="T9" fmla="*/ 25 h 31"/>
                    <a:gd name="T10" fmla="*/ 17 w 22"/>
                    <a:gd name="T11" fmla="*/ 30 h 31"/>
                    <a:gd name="T12" fmla="*/ 6 w 22"/>
                    <a:gd name="T13" fmla="*/ 30 h 31"/>
                    <a:gd name="T14" fmla="*/ 1 w 22"/>
                    <a:gd name="T15" fmla="*/ 25 h 31"/>
                    <a:gd name="T16" fmla="*/ 0 w 22"/>
                    <a:gd name="T17" fmla="*/ 5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" h="31">
                      <a:moveTo>
                        <a:pt x="0" y="5"/>
                      </a:moveTo>
                      <a:cubicBezTo>
                        <a:pt x="0" y="3"/>
                        <a:pt x="3" y="0"/>
                        <a:pt x="5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9" y="0"/>
                        <a:pt x="22" y="2"/>
                        <a:pt x="22" y="5"/>
                      </a:cubicBezTo>
                      <a:cubicBezTo>
                        <a:pt x="22" y="25"/>
                        <a:pt x="22" y="25"/>
                        <a:pt x="22" y="25"/>
                      </a:cubicBezTo>
                      <a:cubicBezTo>
                        <a:pt x="22" y="28"/>
                        <a:pt x="20" y="30"/>
                        <a:pt x="17" y="30"/>
                      </a:cubicBezTo>
                      <a:cubicBezTo>
                        <a:pt x="6" y="30"/>
                        <a:pt x="6" y="30"/>
                        <a:pt x="6" y="30"/>
                      </a:cubicBezTo>
                      <a:cubicBezTo>
                        <a:pt x="3" y="31"/>
                        <a:pt x="1" y="28"/>
                        <a:pt x="1" y="25"/>
                      </a:cubicBezTo>
                      <a:lnTo>
                        <a:pt x="0" y="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3" name="Oval 61"/>
                <p:cNvSpPr>
                  <a:spLocks noChangeArrowheads="1"/>
                </p:cNvSpPr>
                <p:nvPr/>
              </p:nvSpPr>
              <p:spPr bwMode="auto">
                <a:xfrm>
                  <a:off x="9871007" y="2756198"/>
                  <a:ext cx="128588" cy="130806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4" name="Freeform 62"/>
                <p:cNvSpPr>
                  <a:spLocks/>
                </p:cNvSpPr>
                <p:nvPr/>
              </p:nvSpPr>
              <p:spPr bwMode="auto">
                <a:xfrm>
                  <a:off x="9862139" y="2887003"/>
                  <a:ext cx="124154" cy="350292"/>
                </a:xfrm>
                <a:custGeom>
                  <a:avLst/>
                  <a:gdLst>
                    <a:gd name="T0" fmla="*/ 4 w 56"/>
                    <a:gd name="T1" fmla="*/ 158 h 158"/>
                    <a:gd name="T2" fmla="*/ 0 w 56"/>
                    <a:gd name="T3" fmla="*/ 0 h 158"/>
                    <a:gd name="T4" fmla="*/ 53 w 56"/>
                    <a:gd name="T5" fmla="*/ 0 h 158"/>
                    <a:gd name="T6" fmla="*/ 56 w 56"/>
                    <a:gd name="T7" fmla="*/ 156 h 158"/>
                    <a:gd name="T8" fmla="*/ 4 w 56"/>
                    <a:gd name="T9" fmla="*/ 158 h 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58">
                      <a:moveTo>
                        <a:pt x="4" y="158"/>
                      </a:moveTo>
                      <a:lnTo>
                        <a:pt x="0" y="0"/>
                      </a:lnTo>
                      <a:lnTo>
                        <a:pt x="53" y="0"/>
                      </a:lnTo>
                      <a:lnTo>
                        <a:pt x="56" y="156"/>
                      </a:lnTo>
                      <a:lnTo>
                        <a:pt x="4" y="15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90" name="Freeform 63"/>
              <p:cNvSpPr>
                <a:spLocks/>
              </p:cNvSpPr>
              <p:nvPr/>
            </p:nvSpPr>
            <p:spPr bwMode="auto">
              <a:xfrm>
                <a:off x="9871007" y="3186303"/>
                <a:ext cx="115286" cy="113069"/>
              </a:xfrm>
              <a:custGeom>
                <a:avLst/>
                <a:gdLst>
                  <a:gd name="T0" fmla="*/ 15 w 28"/>
                  <a:gd name="T1" fmla="*/ 27 h 27"/>
                  <a:gd name="T2" fmla="*/ 0 w 28"/>
                  <a:gd name="T3" fmla="*/ 14 h 27"/>
                  <a:gd name="T4" fmla="*/ 14 w 28"/>
                  <a:gd name="T5" fmla="*/ 0 h 27"/>
                  <a:gd name="T6" fmla="*/ 28 w 28"/>
                  <a:gd name="T7" fmla="*/ 13 h 27"/>
                  <a:gd name="T8" fmla="*/ 15 w 28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7">
                    <a:moveTo>
                      <a:pt x="15" y="27"/>
                    </a:moveTo>
                    <a:cubicBezTo>
                      <a:pt x="7" y="27"/>
                      <a:pt x="0" y="21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22" y="0"/>
                      <a:pt x="28" y="6"/>
                      <a:pt x="28" y="13"/>
                    </a:cubicBezTo>
                    <a:cubicBezTo>
                      <a:pt x="28" y="21"/>
                      <a:pt x="22" y="27"/>
                      <a:pt x="15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" name="Freeform 65"/>
              <p:cNvSpPr>
                <a:spLocks/>
              </p:cNvSpPr>
              <p:nvPr/>
            </p:nvSpPr>
            <p:spPr bwMode="auto">
              <a:xfrm>
                <a:off x="9866573" y="3179651"/>
                <a:ext cx="133022" cy="128588"/>
              </a:xfrm>
              <a:custGeom>
                <a:avLst/>
                <a:gdLst>
                  <a:gd name="T0" fmla="*/ 8 w 32"/>
                  <a:gd name="T1" fmla="*/ 4 h 31"/>
                  <a:gd name="T2" fmla="*/ 27 w 32"/>
                  <a:gd name="T3" fmla="*/ 8 h 31"/>
                  <a:gd name="T4" fmla="*/ 24 w 32"/>
                  <a:gd name="T5" fmla="*/ 27 h 31"/>
                  <a:gd name="T6" fmla="*/ 4 w 32"/>
                  <a:gd name="T7" fmla="*/ 23 h 31"/>
                  <a:gd name="T8" fmla="*/ 8 w 32"/>
                  <a:gd name="T9" fmla="*/ 4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1">
                    <a:moveTo>
                      <a:pt x="8" y="4"/>
                    </a:moveTo>
                    <a:cubicBezTo>
                      <a:pt x="15" y="0"/>
                      <a:pt x="23" y="1"/>
                      <a:pt x="27" y="8"/>
                    </a:cubicBezTo>
                    <a:cubicBezTo>
                      <a:pt x="32" y="14"/>
                      <a:pt x="30" y="22"/>
                      <a:pt x="24" y="27"/>
                    </a:cubicBezTo>
                    <a:cubicBezTo>
                      <a:pt x="17" y="31"/>
                      <a:pt x="8" y="29"/>
                      <a:pt x="4" y="23"/>
                    </a:cubicBezTo>
                    <a:cubicBezTo>
                      <a:pt x="0" y="17"/>
                      <a:pt x="2" y="8"/>
                      <a:pt x="8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97" name="组合 196"/>
          <p:cNvGrpSpPr/>
          <p:nvPr/>
        </p:nvGrpSpPr>
        <p:grpSpPr>
          <a:xfrm flipH="1">
            <a:off x="9162785" y="2869267"/>
            <a:ext cx="249295" cy="787048"/>
            <a:chOff x="8667156" y="2864833"/>
            <a:chExt cx="263826" cy="787048"/>
          </a:xfrm>
        </p:grpSpPr>
        <p:sp>
          <p:nvSpPr>
            <p:cNvPr id="198" name="Freeform 138"/>
            <p:cNvSpPr>
              <a:spLocks/>
            </p:cNvSpPr>
            <p:nvPr/>
          </p:nvSpPr>
          <p:spPr bwMode="auto">
            <a:xfrm>
              <a:off x="8684893" y="3516641"/>
              <a:ext cx="95333" cy="135240"/>
            </a:xfrm>
            <a:custGeom>
              <a:avLst/>
              <a:gdLst>
                <a:gd name="T0" fmla="*/ 0 w 23"/>
                <a:gd name="T1" fmla="*/ 27 h 32"/>
                <a:gd name="T2" fmla="*/ 6 w 23"/>
                <a:gd name="T3" fmla="*/ 32 h 32"/>
                <a:gd name="T4" fmla="*/ 17 w 23"/>
                <a:gd name="T5" fmla="*/ 32 h 32"/>
                <a:gd name="T6" fmla="*/ 23 w 23"/>
                <a:gd name="T7" fmla="*/ 27 h 32"/>
                <a:gd name="T8" fmla="*/ 23 w 23"/>
                <a:gd name="T9" fmla="*/ 5 h 32"/>
                <a:gd name="T10" fmla="*/ 17 w 23"/>
                <a:gd name="T11" fmla="*/ 0 h 32"/>
                <a:gd name="T12" fmla="*/ 6 w 23"/>
                <a:gd name="T13" fmla="*/ 0 h 32"/>
                <a:gd name="T14" fmla="*/ 0 w 23"/>
                <a:gd name="T15" fmla="*/ 6 h 32"/>
                <a:gd name="T16" fmla="*/ 0 w 23"/>
                <a:gd name="T17" fmla="*/ 2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32">
                  <a:moveTo>
                    <a:pt x="0" y="27"/>
                  </a:moveTo>
                  <a:cubicBezTo>
                    <a:pt x="0" y="30"/>
                    <a:pt x="3" y="32"/>
                    <a:pt x="6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20" y="32"/>
                    <a:pt x="23" y="30"/>
                    <a:pt x="23" y="27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2"/>
                    <a:pt x="20" y="0"/>
                    <a:pt x="1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lnTo>
                    <a:pt x="0" y="27"/>
                  </a:lnTo>
                  <a:close/>
                </a:path>
              </a:pathLst>
            </a:custGeom>
            <a:solidFill>
              <a:srgbClr val="F2C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9" name="Rectangle 139"/>
            <p:cNvSpPr>
              <a:spLocks noChangeArrowheads="1"/>
            </p:cNvSpPr>
            <p:nvPr/>
          </p:nvSpPr>
          <p:spPr bwMode="auto">
            <a:xfrm>
              <a:off x="8676024" y="3223993"/>
              <a:ext cx="113069" cy="343640"/>
            </a:xfrm>
            <a:prstGeom prst="rect">
              <a:avLst/>
            </a:prstGeom>
            <a:solidFill>
              <a:srgbClr val="1E27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0" name="Freeform 140"/>
            <p:cNvSpPr>
              <a:spLocks/>
            </p:cNvSpPr>
            <p:nvPr/>
          </p:nvSpPr>
          <p:spPr bwMode="auto">
            <a:xfrm>
              <a:off x="8676024" y="3157481"/>
              <a:ext cx="113069" cy="117503"/>
            </a:xfrm>
            <a:custGeom>
              <a:avLst/>
              <a:gdLst>
                <a:gd name="T0" fmla="*/ 13 w 27"/>
                <a:gd name="T1" fmla="*/ 0 h 28"/>
                <a:gd name="T2" fmla="*/ 0 w 27"/>
                <a:gd name="T3" fmla="*/ 14 h 28"/>
                <a:gd name="T4" fmla="*/ 13 w 27"/>
                <a:gd name="T5" fmla="*/ 27 h 28"/>
                <a:gd name="T6" fmla="*/ 27 w 27"/>
                <a:gd name="T7" fmla="*/ 14 h 28"/>
                <a:gd name="T8" fmla="*/ 13 w 27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8">
                  <a:moveTo>
                    <a:pt x="13" y="0"/>
                  </a:moveTo>
                  <a:cubicBezTo>
                    <a:pt x="6" y="1"/>
                    <a:pt x="0" y="7"/>
                    <a:pt x="0" y="14"/>
                  </a:cubicBezTo>
                  <a:cubicBezTo>
                    <a:pt x="0" y="22"/>
                    <a:pt x="6" y="28"/>
                    <a:pt x="13" y="27"/>
                  </a:cubicBezTo>
                  <a:cubicBezTo>
                    <a:pt x="21" y="27"/>
                    <a:pt x="27" y="21"/>
                    <a:pt x="27" y="14"/>
                  </a:cubicBezTo>
                  <a:cubicBezTo>
                    <a:pt x="27" y="6"/>
                    <a:pt x="21" y="0"/>
                    <a:pt x="13" y="0"/>
                  </a:cubicBezTo>
                  <a:close/>
                </a:path>
              </a:pathLst>
            </a:custGeom>
            <a:solidFill>
              <a:srgbClr val="1E27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1" name="Freeform 141"/>
            <p:cNvSpPr>
              <a:spLocks/>
            </p:cNvSpPr>
            <p:nvPr/>
          </p:nvSpPr>
          <p:spPr bwMode="auto">
            <a:xfrm>
              <a:off x="8684893" y="2898088"/>
              <a:ext cx="237223" cy="334772"/>
            </a:xfrm>
            <a:custGeom>
              <a:avLst/>
              <a:gdLst>
                <a:gd name="T0" fmla="*/ 47 w 107"/>
                <a:gd name="T1" fmla="*/ 151 h 151"/>
                <a:gd name="T2" fmla="*/ 107 w 107"/>
                <a:gd name="T3" fmla="*/ 21 h 151"/>
                <a:gd name="T4" fmla="*/ 60 w 107"/>
                <a:gd name="T5" fmla="*/ 0 h 151"/>
                <a:gd name="T6" fmla="*/ 0 w 107"/>
                <a:gd name="T7" fmla="*/ 130 h 151"/>
                <a:gd name="T8" fmla="*/ 47 w 107"/>
                <a:gd name="T9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51">
                  <a:moveTo>
                    <a:pt x="47" y="151"/>
                  </a:moveTo>
                  <a:lnTo>
                    <a:pt x="107" y="21"/>
                  </a:lnTo>
                  <a:lnTo>
                    <a:pt x="60" y="0"/>
                  </a:lnTo>
                  <a:lnTo>
                    <a:pt x="0" y="130"/>
                  </a:lnTo>
                  <a:lnTo>
                    <a:pt x="47" y="151"/>
                  </a:lnTo>
                  <a:close/>
                </a:path>
              </a:pathLst>
            </a:custGeom>
            <a:solidFill>
              <a:srgbClr val="1E27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2" name="Freeform 142"/>
            <p:cNvSpPr>
              <a:spLocks/>
            </p:cNvSpPr>
            <p:nvPr/>
          </p:nvSpPr>
          <p:spPr bwMode="auto">
            <a:xfrm>
              <a:off x="8667156" y="3153047"/>
              <a:ext cx="130806" cy="126371"/>
            </a:xfrm>
            <a:custGeom>
              <a:avLst/>
              <a:gdLst>
                <a:gd name="T0" fmla="*/ 10 w 31"/>
                <a:gd name="T1" fmla="*/ 27 h 30"/>
                <a:gd name="T2" fmla="*/ 28 w 31"/>
                <a:gd name="T3" fmla="*/ 21 h 30"/>
                <a:gd name="T4" fmla="*/ 21 w 31"/>
                <a:gd name="T5" fmla="*/ 3 h 30"/>
                <a:gd name="T6" fmla="*/ 3 w 31"/>
                <a:gd name="T7" fmla="*/ 9 h 30"/>
                <a:gd name="T8" fmla="*/ 10 w 31"/>
                <a:gd name="T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0">
                  <a:moveTo>
                    <a:pt x="10" y="27"/>
                  </a:moveTo>
                  <a:cubicBezTo>
                    <a:pt x="17" y="30"/>
                    <a:pt x="25" y="27"/>
                    <a:pt x="28" y="21"/>
                  </a:cubicBezTo>
                  <a:cubicBezTo>
                    <a:pt x="31" y="14"/>
                    <a:pt x="28" y="6"/>
                    <a:pt x="21" y="3"/>
                  </a:cubicBezTo>
                  <a:cubicBezTo>
                    <a:pt x="14" y="0"/>
                    <a:pt x="6" y="3"/>
                    <a:pt x="3" y="9"/>
                  </a:cubicBezTo>
                  <a:cubicBezTo>
                    <a:pt x="0" y="16"/>
                    <a:pt x="3" y="24"/>
                    <a:pt x="10" y="27"/>
                  </a:cubicBezTo>
                  <a:close/>
                </a:path>
              </a:pathLst>
            </a:custGeom>
            <a:solidFill>
              <a:srgbClr val="1E27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3" name="Freeform 143"/>
            <p:cNvSpPr>
              <a:spLocks/>
            </p:cNvSpPr>
            <p:nvPr/>
          </p:nvSpPr>
          <p:spPr bwMode="auto">
            <a:xfrm>
              <a:off x="8802394" y="2864833"/>
              <a:ext cx="128588" cy="126371"/>
            </a:xfrm>
            <a:custGeom>
              <a:avLst/>
              <a:gdLst>
                <a:gd name="T0" fmla="*/ 10 w 31"/>
                <a:gd name="T1" fmla="*/ 27 h 30"/>
                <a:gd name="T2" fmla="*/ 28 w 31"/>
                <a:gd name="T3" fmla="*/ 21 h 30"/>
                <a:gd name="T4" fmla="*/ 22 w 31"/>
                <a:gd name="T5" fmla="*/ 3 h 30"/>
                <a:gd name="T6" fmla="*/ 4 w 31"/>
                <a:gd name="T7" fmla="*/ 9 h 30"/>
                <a:gd name="T8" fmla="*/ 10 w 31"/>
                <a:gd name="T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0">
                  <a:moveTo>
                    <a:pt x="10" y="27"/>
                  </a:moveTo>
                  <a:cubicBezTo>
                    <a:pt x="17" y="30"/>
                    <a:pt x="25" y="27"/>
                    <a:pt x="28" y="21"/>
                  </a:cubicBezTo>
                  <a:cubicBezTo>
                    <a:pt x="31" y="14"/>
                    <a:pt x="28" y="6"/>
                    <a:pt x="22" y="3"/>
                  </a:cubicBezTo>
                  <a:cubicBezTo>
                    <a:pt x="15" y="0"/>
                    <a:pt x="7" y="3"/>
                    <a:pt x="4" y="9"/>
                  </a:cubicBezTo>
                  <a:cubicBezTo>
                    <a:pt x="0" y="16"/>
                    <a:pt x="3" y="24"/>
                    <a:pt x="10" y="27"/>
                  </a:cubicBezTo>
                  <a:close/>
                </a:path>
              </a:pathLst>
            </a:custGeom>
            <a:solidFill>
              <a:srgbClr val="1E27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04" name="Freeform 37"/>
          <p:cNvSpPr>
            <a:spLocks/>
          </p:cNvSpPr>
          <p:nvPr/>
        </p:nvSpPr>
        <p:spPr bwMode="auto">
          <a:xfrm flipH="1">
            <a:off x="8287934" y="1614147"/>
            <a:ext cx="703666" cy="536162"/>
          </a:xfrm>
          <a:custGeom>
            <a:avLst/>
            <a:gdLst/>
            <a:ahLst/>
            <a:cxnLst>
              <a:cxn ang="0">
                <a:pos x="34" y="49"/>
              </a:cxn>
              <a:cxn ang="0">
                <a:pos x="29" y="49"/>
              </a:cxn>
              <a:cxn ang="0">
                <a:pos x="11" y="58"/>
              </a:cxn>
              <a:cxn ang="0">
                <a:pos x="7" y="59"/>
              </a:cxn>
              <a:cxn ang="0">
                <a:pos x="5" y="57"/>
              </a:cxn>
              <a:cxn ang="0">
                <a:pos x="5" y="57"/>
              </a:cxn>
              <a:cxn ang="0">
                <a:pos x="6" y="55"/>
              </a:cxn>
              <a:cxn ang="0">
                <a:pos x="13" y="44"/>
              </a:cxn>
              <a:cxn ang="0">
                <a:pos x="0" y="25"/>
              </a:cxn>
              <a:cxn ang="0">
                <a:pos x="34" y="0"/>
              </a:cxn>
              <a:cxn ang="0">
                <a:pos x="68" y="25"/>
              </a:cxn>
              <a:cxn ang="0">
                <a:pos x="34" y="49"/>
              </a:cxn>
            </a:cxnLst>
            <a:rect l="0" t="0" r="r" b="b"/>
            <a:pathLst>
              <a:path w="68" h="59">
                <a:moveTo>
                  <a:pt x="34" y="49"/>
                </a:moveTo>
                <a:cubicBezTo>
                  <a:pt x="33" y="49"/>
                  <a:pt x="31" y="49"/>
                  <a:pt x="29" y="49"/>
                </a:cubicBezTo>
                <a:cubicBezTo>
                  <a:pt x="24" y="53"/>
                  <a:pt x="18" y="56"/>
                  <a:pt x="11" y="58"/>
                </a:cubicBezTo>
                <a:cubicBezTo>
                  <a:pt x="10" y="58"/>
                  <a:pt x="9" y="59"/>
                  <a:pt x="7" y="59"/>
                </a:cubicBezTo>
                <a:cubicBezTo>
                  <a:pt x="6" y="59"/>
                  <a:pt x="6" y="58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6"/>
                  <a:pt x="6" y="56"/>
                  <a:pt x="6" y="55"/>
                </a:cubicBezTo>
                <a:cubicBezTo>
                  <a:pt x="9" y="52"/>
                  <a:pt x="11" y="50"/>
                  <a:pt x="13" y="44"/>
                </a:cubicBezTo>
                <a:cubicBezTo>
                  <a:pt x="5" y="39"/>
                  <a:pt x="0" y="32"/>
                  <a:pt x="0" y="25"/>
                </a:cubicBezTo>
                <a:cubicBezTo>
                  <a:pt x="0" y="11"/>
                  <a:pt x="16" y="0"/>
                  <a:pt x="34" y="0"/>
                </a:cubicBezTo>
                <a:cubicBezTo>
                  <a:pt x="53" y="0"/>
                  <a:pt x="68" y="11"/>
                  <a:pt x="68" y="25"/>
                </a:cubicBezTo>
                <a:cubicBezTo>
                  <a:pt x="68" y="38"/>
                  <a:pt x="53" y="49"/>
                  <a:pt x="34" y="49"/>
                </a:cubicBezTo>
                <a:close/>
              </a:path>
            </a:pathLst>
          </a:custGeom>
          <a:noFill/>
          <a:ln w="9525">
            <a:solidFill>
              <a:srgbClr val="DB675B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" name="椭圆 204"/>
          <p:cNvSpPr/>
          <p:nvPr/>
        </p:nvSpPr>
        <p:spPr>
          <a:xfrm>
            <a:off x="8348392" y="1774229"/>
            <a:ext cx="127259" cy="127259"/>
          </a:xfrm>
          <a:prstGeom prst="ellipse">
            <a:avLst/>
          </a:prstGeom>
          <a:solidFill>
            <a:srgbClr val="1482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6" name="椭圆 205"/>
          <p:cNvSpPr/>
          <p:nvPr/>
        </p:nvSpPr>
        <p:spPr>
          <a:xfrm>
            <a:off x="8533902" y="1774229"/>
            <a:ext cx="127259" cy="127259"/>
          </a:xfrm>
          <a:prstGeom prst="ellipse">
            <a:avLst/>
          </a:prstGeom>
          <a:solidFill>
            <a:srgbClr val="1482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7" name="椭圆 206"/>
          <p:cNvSpPr/>
          <p:nvPr/>
        </p:nvSpPr>
        <p:spPr>
          <a:xfrm>
            <a:off x="8718147" y="1774229"/>
            <a:ext cx="127259" cy="127259"/>
          </a:xfrm>
          <a:prstGeom prst="ellipse">
            <a:avLst/>
          </a:prstGeom>
          <a:solidFill>
            <a:srgbClr val="1482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8" name="文本框 207"/>
          <p:cNvSpPr txBox="1"/>
          <p:nvPr/>
        </p:nvSpPr>
        <p:spPr>
          <a:xfrm>
            <a:off x="6822581" y="5137017"/>
            <a:ext cx="4551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1482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积极向上  善于思考  提出问题  解决问题</a:t>
            </a:r>
          </a:p>
        </p:txBody>
      </p:sp>
      <p:grpSp>
        <p:nvGrpSpPr>
          <p:cNvPr id="229" name="组合 228"/>
          <p:cNvGrpSpPr/>
          <p:nvPr/>
        </p:nvGrpSpPr>
        <p:grpSpPr>
          <a:xfrm>
            <a:off x="609267" y="1774229"/>
            <a:ext cx="2038473" cy="3796135"/>
            <a:chOff x="609267" y="1774229"/>
            <a:chExt cx="2038473" cy="3796135"/>
          </a:xfrm>
        </p:grpSpPr>
        <p:grpSp>
          <p:nvGrpSpPr>
            <p:cNvPr id="220" name="组合 219"/>
            <p:cNvGrpSpPr/>
            <p:nvPr/>
          </p:nvGrpSpPr>
          <p:grpSpPr>
            <a:xfrm>
              <a:off x="609267" y="5368217"/>
              <a:ext cx="2038473" cy="202147"/>
              <a:chOff x="3122879" y="5376926"/>
              <a:chExt cx="2038473" cy="202147"/>
            </a:xfrm>
          </p:grpSpPr>
          <p:sp>
            <p:nvSpPr>
              <p:cNvPr id="221" name="椭圆 220"/>
              <p:cNvSpPr/>
              <p:nvPr/>
            </p:nvSpPr>
            <p:spPr>
              <a:xfrm rot="21144979">
                <a:off x="3122879" y="5388231"/>
                <a:ext cx="999462" cy="190842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  <a:alpha val="24000"/>
                </a:schemeClr>
              </a:solidFill>
              <a:effectLst>
                <a:softEdge rad="38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22" name="椭圆 221"/>
              <p:cNvSpPr/>
              <p:nvPr/>
            </p:nvSpPr>
            <p:spPr>
              <a:xfrm rot="546766">
                <a:off x="4161890" y="5376926"/>
                <a:ext cx="999462" cy="190842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  <a:alpha val="24000"/>
                </a:schemeClr>
              </a:solidFill>
              <a:effectLst>
                <a:softEdge rad="38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9" name="矩形 208"/>
            <p:cNvSpPr/>
            <p:nvPr/>
          </p:nvSpPr>
          <p:spPr>
            <a:xfrm>
              <a:off x="670561" y="1774229"/>
              <a:ext cx="1915886" cy="3732120"/>
            </a:xfrm>
            <a:prstGeom prst="rect">
              <a:avLst/>
            </a:prstGeom>
            <a:solidFill>
              <a:srgbClr val="DB67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0" name="组合 229"/>
          <p:cNvGrpSpPr/>
          <p:nvPr/>
        </p:nvGrpSpPr>
        <p:grpSpPr>
          <a:xfrm>
            <a:off x="3122879" y="1774229"/>
            <a:ext cx="2038473" cy="3796135"/>
            <a:chOff x="3122879" y="1774229"/>
            <a:chExt cx="2038473" cy="3796135"/>
          </a:xfrm>
        </p:grpSpPr>
        <p:grpSp>
          <p:nvGrpSpPr>
            <p:cNvPr id="219" name="组合 218"/>
            <p:cNvGrpSpPr/>
            <p:nvPr/>
          </p:nvGrpSpPr>
          <p:grpSpPr>
            <a:xfrm>
              <a:off x="3122879" y="5368217"/>
              <a:ext cx="2038473" cy="202147"/>
              <a:chOff x="3122879" y="5376926"/>
              <a:chExt cx="2038473" cy="202147"/>
            </a:xfrm>
          </p:grpSpPr>
          <p:sp>
            <p:nvSpPr>
              <p:cNvPr id="217" name="椭圆 216"/>
              <p:cNvSpPr/>
              <p:nvPr/>
            </p:nvSpPr>
            <p:spPr>
              <a:xfrm rot="21144979">
                <a:off x="3122879" y="5388231"/>
                <a:ext cx="999462" cy="190842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  <a:alpha val="24000"/>
                </a:schemeClr>
              </a:solidFill>
              <a:effectLst>
                <a:softEdge rad="38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18" name="椭圆 217"/>
              <p:cNvSpPr/>
              <p:nvPr/>
            </p:nvSpPr>
            <p:spPr>
              <a:xfrm rot="546766">
                <a:off x="4161890" y="5376926"/>
                <a:ext cx="999462" cy="190842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  <a:alpha val="24000"/>
                </a:schemeClr>
              </a:solidFill>
              <a:effectLst>
                <a:softEdge rad="38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0" name="矩形 209"/>
            <p:cNvSpPr/>
            <p:nvPr/>
          </p:nvSpPr>
          <p:spPr>
            <a:xfrm>
              <a:off x="3190095" y="1774229"/>
              <a:ext cx="1915886" cy="3732120"/>
            </a:xfrm>
            <a:prstGeom prst="rect">
              <a:avLst/>
            </a:prstGeom>
            <a:solidFill>
              <a:srgbClr val="DB67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5" name="泪滴形 213"/>
          <p:cNvSpPr/>
          <p:nvPr/>
        </p:nvSpPr>
        <p:spPr>
          <a:xfrm rot="3600000" flipV="1">
            <a:off x="638628" y="2031190"/>
            <a:ext cx="1320985" cy="941570"/>
          </a:xfrm>
          <a:custGeom>
            <a:avLst/>
            <a:gdLst>
              <a:gd name="connsiteX0" fmla="*/ 0 w 902972"/>
              <a:gd name="connsiteY0" fmla="*/ 451486 h 902972"/>
              <a:gd name="connsiteX1" fmla="*/ 451486 w 902972"/>
              <a:gd name="connsiteY1" fmla="*/ 0 h 902972"/>
              <a:gd name="connsiteX2" fmla="*/ 1042310 w 902972"/>
              <a:gd name="connsiteY2" fmla="*/ -139338 h 902972"/>
              <a:gd name="connsiteX3" fmla="*/ 902972 w 902972"/>
              <a:gd name="connsiteY3" fmla="*/ 451486 h 902972"/>
              <a:gd name="connsiteX4" fmla="*/ 451486 w 902972"/>
              <a:gd name="connsiteY4" fmla="*/ 902972 h 902972"/>
              <a:gd name="connsiteX5" fmla="*/ 0 w 902972"/>
              <a:gd name="connsiteY5" fmla="*/ 451486 h 902972"/>
              <a:gd name="connsiteX0" fmla="*/ 0 w 1320985"/>
              <a:gd name="connsiteY0" fmla="*/ 454530 h 906016"/>
              <a:gd name="connsiteX1" fmla="*/ 451486 w 1320985"/>
              <a:gd name="connsiteY1" fmla="*/ 3044 h 906016"/>
              <a:gd name="connsiteX2" fmla="*/ 1320985 w 1320985"/>
              <a:gd name="connsiteY2" fmla="*/ 220758 h 906016"/>
              <a:gd name="connsiteX3" fmla="*/ 902972 w 1320985"/>
              <a:gd name="connsiteY3" fmla="*/ 454530 h 906016"/>
              <a:gd name="connsiteX4" fmla="*/ 451486 w 1320985"/>
              <a:gd name="connsiteY4" fmla="*/ 906016 h 906016"/>
              <a:gd name="connsiteX5" fmla="*/ 0 w 1320985"/>
              <a:gd name="connsiteY5" fmla="*/ 454530 h 906016"/>
              <a:gd name="connsiteX0" fmla="*/ 0 w 1320985"/>
              <a:gd name="connsiteY0" fmla="*/ 457542 h 909028"/>
              <a:gd name="connsiteX1" fmla="*/ 451486 w 1320985"/>
              <a:gd name="connsiteY1" fmla="*/ 6056 h 909028"/>
              <a:gd name="connsiteX2" fmla="*/ 1320985 w 1320985"/>
              <a:gd name="connsiteY2" fmla="*/ 223770 h 909028"/>
              <a:gd name="connsiteX3" fmla="*/ 902972 w 1320985"/>
              <a:gd name="connsiteY3" fmla="*/ 457542 h 909028"/>
              <a:gd name="connsiteX4" fmla="*/ 451486 w 1320985"/>
              <a:gd name="connsiteY4" fmla="*/ 909028 h 909028"/>
              <a:gd name="connsiteX5" fmla="*/ 0 w 1320985"/>
              <a:gd name="connsiteY5" fmla="*/ 457542 h 909028"/>
              <a:gd name="connsiteX0" fmla="*/ 0 w 1320985"/>
              <a:gd name="connsiteY0" fmla="*/ 457542 h 909028"/>
              <a:gd name="connsiteX1" fmla="*/ 451486 w 1320985"/>
              <a:gd name="connsiteY1" fmla="*/ 6056 h 909028"/>
              <a:gd name="connsiteX2" fmla="*/ 1320985 w 1320985"/>
              <a:gd name="connsiteY2" fmla="*/ 223770 h 909028"/>
              <a:gd name="connsiteX3" fmla="*/ 902972 w 1320985"/>
              <a:gd name="connsiteY3" fmla="*/ 457542 h 909028"/>
              <a:gd name="connsiteX4" fmla="*/ 451486 w 1320985"/>
              <a:gd name="connsiteY4" fmla="*/ 909028 h 909028"/>
              <a:gd name="connsiteX5" fmla="*/ 0 w 1320985"/>
              <a:gd name="connsiteY5" fmla="*/ 457542 h 909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985" h="909028">
                <a:moveTo>
                  <a:pt x="0" y="457542"/>
                </a:moveTo>
                <a:cubicBezTo>
                  <a:pt x="0" y="208193"/>
                  <a:pt x="231322" y="45018"/>
                  <a:pt x="451486" y="6056"/>
                </a:cubicBezTo>
                <a:cubicBezTo>
                  <a:pt x="671650" y="-32906"/>
                  <a:pt x="1097921" y="125074"/>
                  <a:pt x="1320985" y="223770"/>
                </a:cubicBezTo>
                <a:cubicBezTo>
                  <a:pt x="1141011" y="281374"/>
                  <a:pt x="902972" y="260601"/>
                  <a:pt x="902972" y="457542"/>
                </a:cubicBezTo>
                <a:cubicBezTo>
                  <a:pt x="902972" y="706891"/>
                  <a:pt x="700835" y="909028"/>
                  <a:pt x="451486" y="909028"/>
                </a:cubicBezTo>
                <a:cubicBezTo>
                  <a:pt x="202137" y="909028"/>
                  <a:pt x="0" y="706891"/>
                  <a:pt x="0" y="45754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6" name="泪滴形 213"/>
          <p:cNvSpPr/>
          <p:nvPr/>
        </p:nvSpPr>
        <p:spPr>
          <a:xfrm rot="7200000">
            <a:off x="3816477" y="2066677"/>
            <a:ext cx="1320985" cy="909028"/>
          </a:xfrm>
          <a:custGeom>
            <a:avLst/>
            <a:gdLst>
              <a:gd name="connsiteX0" fmla="*/ 0 w 902972"/>
              <a:gd name="connsiteY0" fmla="*/ 451486 h 902972"/>
              <a:gd name="connsiteX1" fmla="*/ 451486 w 902972"/>
              <a:gd name="connsiteY1" fmla="*/ 0 h 902972"/>
              <a:gd name="connsiteX2" fmla="*/ 1042310 w 902972"/>
              <a:gd name="connsiteY2" fmla="*/ -139338 h 902972"/>
              <a:gd name="connsiteX3" fmla="*/ 902972 w 902972"/>
              <a:gd name="connsiteY3" fmla="*/ 451486 h 902972"/>
              <a:gd name="connsiteX4" fmla="*/ 451486 w 902972"/>
              <a:gd name="connsiteY4" fmla="*/ 902972 h 902972"/>
              <a:gd name="connsiteX5" fmla="*/ 0 w 902972"/>
              <a:gd name="connsiteY5" fmla="*/ 451486 h 902972"/>
              <a:gd name="connsiteX0" fmla="*/ 0 w 1320985"/>
              <a:gd name="connsiteY0" fmla="*/ 454530 h 906016"/>
              <a:gd name="connsiteX1" fmla="*/ 451486 w 1320985"/>
              <a:gd name="connsiteY1" fmla="*/ 3044 h 906016"/>
              <a:gd name="connsiteX2" fmla="*/ 1320985 w 1320985"/>
              <a:gd name="connsiteY2" fmla="*/ 220758 h 906016"/>
              <a:gd name="connsiteX3" fmla="*/ 902972 w 1320985"/>
              <a:gd name="connsiteY3" fmla="*/ 454530 h 906016"/>
              <a:gd name="connsiteX4" fmla="*/ 451486 w 1320985"/>
              <a:gd name="connsiteY4" fmla="*/ 906016 h 906016"/>
              <a:gd name="connsiteX5" fmla="*/ 0 w 1320985"/>
              <a:gd name="connsiteY5" fmla="*/ 454530 h 906016"/>
              <a:gd name="connsiteX0" fmla="*/ 0 w 1320985"/>
              <a:gd name="connsiteY0" fmla="*/ 457542 h 909028"/>
              <a:gd name="connsiteX1" fmla="*/ 451486 w 1320985"/>
              <a:gd name="connsiteY1" fmla="*/ 6056 h 909028"/>
              <a:gd name="connsiteX2" fmla="*/ 1320985 w 1320985"/>
              <a:gd name="connsiteY2" fmla="*/ 223770 h 909028"/>
              <a:gd name="connsiteX3" fmla="*/ 902972 w 1320985"/>
              <a:gd name="connsiteY3" fmla="*/ 457542 h 909028"/>
              <a:gd name="connsiteX4" fmla="*/ 451486 w 1320985"/>
              <a:gd name="connsiteY4" fmla="*/ 909028 h 909028"/>
              <a:gd name="connsiteX5" fmla="*/ 0 w 1320985"/>
              <a:gd name="connsiteY5" fmla="*/ 457542 h 909028"/>
              <a:gd name="connsiteX0" fmla="*/ 0 w 1320985"/>
              <a:gd name="connsiteY0" fmla="*/ 457542 h 909028"/>
              <a:gd name="connsiteX1" fmla="*/ 451486 w 1320985"/>
              <a:gd name="connsiteY1" fmla="*/ 6056 h 909028"/>
              <a:gd name="connsiteX2" fmla="*/ 1320985 w 1320985"/>
              <a:gd name="connsiteY2" fmla="*/ 223770 h 909028"/>
              <a:gd name="connsiteX3" fmla="*/ 902972 w 1320985"/>
              <a:gd name="connsiteY3" fmla="*/ 457542 h 909028"/>
              <a:gd name="connsiteX4" fmla="*/ 451486 w 1320985"/>
              <a:gd name="connsiteY4" fmla="*/ 909028 h 909028"/>
              <a:gd name="connsiteX5" fmla="*/ 0 w 1320985"/>
              <a:gd name="connsiteY5" fmla="*/ 457542 h 909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985" h="909028">
                <a:moveTo>
                  <a:pt x="0" y="457542"/>
                </a:moveTo>
                <a:cubicBezTo>
                  <a:pt x="0" y="208193"/>
                  <a:pt x="231322" y="45018"/>
                  <a:pt x="451486" y="6056"/>
                </a:cubicBezTo>
                <a:cubicBezTo>
                  <a:pt x="671650" y="-32906"/>
                  <a:pt x="1097921" y="125074"/>
                  <a:pt x="1320985" y="223770"/>
                </a:cubicBezTo>
                <a:cubicBezTo>
                  <a:pt x="1141011" y="281374"/>
                  <a:pt x="902972" y="260601"/>
                  <a:pt x="902972" y="457542"/>
                </a:cubicBezTo>
                <a:cubicBezTo>
                  <a:pt x="902972" y="706891"/>
                  <a:pt x="700835" y="909028"/>
                  <a:pt x="451486" y="909028"/>
                </a:cubicBezTo>
                <a:cubicBezTo>
                  <a:pt x="202137" y="909028"/>
                  <a:pt x="0" y="706891"/>
                  <a:pt x="0" y="45754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3" name="文本框 222"/>
          <p:cNvSpPr txBox="1"/>
          <p:nvPr/>
        </p:nvSpPr>
        <p:spPr>
          <a:xfrm>
            <a:off x="870710" y="2061658"/>
            <a:ext cx="7025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solidFill>
                  <a:srgbClr val="1482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000" b="1" dirty="0">
              <a:solidFill>
                <a:srgbClr val="14826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4" name="文本框 223"/>
          <p:cNvSpPr txBox="1"/>
          <p:nvPr/>
        </p:nvSpPr>
        <p:spPr>
          <a:xfrm>
            <a:off x="4226878" y="2061658"/>
            <a:ext cx="7025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solidFill>
                  <a:srgbClr val="1482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000" b="1" dirty="0">
              <a:solidFill>
                <a:srgbClr val="14826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" name="文本框 224"/>
          <p:cNvSpPr txBox="1"/>
          <p:nvPr/>
        </p:nvSpPr>
        <p:spPr>
          <a:xfrm>
            <a:off x="688070" y="3274984"/>
            <a:ext cx="1463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第一方面</a:t>
            </a:r>
          </a:p>
        </p:txBody>
      </p:sp>
      <p:sp>
        <p:nvSpPr>
          <p:cNvPr id="226" name="文本框 225"/>
          <p:cNvSpPr txBox="1"/>
          <p:nvPr/>
        </p:nvSpPr>
        <p:spPr>
          <a:xfrm>
            <a:off x="3613428" y="3274984"/>
            <a:ext cx="1463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第二方面</a:t>
            </a:r>
          </a:p>
        </p:txBody>
      </p:sp>
      <p:sp>
        <p:nvSpPr>
          <p:cNvPr id="227" name="文本框 226"/>
          <p:cNvSpPr txBox="1"/>
          <p:nvPr/>
        </p:nvSpPr>
        <p:spPr>
          <a:xfrm>
            <a:off x="712631" y="3715520"/>
            <a:ext cx="169257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业精于勤，荒于嬉。用玩世不恭的态度去过严肃的生活，爱工作爱生活</a:t>
            </a:r>
          </a:p>
        </p:txBody>
      </p:sp>
      <p:sp>
        <p:nvSpPr>
          <p:cNvPr id="228" name="文本框 227"/>
          <p:cNvSpPr txBox="1"/>
          <p:nvPr/>
        </p:nvSpPr>
        <p:spPr>
          <a:xfrm>
            <a:off x="3376898" y="3715520"/>
            <a:ext cx="169257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业精于勤，荒于嬉。用玩世不恭的态度去过严肃的生活，爱工作爱生活</a:t>
            </a:r>
          </a:p>
        </p:txBody>
      </p:sp>
    </p:spTree>
    <p:extLst>
      <p:ext uri="{BB962C8B-B14F-4D97-AF65-F5344CB8AC3E}">
        <p14:creationId xmlns:p14="http://schemas.microsoft.com/office/powerpoint/2010/main" val="284828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1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6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10"/>
                            </p:stCondLst>
                            <p:childTnLst>
                              <p:par>
                                <p:cTn id="5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54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0800000">
                                      <p:cBhvr>
                                        <p:cTn id="56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" grpId="0" animBg="1"/>
      <p:bldP spid="205" grpId="0" animBg="1"/>
      <p:bldP spid="206" grpId="0" animBg="1"/>
      <p:bldP spid="207" grpId="0" animBg="1"/>
      <p:bldP spid="208" grpId="0" build="allAtOnce"/>
      <p:bldP spid="225" grpId="0"/>
      <p:bldP spid="226" grpId="0"/>
      <p:bldP spid="227" grpId="0"/>
      <p:bldP spid="2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/>
          <p:cNvSpPr/>
          <p:nvPr/>
        </p:nvSpPr>
        <p:spPr>
          <a:xfrm>
            <a:off x="8137774" y="3557462"/>
            <a:ext cx="851142" cy="851142"/>
          </a:xfrm>
          <a:prstGeom prst="ellipse">
            <a:avLst/>
          </a:prstGeom>
          <a:solidFill>
            <a:srgbClr val="00C85A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9470670" y="1811842"/>
            <a:ext cx="1123209" cy="1123209"/>
          </a:xfrm>
          <a:prstGeom prst="ellipse">
            <a:avLst/>
          </a:prstGeom>
          <a:solidFill>
            <a:srgbClr val="DB675B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公司培训</a:t>
            </a:r>
          </a:p>
        </p:txBody>
      </p:sp>
      <p:sp>
        <p:nvSpPr>
          <p:cNvPr id="2" name="自由: 形状 5"/>
          <p:cNvSpPr/>
          <p:nvPr/>
        </p:nvSpPr>
        <p:spPr>
          <a:xfrm rot="16200000">
            <a:off x="5900020" y="576917"/>
            <a:ext cx="400110" cy="11498405"/>
          </a:xfrm>
          <a:custGeom>
            <a:avLst/>
            <a:gdLst>
              <a:gd name="connsiteX0" fmla="*/ 0 w 507351"/>
              <a:gd name="connsiteY0" fmla="*/ 7277986 h 11487771"/>
              <a:gd name="connsiteX1" fmla="*/ 0 w 507351"/>
              <a:gd name="connsiteY1" fmla="*/ 0 h 11487771"/>
              <a:gd name="connsiteX2" fmla="*/ 318977 w 507351"/>
              <a:gd name="connsiteY2" fmla="*/ 79744 h 11487771"/>
              <a:gd name="connsiteX3" fmla="*/ 318977 w 507351"/>
              <a:gd name="connsiteY3" fmla="*/ 6701867 h 11487771"/>
              <a:gd name="connsiteX4" fmla="*/ 507351 w 507351"/>
              <a:gd name="connsiteY4" fmla="*/ 7224115 h 11487771"/>
              <a:gd name="connsiteX5" fmla="*/ 507351 w 507351"/>
              <a:gd name="connsiteY5" fmla="*/ 11487771 h 11487771"/>
              <a:gd name="connsiteX6" fmla="*/ 1 w 507351"/>
              <a:gd name="connsiteY6" fmla="*/ 11487771 h 11487771"/>
              <a:gd name="connsiteX7" fmla="*/ 1 w 507351"/>
              <a:gd name="connsiteY7" fmla="*/ 7277986 h 11487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7351" h="11487771">
                <a:moveTo>
                  <a:pt x="0" y="7277986"/>
                </a:moveTo>
                <a:lnTo>
                  <a:pt x="0" y="0"/>
                </a:lnTo>
                <a:lnTo>
                  <a:pt x="318977" y="79744"/>
                </a:lnTo>
                <a:lnTo>
                  <a:pt x="318977" y="6701867"/>
                </a:lnTo>
                <a:lnTo>
                  <a:pt x="507351" y="7224115"/>
                </a:lnTo>
                <a:lnTo>
                  <a:pt x="507351" y="11487771"/>
                </a:lnTo>
                <a:lnTo>
                  <a:pt x="1" y="11487771"/>
                </a:lnTo>
                <a:lnTo>
                  <a:pt x="1" y="7277986"/>
                </a:lnTo>
                <a:close/>
              </a:path>
            </a:pathLst>
          </a:custGeom>
          <a:solidFill>
            <a:srgbClr val="1482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 flipH="1" flipV="1">
            <a:off x="379152" y="6399873"/>
            <a:ext cx="6649601" cy="1842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7973962" y="6126066"/>
            <a:ext cx="3875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职场演示公众号  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SEVEN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 rot="10800000">
            <a:off x="323849" y="318957"/>
            <a:ext cx="11525427" cy="400111"/>
            <a:chOff x="350872" y="2807634"/>
            <a:chExt cx="11498405" cy="400111"/>
          </a:xfrm>
          <a:solidFill>
            <a:srgbClr val="14826D"/>
          </a:solidFill>
        </p:grpSpPr>
        <p:sp>
          <p:nvSpPr>
            <p:cNvPr id="6" name="自由: 形状 12"/>
            <p:cNvSpPr/>
            <p:nvPr/>
          </p:nvSpPr>
          <p:spPr>
            <a:xfrm rot="16200000">
              <a:off x="5900020" y="-2741514"/>
              <a:ext cx="400110" cy="11498405"/>
            </a:xfrm>
            <a:custGeom>
              <a:avLst/>
              <a:gdLst>
                <a:gd name="connsiteX0" fmla="*/ 0 w 507351"/>
                <a:gd name="connsiteY0" fmla="*/ 7277986 h 11487771"/>
                <a:gd name="connsiteX1" fmla="*/ 0 w 507351"/>
                <a:gd name="connsiteY1" fmla="*/ 0 h 11487771"/>
                <a:gd name="connsiteX2" fmla="*/ 318977 w 507351"/>
                <a:gd name="connsiteY2" fmla="*/ 79744 h 11487771"/>
                <a:gd name="connsiteX3" fmla="*/ 318977 w 507351"/>
                <a:gd name="connsiteY3" fmla="*/ 6701867 h 11487771"/>
                <a:gd name="connsiteX4" fmla="*/ 507351 w 507351"/>
                <a:gd name="connsiteY4" fmla="*/ 7224115 h 11487771"/>
                <a:gd name="connsiteX5" fmla="*/ 507351 w 507351"/>
                <a:gd name="connsiteY5" fmla="*/ 11487771 h 11487771"/>
                <a:gd name="connsiteX6" fmla="*/ 1 w 507351"/>
                <a:gd name="connsiteY6" fmla="*/ 11487771 h 11487771"/>
                <a:gd name="connsiteX7" fmla="*/ 1 w 507351"/>
                <a:gd name="connsiteY7" fmla="*/ 7277986 h 1148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7351" h="11487771">
                  <a:moveTo>
                    <a:pt x="0" y="7277986"/>
                  </a:moveTo>
                  <a:lnTo>
                    <a:pt x="0" y="0"/>
                  </a:lnTo>
                  <a:lnTo>
                    <a:pt x="318977" y="79744"/>
                  </a:lnTo>
                  <a:lnTo>
                    <a:pt x="318977" y="6701867"/>
                  </a:lnTo>
                  <a:lnTo>
                    <a:pt x="507351" y="7224115"/>
                  </a:lnTo>
                  <a:lnTo>
                    <a:pt x="507351" y="11487771"/>
                  </a:lnTo>
                  <a:lnTo>
                    <a:pt x="1" y="11487771"/>
                  </a:lnTo>
                  <a:lnTo>
                    <a:pt x="1" y="727798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/>
            <p:nvPr/>
          </p:nvCxnSpPr>
          <p:spPr>
            <a:xfrm flipH="1" flipV="1">
              <a:off x="379152" y="3081442"/>
              <a:ext cx="6649601" cy="18429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 rot="10800000">
              <a:off x="7289624" y="2807635"/>
              <a:ext cx="45596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岗位竞聘</a:t>
              </a:r>
              <a:r>
                <a:rPr lang="en-US" altLang="zh-CN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——</a:t>
              </a:r>
              <a:r>
                <a:rPr lang="zh-CN" altLang="en-US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主要业绩</a:t>
              </a:r>
              <a:r>
                <a:rPr lang="en-US" altLang="zh-CN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活动经历</a:t>
              </a:r>
            </a:p>
          </p:txBody>
        </p:sp>
      </p:grpSp>
      <p:sp>
        <p:nvSpPr>
          <p:cNvPr id="9" name="椭圆 8"/>
          <p:cNvSpPr/>
          <p:nvPr/>
        </p:nvSpPr>
        <p:spPr>
          <a:xfrm>
            <a:off x="8508274" y="2353709"/>
            <a:ext cx="1428206" cy="1428206"/>
          </a:xfrm>
          <a:prstGeom prst="ellipse">
            <a:avLst/>
          </a:prstGeom>
          <a:solidFill>
            <a:srgbClr val="14826D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/>
              <a:t>年会组织</a:t>
            </a:r>
          </a:p>
        </p:txBody>
      </p:sp>
      <p:sp>
        <p:nvSpPr>
          <p:cNvPr id="11" name="椭圆 10"/>
          <p:cNvSpPr/>
          <p:nvPr/>
        </p:nvSpPr>
        <p:spPr>
          <a:xfrm>
            <a:off x="8141423" y="4472190"/>
            <a:ext cx="222162" cy="222162"/>
          </a:xfrm>
          <a:prstGeom prst="ellipse">
            <a:avLst/>
          </a:prstGeom>
          <a:solidFill>
            <a:srgbClr val="DB675B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8173967" y="2114026"/>
            <a:ext cx="753439" cy="753439"/>
          </a:xfrm>
          <a:prstGeom prst="ellipse">
            <a:avLst/>
          </a:prstGeom>
          <a:solidFill>
            <a:srgbClr val="F09C2A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8836110" y="3423029"/>
            <a:ext cx="1428206" cy="1428206"/>
          </a:xfrm>
          <a:prstGeom prst="ellipse">
            <a:avLst/>
          </a:prstGeom>
          <a:solidFill>
            <a:srgbClr val="DB675B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客户关系维护</a:t>
            </a:r>
          </a:p>
        </p:txBody>
      </p:sp>
      <p:sp>
        <p:nvSpPr>
          <p:cNvPr id="15" name="椭圆 14"/>
          <p:cNvSpPr/>
          <p:nvPr/>
        </p:nvSpPr>
        <p:spPr>
          <a:xfrm>
            <a:off x="7717754" y="3982993"/>
            <a:ext cx="473444" cy="473446"/>
          </a:xfrm>
          <a:prstGeom prst="ellipse">
            <a:avLst/>
          </a:prstGeom>
          <a:solidFill>
            <a:srgbClr val="F09C2A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9782943" y="2647255"/>
            <a:ext cx="1321466" cy="1321466"/>
          </a:xfrm>
          <a:prstGeom prst="ellipse">
            <a:avLst/>
          </a:prstGeom>
          <a:solidFill>
            <a:srgbClr val="00C85A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/>
              <a:t>客户</a:t>
            </a:r>
            <a:endParaRPr lang="en-US" altLang="zh-CN" sz="2400" dirty="0"/>
          </a:p>
          <a:p>
            <a:pPr algn="ctr"/>
            <a:r>
              <a:rPr lang="zh-CN" altLang="en-US" sz="2400" dirty="0"/>
              <a:t>对接</a:t>
            </a:r>
          </a:p>
        </p:txBody>
      </p:sp>
      <p:sp>
        <p:nvSpPr>
          <p:cNvPr id="17" name="椭圆 16"/>
          <p:cNvSpPr/>
          <p:nvPr/>
        </p:nvSpPr>
        <p:spPr>
          <a:xfrm>
            <a:off x="8045699" y="3082548"/>
            <a:ext cx="517646" cy="517646"/>
          </a:xfrm>
          <a:prstGeom prst="ellipse">
            <a:avLst/>
          </a:prstGeom>
          <a:solidFill>
            <a:srgbClr val="F09C2A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 flipH="1">
            <a:off x="7845282" y="3605483"/>
            <a:ext cx="250678" cy="250678"/>
          </a:xfrm>
          <a:prstGeom prst="ellipse">
            <a:avLst/>
          </a:prstGeom>
          <a:solidFill>
            <a:srgbClr val="14826D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731520" y="2533622"/>
            <a:ext cx="1877513" cy="2805712"/>
          </a:xfrm>
          <a:prstGeom prst="rect">
            <a:avLst/>
          </a:prstGeom>
          <a:noFill/>
          <a:ln>
            <a:solidFill>
              <a:srgbClr val="1482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2944142" y="2533622"/>
            <a:ext cx="1877513" cy="2801948"/>
          </a:xfrm>
          <a:prstGeom prst="rect">
            <a:avLst/>
          </a:prstGeom>
          <a:noFill/>
          <a:ln>
            <a:solidFill>
              <a:srgbClr val="DB67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156765" y="2533622"/>
            <a:ext cx="1877513" cy="2801948"/>
          </a:xfrm>
          <a:prstGeom prst="rect">
            <a:avLst/>
          </a:prstGeom>
          <a:noFill/>
          <a:ln>
            <a:solidFill>
              <a:srgbClr val="F09C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直角三角形 21"/>
          <p:cNvSpPr/>
          <p:nvPr/>
        </p:nvSpPr>
        <p:spPr>
          <a:xfrm rot="8100000">
            <a:off x="3708928" y="2372001"/>
            <a:ext cx="347940" cy="347940"/>
          </a:xfrm>
          <a:prstGeom prst="rtTriangle">
            <a:avLst/>
          </a:prstGeom>
          <a:solidFill>
            <a:srgbClr val="DB67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直角三角形 22"/>
          <p:cNvSpPr/>
          <p:nvPr/>
        </p:nvSpPr>
        <p:spPr>
          <a:xfrm rot="8100000">
            <a:off x="1495180" y="2372001"/>
            <a:ext cx="347940" cy="347940"/>
          </a:xfrm>
          <a:prstGeom prst="rtTriangle">
            <a:avLst/>
          </a:prstGeom>
          <a:solidFill>
            <a:srgbClr val="1482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直角三角形 23"/>
          <p:cNvSpPr/>
          <p:nvPr/>
        </p:nvSpPr>
        <p:spPr>
          <a:xfrm rot="8100000">
            <a:off x="5921551" y="2372001"/>
            <a:ext cx="347940" cy="347940"/>
          </a:xfrm>
          <a:prstGeom prst="rtTriangle">
            <a:avLst/>
          </a:prstGeom>
          <a:solidFill>
            <a:srgbClr val="F09C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1062446" y="1811842"/>
            <a:ext cx="12540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客户对接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3255881" y="1811842"/>
            <a:ext cx="12540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公司培训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5468504" y="1811842"/>
            <a:ext cx="12540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年会组织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773586" y="2958705"/>
            <a:ext cx="1835446" cy="225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Clr>
                <a:srgbClr val="14826D"/>
              </a:buClr>
              <a:buFont typeface="Wingdings" panose="05000000000000000000" pitchFamily="2" charset="2"/>
              <a:buChar char="u"/>
            </a:pPr>
            <a:r>
              <a:rPr lang="zh-CN" altLang="en-US" dirty="0"/>
              <a:t>百 度</a:t>
            </a:r>
            <a:endParaRPr lang="en-US" altLang="zh-CN" dirty="0"/>
          </a:p>
          <a:p>
            <a:pPr marL="285750" indent="-285750">
              <a:lnSpc>
                <a:spcPct val="130000"/>
              </a:lnSpc>
              <a:buClr>
                <a:srgbClr val="14826D"/>
              </a:buClr>
              <a:buFont typeface="Wingdings" panose="05000000000000000000" pitchFamily="2" charset="2"/>
              <a:buChar char="u"/>
            </a:pPr>
            <a:r>
              <a:rPr lang="zh-CN" altLang="en-US" dirty="0"/>
              <a:t>京 东</a:t>
            </a:r>
            <a:endParaRPr lang="en-US" altLang="zh-CN" dirty="0"/>
          </a:p>
          <a:p>
            <a:pPr marL="285750" indent="-285750">
              <a:lnSpc>
                <a:spcPct val="130000"/>
              </a:lnSpc>
              <a:buClr>
                <a:srgbClr val="14826D"/>
              </a:buClr>
              <a:buFont typeface="Wingdings" panose="05000000000000000000" pitchFamily="2" charset="2"/>
              <a:buChar char="u"/>
            </a:pPr>
            <a:r>
              <a:rPr lang="zh-CN" altLang="en-US" dirty="0"/>
              <a:t>腾 讯</a:t>
            </a:r>
            <a:endParaRPr lang="en-US" altLang="zh-CN" dirty="0"/>
          </a:p>
          <a:p>
            <a:pPr marL="285750" indent="-285750">
              <a:lnSpc>
                <a:spcPct val="130000"/>
              </a:lnSpc>
              <a:buClr>
                <a:srgbClr val="14826D"/>
              </a:buClr>
              <a:buFont typeface="Wingdings" panose="05000000000000000000" pitchFamily="2" charset="2"/>
              <a:buChar char="u"/>
            </a:pPr>
            <a:r>
              <a:rPr lang="zh-CN" altLang="en-US" dirty="0"/>
              <a:t>优 酷</a:t>
            </a:r>
            <a:endParaRPr lang="en-US" altLang="zh-CN" dirty="0"/>
          </a:p>
          <a:p>
            <a:pPr marL="285750" indent="-285750">
              <a:lnSpc>
                <a:spcPct val="130000"/>
              </a:lnSpc>
              <a:buClr>
                <a:srgbClr val="14826D"/>
              </a:buClr>
              <a:buFont typeface="Wingdings" panose="05000000000000000000" pitchFamily="2" charset="2"/>
              <a:buChar char="u"/>
            </a:pPr>
            <a:r>
              <a:rPr lang="zh-CN" altLang="en-US" dirty="0"/>
              <a:t>丝莉亚集团</a:t>
            </a:r>
            <a:endParaRPr lang="en-US" altLang="zh-CN" dirty="0"/>
          </a:p>
          <a:p>
            <a:pPr marL="285750" indent="-285750">
              <a:lnSpc>
                <a:spcPct val="130000"/>
              </a:lnSpc>
              <a:buClr>
                <a:srgbClr val="14826D"/>
              </a:buClr>
              <a:buFont typeface="Wingdings" panose="05000000000000000000" pitchFamily="2" charset="2"/>
              <a:buChar char="u"/>
            </a:pPr>
            <a:r>
              <a:rPr lang="zh-CN" altLang="en-US" dirty="0"/>
              <a:t>职场演示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2969402" y="2958705"/>
            <a:ext cx="1835446" cy="225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Clr>
                <a:srgbClr val="DB675B"/>
              </a:buClr>
              <a:buFont typeface="Wingdings" panose="05000000000000000000" pitchFamily="2" charset="2"/>
              <a:buChar char="u"/>
            </a:pPr>
            <a:r>
              <a:rPr lang="zh-CN" altLang="en-US" dirty="0"/>
              <a:t>入职初培</a:t>
            </a:r>
            <a:endParaRPr lang="en-US" altLang="zh-CN" dirty="0"/>
          </a:p>
          <a:p>
            <a:pPr marL="285750" indent="-285750">
              <a:lnSpc>
                <a:spcPct val="130000"/>
              </a:lnSpc>
              <a:buClr>
                <a:srgbClr val="DB675B"/>
              </a:buClr>
              <a:buFont typeface="Wingdings" panose="05000000000000000000" pitchFamily="2" charset="2"/>
              <a:buChar char="u"/>
            </a:pPr>
            <a:r>
              <a:rPr lang="zh-CN" altLang="en-US" dirty="0"/>
              <a:t>晋升培训</a:t>
            </a:r>
            <a:endParaRPr lang="en-US" altLang="zh-CN" dirty="0"/>
          </a:p>
          <a:p>
            <a:pPr marL="285750" indent="-285750">
              <a:lnSpc>
                <a:spcPct val="130000"/>
              </a:lnSpc>
              <a:buClr>
                <a:srgbClr val="DB675B"/>
              </a:buClr>
              <a:buFont typeface="Wingdings" panose="05000000000000000000" pitchFamily="2" charset="2"/>
              <a:buChar char="u"/>
            </a:pPr>
            <a:r>
              <a:rPr lang="zh-CN" altLang="en-US" dirty="0"/>
              <a:t>制度培训</a:t>
            </a:r>
            <a:endParaRPr lang="en-US" altLang="zh-CN" dirty="0"/>
          </a:p>
          <a:p>
            <a:pPr marL="285750" indent="-285750">
              <a:lnSpc>
                <a:spcPct val="130000"/>
              </a:lnSpc>
              <a:buClr>
                <a:srgbClr val="DB675B"/>
              </a:buClr>
              <a:buFont typeface="Wingdings" panose="05000000000000000000" pitchFamily="2" charset="2"/>
              <a:buChar char="u"/>
            </a:pPr>
            <a:r>
              <a:rPr lang="zh-CN" altLang="en-US" dirty="0"/>
              <a:t>综合学习</a:t>
            </a:r>
            <a:endParaRPr lang="en-US" altLang="zh-CN" dirty="0"/>
          </a:p>
          <a:p>
            <a:pPr marL="285750" indent="-285750">
              <a:lnSpc>
                <a:spcPct val="130000"/>
              </a:lnSpc>
              <a:buClr>
                <a:srgbClr val="DB675B"/>
              </a:buClr>
              <a:buFont typeface="Wingdings" panose="05000000000000000000" pitchFamily="2" charset="2"/>
              <a:buChar char="u"/>
            </a:pPr>
            <a:r>
              <a:rPr lang="zh-CN" altLang="en-US" dirty="0"/>
              <a:t>素质拓展</a:t>
            </a:r>
            <a:endParaRPr lang="en-US" altLang="zh-CN" dirty="0"/>
          </a:p>
          <a:p>
            <a:pPr marL="285750" indent="-285750">
              <a:lnSpc>
                <a:spcPct val="130000"/>
              </a:lnSpc>
              <a:buClr>
                <a:srgbClr val="DB675B"/>
              </a:buClr>
              <a:buFont typeface="Wingdings" panose="05000000000000000000" pitchFamily="2" charset="2"/>
              <a:buChar char="u"/>
            </a:pPr>
            <a:r>
              <a:rPr lang="zh-CN" altLang="en-US" dirty="0"/>
              <a:t>工会活动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5182025" y="2958705"/>
            <a:ext cx="1835446" cy="225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Clr>
                <a:srgbClr val="F09C2A"/>
              </a:buClr>
              <a:buFont typeface="Wingdings" panose="05000000000000000000" pitchFamily="2" charset="2"/>
              <a:buChar char="u"/>
            </a:pPr>
            <a:r>
              <a:rPr lang="zh-CN" altLang="en-US" dirty="0"/>
              <a:t>场地选择</a:t>
            </a:r>
            <a:endParaRPr lang="en-US" altLang="zh-CN" dirty="0"/>
          </a:p>
          <a:p>
            <a:pPr marL="285750" indent="-285750">
              <a:lnSpc>
                <a:spcPct val="130000"/>
              </a:lnSpc>
              <a:buClr>
                <a:srgbClr val="F09C2A"/>
              </a:buClr>
              <a:buFont typeface="Wingdings" panose="05000000000000000000" pitchFamily="2" charset="2"/>
              <a:buChar char="u"/>
            </a:pPr>
            <a:r>
              <a:rPr lang="zh-CN" altLang="en-US" dirty="0"/>
              <a:t>流程制定</a:t>
            </a:r>
            <a:endParaRPr lang="en-US" altLang="zh-CN" dirty="0"/>
          </a:p>
          <a:p>
            <a:pPr marL="285750" indent="-285750">
              <a:lnSpc>
                <a:spcPct val="130000"/>
              </a:lnSpc>
              <a:buClr>
                <a:srgbClr val="F09C2A"/>
              </a:buClr>
              <a:buFont typeface="Wingdings" panose="05000000000000000000" pitchFamily="2" charset="2"/>
              <a:buChar char="u"/>
            </a:pPr>
            <a:r>
              <a:rPr lang="zh-CN" altLang="en-US" dirty="0"/>
              <a:t>节目审核</a:t>
            </a:r>
            <a:endParaRPr lang="en-US" altLang="zh-CN" dirty="0"/>
          </a:p>
          <a:p>
            <a:pPr marL="285750" indent="-285750">
              <a:lnSpc>
                <a:spcPct val="130000"/>
              </a:lnSpc>
              <a:buClr>
                <a:srgbClr val="F09C2A"/>
              </a:buClr>
              <a:buFont typeface="Wingdings" panose="05000000000000000000" pitchFamily="2" charset="2"/>
              <a:buChar char="u"/>
            </a:pPr>
            <a:r>
              <a:rPr lang="zh-CN" altLang="en-US" dirty="0"/>
              <a:t>彩排跟进</a:t>
            </a:r>
            <a:endParaRPr lang="en-US" altLang="zh-CN" dirty="0"/>
          </a:p>
          <a:p>
            <a:pPr marL="285750" indent="-285750">
              <a:lnSpc>
                <a:spcPct val="130000"/>
              </a:lnSpc>
              <a:buClr>
                <a:srgbClr val="F09C2A"/>
              </a:buClr>
              <a:buFont typeface="Wingdings" panose="05000000000000000000" pitchFamily="2" charset="2"/>
              <a:buChar char="u"/>
            </a:pPr>
            <a:r>
              <a:rPr lang="zh-CN" altLang="en-US" dirty="0"/>
              <a:t>细节洽谈</a:t>
            </a:r>
            <a:endParaRPr lang="en-US" altLang="zh-CN" dirty="0"/>
          </a:p>
          <a:p>
            <a:pPr marL="285750" indent="-285750">
              <a:lnSpc>
                <a:spcPct val="130000"/>
              </a:lnSpc>
              <a:buClr>
                <a:srgbClr val="F09C2A"/>
              </a:buClr>
              <a:buFont typeface="Wingdings" panose="05000000000000000000" pitchFamily="2" charset="2"/>
              <a:buChar char="u"/>
            </a:pPr>
            <a:r>
              <a:rPr lang="zh-CN" altLang="en-US" dirty="0"/>
              <a:t>最终演出</a:t>
            </a:r>
          </a:p>
        </p:txBody>
      </p:sp>
    </p:spTree>
    <p:extLst>
      <p:ext uri="{BB962C8B-B14F-4D97-AF65-F5344CB8AC3E}">
        <p14:creationId xmlns:p14="http://schemas.microsoft.com/office/powerpoint/2010/main" val="1391349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0" grpId="0" animBg="1"/>
      <p:bldP spid="9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自由: 形状 5"/>
          <p:cNvSpPr/>
          <p:nvPr/>
        </p:nvSpPr>
        <p:spPr>
          <a:xfrm rot="16200000">
            <a:off x="5900020" y="576917"/>
            <a:ext cx="400110" cy="11498405"/>
          </a:xfrm>
          <a:custGeom>
            <a:avLst/>
            <a:gdLst>
              <a:gd name="connsiteX0" fmla="*/ 0 w 507351"/>
              <a:gd name="connsiteY0" fmla="*/ 7277986 h 11487771"/>
              <a:gd name="connsiteX1" fmla="*/ 0 w 507351"/>
              <a:gd name="connsiteY1" fmla="*/ 0 h 11487771"/>
              <a:gd name="connsiteX2" fmla="*/ 318977 w 507351"/>
              <a:gd name="connsiteY2" fmla="*/ 79744 h 11487771"/>
              <a:gd name="connsiteX3" fmla="*/ 318977 w 507351"/>
              <a:gd name="connsiteY3" fmla="*/ 6701867 h 11487771"/>
              <a:gd name="connsiteX4" fmla="*/ 507351 w 507351"/>
              <a:gd name="connsiteY4" fmla="*/ 7224115 h 11487771"/>
              <a:gd name="connsiteX5" fmla="*/ 507351 w 507351"/>
              <a:gd name="connsiteY5" fmla="*/ 11487771 h 11487771"/>
              <a:gd name="connsiteX6" fmla="*/ 1 w 507351"/>
              <a:gd name="connsiteY6" fmla="*/ 11487771 h 11487771"/>
              <a:gd name="connsiteX7" fmla="*/ 1 w 507351"/>
              <a:gd name="connsiteY7" fmla="*/ 7277986 h 11487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7351" h="11487771">
                <a:moveTo>
                  <a:pt x="0" y="7277986"/>
                </a:moveTo>
                <a:lnTo>
                  <a:pt x="0" y="0"/>
                </a:lnTo>
                <a:lnTo>
                  <a:pt x="318977" y="79744"/>
                </a:lnTo>
                <a:lnTo>
                  <a:pt x="318977" y="6701867"/>
                </a:lnTo>
                <a:lnTo>
                  <a:pt x="507351" y="7224115"/>
                </a:lnTo>
                <a:lnTo>
                  <a:pt x="507351" y="11487771"/>
                </a:lnTo>
                <a:lnTo>
                  <a:pt x="1" y="11487771"/>
                </a:lnTo>
                <a:lnTo>
                  <a:pt x="1" y="7277986"/>
                </a:lnTo>
                <a:close/>
              </a:path>
            </a:pathLst>
          </a:custGeom>
          <a:solidFill>
            <a:srgbClr val="1482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 flipH="1" flipV="1">
            <a:off x="379152" y="6399873"/>
            <a:ext cx="6649601" cy="1842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7973962" y="6126066"/>
            <a:ext cx="3875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职场演示公众号  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SEVEN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 rot="10800000">
            <a:off x="323849" y="318957"/>
            <a:ext cx="11525427" cy="400111"/>
            <a:chOff x="350872" y="2807634"/>
            <a:chExt cx="11498405" cy="400111"/>
          </a:xfrm>
          <a:solidFill>
            <a:srgbClr val="14826D"/>
          </a:solidFill>
        </p:grpSpPr>
        <p:sp>
          <p:nvSpPr>
            <p:cNvPr id="6" name="自由: 形状 12"/>
            <p:cNvSpPr/>
            <p:nvPr/>
          </p:nvSpPr>
          <p:spPr>
            <a:xfrm rot="16200000">
              <a:off x="5900020" y="-2741514"/>
              <a:ext cx="400110" cy="11498405"/>
            </a:xfrm>
            <a:custGeom>
              <a:avLst/>
              <a:gdLst>
                <a:gd name="connsiteX0" fmla="*/ 0 w 507351"/>
                <a:gd name="connsiteY0" fmla="*/ 7277986 h 11487771"/>
                <a:gd name="connsiteX1" fmla="*/ 0 w 507351"/>
                <a:gd name="connsiteY1" fmla="*/ 0 h 11487771"/>
                <a:gd name="connsiteX2" fmla="*/ 318977 w 507351"/>
                <a:gd name="connsiteY2" fmla="*/ 79744 h 11487771"/>
                <a:gd name="connsiteX3" fmla="*/ 318977 w 507351"/>
                <a:gd name="connsiteY3" fmla="*/ 6701867 h 11487771"/>
                <a:gd name="connsiteX4" fmla="*/ 507351 w 507351"/>
                <a:gd name="connsiteY4" fmla="*/ 7224115 h 11487771"/>
                <a:gd name="connsiteX5" fmla="*/ 507351 w 507351"/>
                <a:gd name="connsiteY5" fmla="*/ 11487771 h 11487771"/>
                <a:gd name="connsiteX6" fmla="*/ 1 w 507351"/>
                <a:gd name="connsiteY6" fmla="*/ 11487771 h 11487771"/>
                <a:gd name="connsiteX7" fmla="*/ 1 w 507351"/>
                <a:gd name="connsiteY7" fmla="*/ 7277986 h 1148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7351" h="11487771">
                  <a:moveTo>
                    <a:pt x="0" y="7277986"/>
                  </a:moveTo>
                  <a:lnTo>
                    <a:pt x="0" y="0"/>
                  </a:lnTo>
                  <a:lnTo>
                    <a:pt x="318977" y="79744"/>
                  </a:lnTo>
                  <a:lnTo>
                    <a:pt x="318977" y="6701867"/>
                  </a:lnTo>
                  <a:lnTo>
                    <a:pt x="507351" y="7224115"/>
                  </a:lnTo>
                  <a:lnTo>
                    <a:pt x="507351" y="11487771"/>
                  </a:lnTo>
                  <a:lnTo>
                    <a:pt x="1" y="11487771"/>
                  </a:lnTo>
                  <a:lnTo>
                    <a:pt x="1" y="727798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/>
            <p:nvPr/>
          </p:nvCxnSpPr>
          <p:spPr>
            <a:xfrm flipH="1" flipV="1">
              <a:off x="379152" y="3081442"/>
              <a:ext cx="6649601" cy="18429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 rot="10800000">
              <a:off x="7973962" y="2807635"/>
              <a:ext cx="3875315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岗位竞聘</a:t>
              </a:r>
              <a:r>
                <a:rPr lang="en-US" altLang="zh-CN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——</a:t>
              </a:r>
              <a:r>
                <a:rPr lang="zh-CN" altLang="en-US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资格证书</a:t>
              </a: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1390791" y="1216074"/>
            <a:ext cx="2606443" cy="1842882"/>
            <a:chOff x="1390791" y="1531951"/>
            <a:chExt cx="2606443" cy="1842882"/>
          </a:xfrm>
        </p:grpSpPr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8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90792" y="1543752"/>
              <a:ext cx="2597734" cy="1831081"/>
            </a:xfrm>
            <a:prstGeom prst="rect">
              <a:avLst/>
            </a:prstGeom>
          </p:spPr>
        </p:pic>
        <p:sp>
          <p:nvSpPr>
            <p:cNvPr id="29" name="矩形 28"/>
            <p:cNvSpPr/>
            <p:nvPr/>
          </p:nvSpPr>
          <p:spPr>
            <a:xfrm>
              <a:off x="1390791" y="1534747"/>
              <a:ext cx="2606443" cy="1840086"/>
            </a:xfrm>
            <a:prstGeom prst="rect">
              <a:avLst/>
            </a:prstGeom>
            <a:noFill/>
            <a:ln>
              <a:solidFill>
                <a:srgbClr val="DB67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2549032" y="1531951"/>
              <a:ext cx="281254" cy="442182"/>
              <a:chOff x="3330080" y="1987469"/>
              <a:chExt cx="1825626" cy="2870205"/>
            </a:xfrm>
          </p:grpSpPr>
          <p:sp>
            <p:nvSpPr>
              <p:cNvPr id="20" name="Freeform 5"/>
              <p:cNvSpPr>
                <a:spLocks/>
              </p:cNvSpPr>
              <p:nvPr/>
            </p:nvSpPr>
            <p:spPr bwMode="auto">
              <a:xfrm>
                <a:off x="3777755" y="3035221"/>
                <a:ext cx="935038" cy="436563"/>
              </a:xfrm>
              <a:custGeom>
                <a:avLst/>
                <a:gdLst>
                  <a:gd name="T0" fmla="*/ 0 w 589"/>
                  <a:gd name="T1" fmla="*/ 0 h 275"/>
                  <a:gd name="T2" fmla="*/ 259 w 589"/>
                  <a:gd name="T3" fmla="*/ 275 h 275"/>
                  <a:gd name="T4" fmla="*/ 282 w 589"/>
                  <a:gd name="T5" fmla="*/ 275 h 275"/>
                  <a:gd name="T6" fmla="*/ 307 w 589"/>
                  <a:gd name="T7" fmla="*/ 275 h 275"/>
                  <a:gd name="T8" fmla="*/ 327 w 589"/>
                  <a:gd name="T9" fmla="*/ 275 h 275"/>
                  <a:gd name="T10" fmla="*/ 589 w 589"/>
                  <a:gd name="T11" fmla="*/ 0 h 275"/>
                  <a:gd name="T12" fmla="*/ 0 w 589"/>
                  <a:gd name="T13" fmla="*/ 0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9" h="275">
                    <a:moveTo>
                      <a:pt x="0" y="0"/>
                    </a:moveTo>
                    <a:lnTo>
                      <a:pt x="259" y="275"/>
                    </a:lnTo>
                    <a:lnTo>
                      <a:pt x="282" y="275"/>
                    </a:lnTo>
                    <a:lnTo>
                      <a:pt x="307" y="275"/>
                    </a:lnTo>
                    <a:lnTo>
                      <a:pt x="327" y="275"/>
                    </a:lnTo>
                    <a:lnTo>
                      <a:pt x="58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F7F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6"/>
              <p:cNvSpPr>
                <a:spLocks/>
              </p:cNvSpPr>
              <p:nvPr/>
            </p:nvSpPr>
            <p:spPr bwMode="auto">
              <a:xfrm>
                <a:off x="3330080" y="3127296"/>
                <a:ext cx="1825626" cy="1730378"/>
              </a:xfrm>
              <a:custGeom>
                <a:avLst/>
                <a:gdLst>
                  <a:gd name="T0" fmla="*/ 577 w 1150"/>
                  <a:gd name="T1" fmla="*/ 0 h 1090"/>
                  <a:gd name="T2" fmla="*/ 749 w 1150"/>
                  <a:gd name="T3" fmla="*/ 363 h 1090"/>
                  <a:gd name="T4" fmla="*/ 1150 w 1150"/>
                  <a:gd name="T5" fmla="*/ 414 h 1090"/>
                  <a:gd name="T6" fmla="*/ 855 w 1150"/>
                  <a:gd name="T7" fmla="*/ 692 h 1090"/>
                  <a:gd name="T8" fmla="*/ 932 w 1150"/>
                  <a:gd name="T9" fmla="*/ 1090 h 1090"/>
                  <a:gd name="T10" fmla="*/ 577 w 1150"/>
                  <a:gd name="T11" fmla="*/ 896 h 1090"/>
                  <a:gd name="T12" fmla="*/ 221 w 1150"/>
                  <a:gd name="T13" fmla="*/ 1090 h 1090"/>
                  <a:gd name="T14" fmla="*/ 295 w 1150"/>
                  <a:gd name="T15" fmla="*/ 692 h 1090"/>
                  <a:gd name="T16" fmla="*/ 0 w 1150"/>
                  <a:gd name="T17" fmla="*/ 414 h 1090"/>
                  <a:gd name="T18" fmla="*/ 404 w 1150"/>
                  <a:gd name="T19" fmla="*/ 363 h 1090"/>
                  <a:gd name="T20" fmla="*/ 577 w 1150"/>
                  <a:gd name="T21" fmla="*/ 0 h 1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50" h="1090">
                    <a:moveTo>
                      <a:pt x="577" y="0"/>
                    </a:moveTo>
                    <a:lnTo>
                      <a:pt x="749" y="363"/>
                    </a:lnTo>
                    <a:lnTo>
                      <a:pt x="1150" y="414"/>
                    </a:lnTo>
                    <a:lnTo>
                      <a:pt x="855" y="692"/>
                    </a:lnTo>
                    <a:lnTo>
                      <a:pt x="932" y="1090"/>
                    </a:lnTo>
                    <a:lnTo>
                      <a:pt x="577" y="896"/>
                    </a:lnTo>
                    <a:lnTo>
                      <a:pt x="221" y="1090"/>
                    </a:lnTo>
                    <a:lnTo>
                      <a:pt x="295" y="692"/>
                    </a:lnTo>
                    <a:lnTo>
                      <a:pt x="0" y="414"/>
                    </a:lnTo>
                    <a:lnTo>
                      <a:pt x="404" y="363"/>
                    </a:lnTo>
                    <a:lnTo>
                      <a:pt x="577" y="0"/>
                    </a:lnTo>
                    <a:close/>
                  </a:path>
                </a:pathLst>
              </a:custGeom>
              <a:solidFill>
                <a:srgbClr val="F09C2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7"/>
              <p:cNvSpPr>
                <a:spLocks/>
              </p:cNvSpPr>
              <p:nvPr/>
            </p:nvSpPr>
            <p:spPr bwMode="auto">
              <a:xfrm>
                <a:off x="3477718" y="3284459"/>
                <a:ext cx="1530351" cy="1452565"/>
              </a:xfrm>
              <a:custGeom>
                <a:avLst/>
                <a:gdLst>
                  <a:gd name="T0" fmla="*/ 484 w 964"/>
                  <a:gd name="T1" fmla="*/ 0 h 915"/>
                  <a:gd name="T2" fmla="*/ 628 w 964"/>
                  <a:gd name="T3" fmla="*/ 306 h 915"/>
                  <a:gd name="T4" fmla="*/ 964 w 964"/>
                  <a:gd name="T5" fmla="*/ 350 h 915"/>
                  <a:gd name="T6" fmla="*/ 717 w 964"/>
                  <a:gd name="T7" fmla="*/ 583 h 915"/>
                  <a:gd name="T8" fmla="*/ 781 w 964"/>
                  <a:gd name="T9" fmla="*/ 915 h 915"/>
                  <a:gd name="T10" fmla="*/ 484 w 964"/>
                  <a:gd name="T11" fmla="*/ 752 h 915"/>
                  <a:gd name="T12" fmla="*/ 186 w 964"/>
                  <a:gd name="T13" fmla="*/ 915 h 915"/>
                  <a:gd name="T14" fmla="*/ 247 w 964"/>
                  <a:gd name="T15" fmla="*/ 583 h 915"/>
                  <a:gd name="T16" fmla="*/ 0 w 964"/>
                  <a:gd name="T17" fmla="*/ 350 h 915"/>
                  <a:gd name="T18" fmla="*/ 336 w 964"/>
                  <a:gd name="T19" fmla="*/ 306 h 915"/>
                  <a:gd name="T20" fmla="*/ 484 w 964"/>
                  <a:gd name="T21" fmla="*/ 0 h 9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64" h="915">
                    <a:moveTo>
                      <a:pt x="484" y="0"/>
                    </a:moveTo>
                    <a:lnTo>
                      <a:pt x="628" y="306"/>
                    </a:lnTo>
                    <a:lnTo>
                      <a:pt x="964" y="350"/>
                    </a:lnTo>
                    <a:lnTo>
                      <a:pt x="717" y="583"/>
                    </a:lnTo>
                    <a:lnTo>
                      <a:pt x="781" y="915"/>
                    </a:lnTo>
                    <a:lnTo>
                      <a:pt x="484" y="752"/>
                    </a:lnTo>
                    <a:lnTo>
                      <a:pt x="186" y="915"/>
                    </a:lnTo>
                    <a:lnTo>
                      <a:pt x="247" y="583"/>
                    </a:lnTo>
                    <a:lnTo>
                      <a:pt x="0" y="350"/>
                    </a:lnTo>
                    <a:lnTo>
                      <a:pt x="336" y="306"/>
                    </a:lnTo>
                    <a:lnTo>
                      <a:pt x="484" y="0"/>
                    </a:lnTo>
                    <a:close/>
                  </a:path>
                </a:pathLst>
              </a:custGeom>
              <a:solidFill>
                <a:srgbClr val="E142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Rectangle 8"/>
              <p:cNvSpPr>
                <a:spLocks noChangeArrowheads="1"/>
              </p:cNvSpPr>
              <p:nvPr/>
            </p:nvSpPr>
            <p:spPr bwMode="auto">
              <a:xfrm>
                <a:off x="3507880" y="1987469"/>
                <a:ext cx="1474788" cy="354011"/>
              </a:xfrm>
              <a:prstGeom prst="rect">
                <a:avLst/>
              </a:prstGeom>
              <a:solidFill>
                <a:srgbClr val="DB675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  <p:sp>
            <p:nvSpPr>
              <p:cNvPr id="24" name="Rectangle 9"/>
              <p:cNvSpPr>
                <a:spLocks noChangeArrowheads="1"/>
              </p:cNvSpPr>
              <p:nvPr/>
            </p:nvSpPr>
            <p:spPr bwMode="auto">
              <a:xfrm>
                <a:off x="3507880" y="2341482"/>
                <a:ext cx="1474788" cy="344488"/>
              </a:xfrm>
              <a:prstGeom prst="rect">
                <a:avLst/>
              </a:prstGeom>
              <a:solidFill>
                <a:srgbClr val="14826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Rectangle 9"/>
              <p:cNvSpPr>
                <a:spLocks noChangeArrowheads="1"/>
              </p:cNvSpPr>
              <p:nvPr/>
            </p:nvSpPr>
            <p:spPr bwMode="auto">
              <a:xfrm>
                <a:off x="3507880" y="2638814"/>
                <a:ext cx="1474788" cy="396405"/>
              </a:xfrm>
              <a:prstGeom prst="rect">
                <a:avLst/>
              </a:prstGeom>
              <a:solidFill>
                <a:srgbClr val="F09C2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84" name="组合 83"/>
          <p:cNvGrpSpPr/>
          <p:nvPr/>
        </p:nvGrpSpPr>
        <p:grpSpPr>
          <a:xfrm>
            <a:off x="1390791" y="3532529"/>
            <a:ext cx="2606443" cy="1888094"/>
            <a:chOff x="1390791" y="3532529"/>
            <a:chExt cx="2606443" cy="1888094"/>
          </a:xfrm>
        </p:grpSpPr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-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90792" y="3532529"/>
              <a:ext cx="2597734" cy="1888094"/>
            </a:xfrm>
            <a:prstGeom prst="rect">
              <a:avLst/>
            </a:prstGeom>
          </p:spPr>
        </p:pic>
        <p:sp>
          <p:nvSpPr>
            <p:cNvPr id="48" name="矩形 47"/>
            <p:cNvSpPr/>
            <p:nvPr/>
          </p:nvSpPr>
          <p:spPr>
            <a:xfrm>
              <a:off x="1390791" y="3559007"/>
              <a:ext cx="2606443" cy="1840086"/>
            </a:xfrm>
            <a:prstGeom prst="rect">
              <a:avLst/>
            </a:prstGeom>
            <a:noFill/>
            <a:ln>
              <a:solidFill>
                <a:srgbClr val="DB67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2549032" y="3556211"/>
              <a:ext cx="281254" cy="442182"/>
              <a:chOff x="3330080" y="1987469"/>
              <a:chExt cx="1825626" cy="2870205"/>
            </a:xfrm>
          </p:grpSpPr>
          <p:sp>
            <p:nvSpPr>
              <p:cNvPr id="50" name="Freeform 5"/>
              <p:cNvSpPr>
                <a:spLocks/>
              </p:cNvSpPr>
              <p:nvPr/>
            </p:nvSpPr>
            <p:spPr bwMode="auto">
              <a:xfrm>
                <a:off x="3777755" y="3035221"/>
                <a:ext cx="935038" cy="436563"/>
              </a:xfrm>
              <a:custGeom>
                <a:avLst/>
                <a:gdLst>
                  <a:gd name="T0" fmla="*/ 0 w 589"/>
                  <a:gd name="T1" fmla="*/ 0 h 275"/>
                  <a:gd name="T2" fmla="*/ 259 w 589"/>
                  <a:gd name="T3" fmla="*/ 275 h 275"/>
                  <a:gd name="T4" fmla="*/ 282 w 589"/>
                  <a:gd name="T5" fmla="*/ 275 h 275"/>
                  <a:gd name="T6" fmla="*/ 307 w 589"/>
                  <a:gd name="T7" fmla="*/ 275 h 275"/>
                  <a:gd name="T8" fmla="*/ 327 w 589"/>
                  <a:gd name="T9" fmla="*/ 275 h 275"/>
                  <a:gd name="T10" fmla="*/ 589 w 589"/>
                  <a:gd name="T11" fmla="*/ 0 h 275"/>
                  <a:gd name="T12" fmla="*/ 0 w 589"/>
                  <a:gd name="T13" fmla="*/ 0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9" h="275">
                    <a:moveTo>
                      <a:pt x="0" y="0"/>
                    </a:moveTo>
                    <a:lnTo>
                      <a:pt x="259" y="275"/>
                    </a:lnTo>
                    <a:lnTo>
                      <a:pt x="282" y="275"/>
                    </a:lnTo>
                    <a:lnTo>
                      <a:pt x="307" y="275"/>
                    </a:lnTo>
                    <a:lnTo>
                      <a:pt x="327" y="275"/>
                    </a:lnTo>
                    <a:lnTo>
                      <a:pt x="58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F7F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6"/>
              <p:cNvSpPr>
                <a:spLocks/>
              </p:cNvSpPr>
              <p:nvPr/>
            </p:nvSpPr>
            <p:spPr bwMode="auto">
              <a:xfrm>
                <a:off x="3330080" y="3127296"/>
                <a:ext cx="1825626" cy="1730378"/>
              </a:xfrm>
              <a:custGeom>
                <a:avLst/>
                <a:gdLst>
                  <a:gd name="T0" fmla="*/ 577 w 1150"/>
                  <a:gd name="T1" fmla="*/ 0 h 1090"/>
                  <a:gd name="T2" fmla="*/ 749 w 1150"/>
                  <a:gd name="T3" fmla="*/ 363 h 1090"/>
                  <a:gd name="T4" fmla="*/ 1150 w 1150"/>
                  <a:gd name="T5" fmla="*/ 414 h 1090"/>
                  <a:gd name="T6" fmla="*/ 855 w 1150"/>
                  <a:gd name="T7" fmla="*/ 692 h 1090"/>
                  <a:gd name="T8" fmla="*/ 932 w 1150"/>
                  <a:gd name="T9" fmla="*/ 1090 h 1090"/>
                  <a:gd name="T10" fmla="*/ 577 w 1150"/>
                  <a:gd name="T11" fmla="*/ 896 h 1090"/>
                  <a:gd name="T12" fmla="*/ 221 w 1150"/>
                  <a:gd name="T13" fmla="*/ 1090 h 1090"/>
                  <a:gd name="T14" fmla="*/ 295 w 1150"/>
                  <a:gd name="T15" fmla="*/ 692 h 1090"/>
                  <a:gd name="T16" fmla="*/ 0 w 1150"/>
                  <a:gd name="T17" fmla="*/ 414 h 1090"/>
                  <a:gd name="T18" fmla="*/ 404 w 1150"/>
                  <a:gd name="T19" fmla="*/ 363 h 1090"/>
                  <a:gd name="T20" fmla="*/ 577 w 1150"/>
                  <a:gd name="T21" fmla="*/ 0 h 1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50" h="1090">
                    <a:moveTo>
                      <a:pt x="577" y="0"/>
                    </a:moveTo>
                    <a:lnTo>
                      <a:pt x="749" y="363"/>
                    </a:lnTo>
                    <a:lnTo>
                      <a:pt x="1150" y="414"/>
                    </a:lnTo>
                    <a:lnTo>
                      <a:pt x="855" y="692"/>
                    </a:lnTo>
                    <a:lnTo>
                      <a:pt x="932" y="1090"/>
                    </a:lnTo>
                    <a:lnTo>
                      <a:pt x="577" y="896"/>
                    </a:lnTo>
                    <a:lnTo>
                      <a:pt x="221" y="1090"/>
                    </a:lnTo>
                    <a:lnTo>
                      <a:pt x="295" y="692"/>
                    </a:lnTo>
                    <a:lnTo>
                      <a:pt x="0" y="414"/>
                    </a:lnTo>
                    <a:lnTo>
                      <a:pt x="404" y="363"/>
                    </a:lnTo>
                    <a:lnTo>
                      <a:pt x="577" y="0"/>
                    </a:lnTo>
                    <a:close/>
                  </a:path>
                </a:pathLst>
              </a:custGeom>
              <a:solidFill>
                <a:srgbClr val="F09C2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7"/>
              <p:cNvSpPr>
                <a:spLocks/>
              </p:cNvSpPr>
              <p:nvPr/>
            </p:nvSpPr>
            <p:spPr bwMode="auto">
              <a:xfrm>
                <a:off x="3477718" y="3284459"/>
                <a:ext cx="1530351" cy="1452565"/>
              </a:xfrm>
              <a:custGeom>
                <a:avLst/>
                <a:gdLst>
                  <a:gd name="T0" fmla="*/ 484 w 964"/>
                  <a:gd name="T1" fmla="*/ 0 h 915"/>
                  <a:gd name="T2" fmla="*/ 628 w 964"/>
                  <a:gd name="T3" fmla="*/ 306 h 915"/>
                  <a:gd name="T4" fmla="*/ 964 w 964"/>
                  <a:gd name="T5" fmla="*/ 350 h 915"/>
                  <a:gd name="T6" fmla="*/ 717 w 964"/>
                  <a:gd name="T7" fmla="*/ 583 h 915"/>
                  <a:gd name="T8" fmla="*/ 781 w 964"/>
                  <a:gd name="T9" fmla="*/ 915 h 915"/>
                  <a:gd name="T10" fmla="*/ 484 w 964"/>
                  <a:gd name="T11" fmla="*/ 752 h 915"/>
                  <a:gd name="T12" fmla="*/ 186 w 964"/>
                  <a:gd name="T13" fmla="*/ 915 h 915"/>
                  <a:gd name="T14" fmla="*/ 247 w 964"/>
                  <a:gd name="T15" fmla="*/ 583 h 915"/>
                  <a:gd name="T16" fmla="*/ 0 w 964"/>
                  <a:gd name="T17" fmla="*/ 350 h 915"/>
                  <a:gd name="T18" fmla="*/ 336 w 964"/>
                  <a:gd name="T19" fmla="*/ 306 h 915"/>
                  <a:gd name="T20" fmla="*/ 484 w 964"/>
                  <a:gd name="T21" fmla="*/ 0 h 9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64" h="915">
                    <a:moveTo>
                      <a:pt x="484" y="0"/>
                    </a:moveTo>
                    <a:lnTo>
                      <a:pt x="628" y="306"/>
                    </a:lnTo>
                    <a:lnTo>
                      <a:pt x="964" y="350"/>
                    </a:lnTo>
                    <a:lnTo>
                      <a:pt x="717" y="583"/>
                    </a:lnTo>
                    <a:lnTo>
                      <a:pt x="781" y="915"/>
                    </a:lnTo>
                    <a:lnTo>
                      <a:pt x="484" y="752"/>
                    </a:lnTo>
                    <a:lnTo>
                      <a:pt x="186" y="915"/>
                    </a:lnTo>
                    <a:lnTo>
                      <a:pt x="247" y="583"/>
                    </a:lnTo>
                    <a:lnTo>
                      <a:pt x="0" y="350"/>
                    </a:lnTo>
                    <a:lnTo>
                      <a:pt x="336" y="306"/>
                    </a:lnTo>
                    <a:lnTo>
                      <a:pt x="484" y="0"/>
                    </a:lnTo>
                    <a:close/>
                  </a:path>
                </a:pathLst>
              </a:custGeom>
              <a:solidFill>
                <a:srgbClr val="E142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Rectangle 8"/>
              <p:cNvSpPr>
                <a:spLocks noChangeArrowheads="1"/>
              </p:cNvSpPr>
              <p:nvPr/>
            </p:nvSpPr>
            <p:spPr bwMode="auto">
              <a:xfrm>
                <a:off x="3507880" y="1987469"/>
                <a:ext cx="1474788" cy="354011"/>
              </a:xfrm>
              <a:prstGeom prst="rect">
                <a:avLst/>
              </a:prstGeom>
              <a:solidFill>
                <a:srgbClr val="DB675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  <p:sp>
            <p:nvSpPr>
              <p:cNvPr id="54" name="Rectangle 9"/>
              <p:cNvSpPr>
                <a:spLocks noChangeArrowheads="1"/>
              </p:cNvSpPr>
              <p:nvPr/>
            </p:nvSpPr>
            <p:spPr bwMode="auto">
              <a:xfrm>
                <a:off x="3507880" y="2341482"/>
                <a:ext cx="1474788" cy="344488"/>
              </a:xfrm>
              <a:prstGeom prst="rect">
                <a:avLst/>
              </a:prstGeom>
              <a:solidFill>
                <a:srgbClr val="14826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Rectangle 9"/>
              <p:cNvSpPr>
                <a:spLocks noChangeArrowheads="1"/>
              </p:cNvSpPr>
              <p:nvPr/>
            </p:nvSpPr>
            <p:spPr bwMode="auto">
              <a:xfrm>
                <a:off x="3507880" y="2638814"/>
                <a:ext cx="1474788" cy="396405"/>
              </a:xfrm>
              <a:prstGeom prst="rect">
                <a:avLst/>
              </a:prstGeom>
              <a:solidFill>
                <a:srgbClr val="F09C2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83" name="组合 82"/>
          <p:cNvGrpSpPr/>
          <p:nvPr/>
        </p:nvGrpSpPr>
        <p:grpSpPr>
          <a:xfrm>
            <a:off x="4954148" y="1216074"/>
            <a:ext cx="2606443" cy="1842882"/>
            <a:chOff x="4954148" y="1531951"/>
            <a:chExt cx="2606443" cy="1842882"/>
          </a:xfrm>
        </p:grpSpPr>
        <p:pic>
          <p:nvPicPr>
            <p:cNvPr id="56" name="图片 55"/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8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54149" y="1543752"/>
              <a:ext cx="2597734" cy="1831081"/>
            </a:xfrm>
            <a:prstGeom prst="rect">
              <a:avLst/>
            </a:prstGeom>
          </p:spPr>
        </p:pic>
        <p:sp>
          <p:nvSpPr>
            <p:cNvPr id="57" name="矩形 56"/>
            <p:cNvSpPr/>
            <p:nvPr/>
          </p:nvSpPr>
          <p:spPr>
            <a:xfrm>
              <a:off x="4954148" y="1534747"/>
              <a:ext cx="2606443" cy="1840086"/>
            </a:xfrm>
            <a:prstGeom prst="rect">
              <a:avLst/>
            </a:prstGeom>
            <a:noFill/>
            <a:ln>
              <a:solidFill>
                <a:srgbClr val="DB67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6112389" y="1531951"/>
              <a:ext cx="281254" cy="442182"/>
              <a:chOff x="3330080" y="1987469"/>
              <a:chExt cx="1825626" cy="2870205"/>
            </a:xfrm>
          </p:grpSpPr>
          <p:sp>
            <p:nvSpPr>
              <p:cNvPr id="59" name="Freeform 5"/>
              <p:cNvSpPr>
                <a:spLocks/>
              </p:cNvSpPr>
              <p:nvPr/>
            </p:nvSpPr>
            <p:spPr bwMode="auto">
              <a:xfrm>
                <a:off x="3777755" y="3035221"/>
                <a:ext cx="935038" cy="436563"/>
              </a:xfrm>
              <a:custGeom>
                <a:avLst/>
                <a:gdLst>
                  <a:gd name="T0" fmla="*/ 0 w 589"/>
                  <a:gd name="T1" fmla="*/ 0 h 275"/>
                  <a:gd name="T2" fmla="*/ 259 w 589"/>
                  <a:gd name="T3" fmla="*/ 275 h 275"/>
                  <a:gd name="T4" fmla="*/ 282 w 589"/>
                  <a:gd name="T5" fmla="*/ 275 h 275"/>
                  <a:gd name="T6" fmla="*/ 307 w 589"/>
                  <a:gd name="T7" fmla="*/ 275 h 275"/>
                  <a:gd name="T8" fmla="*/ 327 w 589"/>
                  <a:gd name="T9" fmla="*/ 275 h 275"/>
                  <a:gd name="T10" fmla="*/ 589 w 589"/>
                  <a:gd name="T11" fmla="*/ 0 h 275"/>
                  <a:gd name="T12" fmla="*/ 0 w 589"/>
                  <a:gd name="T13" fmla="*/ 0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9" h="275">
                    <a:moveTo>
                      <a:pt x="0" y="0"/>
                    </a:moveTo>
                    <a:lnTo>
                      <a:pt x="259" y="275"/>
                    </a:lnTo>
                    <a:lnTo>
                      <a:pt x="282" y="275"/>
                    </a:lnTo>
                    <a:lnTo>
                      <a:pt x="307" y="275"/>
                    </a:lnTo>
                    <a:lnTo>
                      <a:pt x="327" y="275"/>
                    </a:lnTo>
                    <a:lnTo>
                      <a:pt x="58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F7F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6"/>
              <p:cNvSpPr>
                <a:spLocks/>
              </p:cNvSpPr>
              <p:nvPr/>
            </p:nvSpPr>
            <p:spPr bwMode="auto">
              <a:xfrm>
                <a:off x="3330080" y="3127296"/>
                <a:ext cx="1825626" cy="1730378"/>
              </a:xfrm>
              <a:custGeom>
                <a:avLst/>
                <a:gdLst>
                  <a:gd name="T0" fmla="*/ 577 w 1150"/>
                  <a:gd name="T1" fmla="*/ 0 h 1090"/>
                  <a:gd name="T2" fmla="*/ 749 w 1150"/>
                  <a:gd name="T3" fmla="*/ 363 h 1090"/>
                  <a:gd name="T4" fmla="*/ 1150 w 1150"/>
                  <a:gd name="T5" fmla="*/ 414 h 1090"/>
                  <a:gd name="T6" fmla="*/ 855 w 1150"/>
                  <a:gd name="T7" fmla="*/ 692 h 1090"/>
                  <a:gd name="T8" fmla="*/ 932 w 1150"/>
                  <a:gd name="T9" fmla="*/ 1090 h 1090"/>
                  <a:gd name="T10" fmla="*/ 577 w 1150"/>
                  <a:gd name="T11" fmla="*/ 896 h 1090"/>
                  <a:gd name="T12" fmla="*/ 221 w 1150"/>
                  <a:gd name="T13" fmla="*/ 1090 h 1090"/>
                  <a:gd name="T14" fmla="*/ 295 w 1150"/>
                  <a:gd name="T15" fmla="*/ 692 h 1090"/>
                  <a:gd name="T16" fmla="*/ 0 w 1150"/>
                  <a:gd name="T17" fmla="*/ 414 h 1090"/>
                  <a:gd name="T18" fmla="*/ 404 w 1150"/>
                  <a:gd name="T19" fmla="*/ 363 h 1090"/>
                  <a:gd name="T20" fmla="*/ 577 w 1150"/>
                  <a:gd name="T21" fmla="*/ 0 h 1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50" h="1090">
                    <a:moveTo>
                      <a:pt x="577" y="0"/>
                    </a:moveTo>
                    <a:lnTo>
                      <a:pt x="749" y="363"/>
                    </a:lnTo>
                    <a:lnTo>
                      <a:pt x="1150" y="414"/>
                    </a:lnTo>
                    <a:lnTo>
                      <a:pt x="855" y="692"/>
                    </a:lnTo>
                    <a:lnTo>
                      <a:pt x="932" y="1090"/>
                    </a:lnTo>
                    <a:lnTo>
                      <a:pt x="577" y="896"/>
                    </a:lnTo>
                    <a:lnTo>
                      <a:pt x="221" y="1090"/>
                    </a:lnTo>
                    <a:lnTo>
                      <a:pt x="295" y="692"/>
                    </a:lnTo>
                    <a:lnTo>
                      <a:pt x="0" y="414"/>
                    </a:lnTo>
                    <a:lnTo>
                      <a:pt x="404" y="363"/>
                    </a:lnTo>
                    <a:lnTo>
                      <a:pt x="577" y="0"/>
                    </a:lnTo>
                    <a:close/>
                  </a:path>
                </a:pathLst>
              </a:custGeom>
              <a:solidFill>
                <a:srgbClr val="F09C2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7"/>
              <p:cNvSpPr>
                <a:spLocks/>
              </p:cNvSpPr>
              <p:nvPr/>
            </p:nvSpPr>
            <p:spPr bwMode="auto">
              <a:xfrm>
                <a:off x="3477718" y="3284459"/>
                <a:ext cx="1530351" cy="1452565"/>
              </a:xfrm>
              <a:custGeom>
                <a:avLst/>
                <a:gdLst>
                  <a:gd name="T0" fmla="*/ 484 w 964"/>
                  <a:gd name="T1" fmla="*/ 0 h 915"/>
                  <a:gd name="T2" fmla="*/ 628 w 964"/>
                  <a:gd name="T3" fmla="*/ 306 h 915"/>
                  <a:gd name="T4" fmla="*/ 964 w 964"/>
                  <a:gd name="T5" fmla="*/ 350 h 915"/>
                  <a:gd name="T6" fmla="*/ 717 w 964"/>
                  <a:gd name="T7" fmla="*/ 583 h 915"/>
                  <a:gd name="T8" fmla="*/ 781 w 964"/>
                  <a:gd name="T9" fmla="*/ 915 h 915"/>
                  <a:gd name="T10" fmla="*/ 484 w 964"/>
                  <a:gd name="T11" fmla="*/ 752 h 915"/>
                  <a:gd name="T12" fmla="*/ 186 w 964"/>
                  <a:gd name="T13" fmla="*/ 915 h 915"/>
                  <a:gd name="T14" fmla="*/ 247 w 964"/>
                  <a:gd name="T15" fmla="*/ 583 h 915"/>
                  <a:gd name="T16" fmla="*/ 0 w 964"/>
                  <a:gd name="T17" fmla="*/ 350 h 915"/>
                  <a:gd name="T18" fmla="*/ 336 w 964"/>
                  <a:gd name="T19" fmla="*/ 306 h 915"/>
                  <a:gd name="T20" fmla="*/ 484 w 964"/>
                  <a:gd name="T21" fmla="*/ 0 h 9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64" h="915">
                    <a:moveTo>
                      <a:pt x="484" y="0"/>
                    </a:moveTo>
                    <a:lnTo>
                      <a:pt x="628" y="306"/>
                    </a:lnTo>
                    <a:lnTo>
                      <a:pt x="964" y="350"/>
                    </a:lnTo>
                    <a:lnTo>
                      <a:pt x="717" y="583"/>
                    </a:lnTo>
                    <a:lnTo>
                      <a:pt x="781" y="915"/>
                    </a:lnTo>
                    <a:lnTo>
                      <a:pt x="484" y="752"/>
                    </a:lnTo>
                    <a:lnTo>
                      <a:pt x="186" y="915"/>
                    </a:lnTo>
                    <a:lnTo>
                      <a:pt x="247" y="583"/>
                    </a:lnTo>
                    <a:lnTo>
                      <a:pt x="0" y="350"/>
                    </a:lnTo>
                    <a:lnTo>
                      <a:pt x="336" y="306"/>
                    </a:lnTo>
                    <a:lnTo>
                      <a:pt x="484" y="0"/>
                    </a:lnTo>
                    <a:close/>
                  </a:path>
                </a:pathLst>
              </a:custGeom>
              <a:solidFill>
                <a:srgbClr val="E142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Rectangle 8"/>
              <p:cNvSpPr>
                <a:spLocks noChangeArrowheads="1"/>
              </p:cNvSpPr>
              <p:nvPr/>
            </p:nvSpPr>
            <p:spPr bwMode="auto">
              <a:xfrm>
                <a:off x="3507880" y="1987469"/>
                <a:ext cx="1474788" cy="354011"/>
              </a:xfrm>
              <a:prstGeom prst="rect">
                <a:avLst/>
              </a:prstGeom>
              <a:solidFill>
                <a:srgbClr val="DB675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  <p:sp>
            <p:nvSpPr>
              <p:cNvPr id="63" name="Rectangle 9"/>
              <p:cNvSpPr>
                <a:spLocks noChangeArrowheads="1"/>
              </p:cNvSpPr>
              <p:nvPr/>
            </p:nvSpPr>
            <p:spPr bwMode="auto">
              <a:xfrm>
                <a:off x="3507880" y="2341482"/>
                <a:ext cx="1474788" cy="344488"/>
              </a:xfrm>
              <a:prstGeom prst="rect">
                <a:avLst/>
              </a:prstGeom>
              <a:solidFill>
                <a:srgbClr val="14826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Rectangle 9"/>
              <p:cNvSpPr>
                <a:spLocks noChangeArrowheads="1"/>
              </p:cNvSpPr>
              <p:nvPr/>
            </p:nvSpPr>
            <p:spPr bwMode="auto">
              <a:xfrm>
                <a:off x="3507880" y="2638814"/>
                <a:ext cx="1474788" cy="396405"/>
              </a:xfrm>
              <a:prstGeom prst="rect">
                <a:avLst/>
              </a:prstGeom>
              <a:solidFill>
                <a:srgbClr val="F09C2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85" name="组合 84"/>
          <p:cNvGrpSpPr/>
          <p:nvPr/>
        </p:nvGrpSpPr>
        <p:grpSpPr>
          <a:xfrm>
            <a:off x="4954148" y="3532529"/>
            <a:ext cx="2606443" cy="1888094"/>
            <a:chOff x="4954148" y="3532529"/>
            <a:chExt cx="2606443" cy="1888094"/>
          </a:xfrm>
        </p:grpSpPr>
        <p:pic>
          <p:nvPicPr>
            <p:cNvPr id="65" name="图片 64"/>
            <p:cNvPicPr>
              <a:picLocks noChangeAspect="1"/>
            </p:cNvPicPr>
            <p:nvPr/>
          </p:nvPicPr>
          <p:blipFill>
            <a:blip r:embed="rId7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-8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54149" y="3532529"/>
              <a:ext cx="2597734" cy="1888094"/>
            </a:xfrm>
            <a:prstGeom prst="rect">
              <a:avLst/>
            </a:prstGeom>
          </p:spPr>
        </p:pic>
        <p:sp>
          <p:nvSpPr>
            <p:cNvPr id="66" name="矩形 65"/>
            <p:cNvSpPr/>
            <p:nvPr/>
          </p:nvSpPr>
          <p:spPr>
            <a:xfrm>
              <a:off x="4954148" y="3559007"/>
              <a:ext cx="2606443" cy="1840086"/>
            </a:xfrm>
            <a:prstGeom prst="rect">
              <a:avLst/>
            </a:prstGeom>
            <a:noFill/>
            <a:ln>
              <a:solidFill>
                <a:srgbClr val="DB67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6112389" y="3556211"/>
              <a:ext cx="281254" cy="442182"/>
              <a:chOff x="3330080" y="1987469"/>
              <a:chExt cx="1825626" cy="2870205"/>
            </a:xfrm>
          </p:grpSpPr>
          <p:sp>
            <p:nvSpPr>
              <p:cNvPr id="68" name="Freeform 5"/>
              <p:cNvSpPr>
                <a:spLocks/>
              </p:cNvSpPr>
              <p:nvPr/>
            </p:nvSpPr>
            <p:spPr bwMode="auto">
              <a:xfrm>
                <a:off x="3777755" y="3035221"/>
                <a:ext cx="935038" cy="436563"/>
              </a:xfrm>
              <a:custGeom>
                <a:avLst/>
                <a:gdLst>
                  <a:gd name="T0" fmla="*/ 0 w 589"/>
                  <a:gd name="T1" fmla="*/ 0 h 275"/>
                  <a:gd name="T2" fmla="*/ 259 w 589"/>
                  <a:gd name="T3" fmla="*/ 275 h 275"/>
                  <a:gd name="T4" fmla="*/ 282 w 589"/>
                  <a:gd name="T5" fmla="*/ 275 h 275"/>
                  <a:gd name="T6" fmla="*/ 307 w 589"/>
                  <a:gd name="T7" fmla="*/ 275 h 275"/>
                  <a:gd name="T8" fmla="*/ 327 w 589"/>
                  <a:gd name="T9" fmla="*/ 275 h 275"/>
                  <a:gd name="T10" fmla="*/ 589 w 589"/>
                  <a:gd name="T11" fmla="*/ 0 h 275"/>
                  <a:gd name="T12" fmla="*/ 0 w 589"/>
                  <a:gd name="T13" fmla="*/ 0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9" h="275">
                    <a:moveTo>
                      <a:pt x="0" y="0"/>
                    </a:moveTo>
                    <a:lnTo>
                      <a:pt x="259" y="275"/>
                    </a:lnTo>
                    <a:lnTo>
                      <a:pt x="282" y="275"/>
                    </a:lnTo>
                    <a:lnTo>
                      <a:pt x="307" y="275"/>
                    </a:lnTo>
                    <a:lnTo>
                      <a:pt x="327" y="275"/>
                    </a:lnTo>
                    <a:lnTo>
                      <a:pt x="58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F7F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Freeform 6"/>
              <p:cNvSpPr>
                <a:spLocks/>
              </p:cNvSpPr>
              <p:nvPr/>
            </p:nvSpPr>
            <p:spPr bwMode="auto">
              <a:xfrm>
                <a:off x="3330080" y="3127296"/>
                <a:ext cx="1825626" cy="1730378"/>
              </a:xfrm>
              <a:custGeom>
                <a:avLst/>
                <a:gdLst>
                  <a:gd name="T0" fmla="*/ 577 w 1150"/>
                  <a:gd name="T1" fmla="*/ 0 h 1090"/>
                  <a:gd name="T2" fmla="*/ 749 w 1150"/>
                  <a:gd name="T3" fmla="*/ 363 h 1090"/>
                  <a:gd name="T4" fmla="*/ 1150 w 1150"/>
                  <a:gd name="T5" fmla="*/ 414 h 1090"/>
                  <a:gd name="T6" fmla="*/ 855 w 1150"/>
                  <a:gd name="T7" fmla="*/ 692 h 1090"/>
                  <a:gd name="T8" fmla="*/ 932 w 1150"/>
                  <a:gd name="T9" fmla="*/ 1090 h 1090"/>
                  <a:gd name="T10" fmla="*/ 577 w 1150"/>
                  <a:gd name="T11" fmla="*/ 896 h 1090"/>
                  <a:gd name="T12" fmla="*/ 221 w 1150"/>
                  <a:gd name="T13" fmla="*/ 1090 h 1090"/>
                  <a:gd name="T14" fmla="*/ 295 w 1150"/>
                  <a:gd name="T15" fmla="*/ 692 h 1090"/>
                  <a:gd name="T16" fmla="*/ 0 w 1150"/>
                  <a:gd name="T17" fmla="*/ 414 h 1090"/>
                  <a:gd name="T18" fmla="*/ 404 w 1150"/>
                  <a:gd name="T19" fmla="*/ 363 h 1090"/>
                  <a:gd name="T20" fmla="*/ 577 w 1150"/>
                  <a:gd name="T21" fmla="*/ 0 h 1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50" h="1090">
                    <a:moveTo>
                      <a:pt x="577" y="0"/>
                    </a:moveTo>
                    <a:lnTo>
                      <a:pt x="749" y="363"/>
                    </a:lnTo>
                    <a:lnTo>
                      <a:pt x="1150" y="414"/>
                    </a:lnTo>
                    <a:lnTo>
                      <a:pt x="855" y="692"/>
                    </a:lnTo>
                    <a:lnTo>
                      <a:pt x="932" y="1090"/>
                    </a:lnTo>
                    <a:lnTo>
                      <a:pt x="577" y="896"/>
                    </a:lnTo>
                    <a:lnTo>
                      <a:pt x="221" y="1090"/>
                    </a:lnTo>
                    <a:lnTo>
                      <a:pt x="295" y="692"/>
                    </a:lnTo>
                    <a:lnTo>
                      <a:pt x="0" y="414"/>
                    </a:lnTo>
                    <a:lnTo>
                      <a:pt x="404" y="363"/>
                    </a:lnTo>
                    <a:lnTo>
                      <a:pt x="577" y="0"/>
                    </a:lnTo>
                    <a:close/>
                  </a:path>
                </a:pathLst>
              </a:custGeom>
              <a:solidFill>
                <a:srgbClr val="F09C2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Freeform 7"/>
              <p:cNvSpPr>
                <a:spLocks/>
              </p:cNvSpPr>
              <p:nvPr/>
            </p:nvSpPr>
            <p:spPr bwMode="auto">
              <a:xfrm>
                <a:off x="3477718" y="3284459"/>
                <a:ext cx="1530351" cy="1452565"/>
              </a:xfrm>
              <a:custGeom>
                <a:avLst/>
                <a:gdLst>
                  <a:gd name="T0" fmla="*/ 484 w 964"/>
                  <a:gd name="T1" fmla="*/ 0 h 915"/>
                  <a:gd name="T2" fmla="*/ 628 w 964"/>
                  <a:gd name="T3" fmla="*/ 306 h 915"/>
                  <a:gd name="T4" fmla="*/ 964 w 964"/>
                  <a:gd name="T5" fmla="*/ 350 h 915"/>
                  <a:gd name="T6" fmla="*/ 717 w 964"/>
                  <a:gd name="T7" fmla="*/ 583 h 915"/>
                  <a:gd name="T8" fmla="*/ 781 w 964"/>
                  <a:gd name="T9" fmla="*/ 915 h 915"/>
                  <a:gd name="T10" fmla="*/ 484 w 964"/>
                  <a:gd name="T11" fmla="*/ 752 h 915"/>
                  <a:gd name="T12" fmla="*/ 186 w 964"/>
                  <a:gd name="T13" fmla="*/ 915 h 915"/>
                  <a:gd name="T14" fmla="*/ 247 w 964"/>
                  <a:gd name="T15" fmla="*/ 583 h 915"/>
                  <a:gd name="T16" fmla="*/ 0 w 964"/>
                  <a:gd name="T17" fmla="*/ 350 h 915"/>
                  <a:gd name="T18" fmla="*/ 336 w 964"/>
                  <a:gd name="T19" fmla="*/ 306 h 915"/>
                  <a:gd name="T20" fmla="*/ 484 w 964"/>
                  <a:gd name="T21" fmla="*/ 0 h 9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64" h="915">
                    <a:moveTo>
                      <a:pt x="484" y="0"/>
                    </a:moveTo>
                    <a:lnTo>
                      <a:pt x="628" y="306"/>
                    </a:lnTo>
                    <a:lnTo>
                      <a:pt x="964" y="350"/>
                    </a:lnTo>
                    <a:lnTo>
                      <a:pt x="717" y="583"/>
                    </a:lnTo>
                    <a:lnTo>
                      <a:pt x="781" y="915"/>
                    </a:lnTo>
                    <a:lnTo>
                      <a:pt x="484" y="752"/>
                    </a:lnTo>
                    <a:lnTo>
                      <a:pt x="186" y="915"/>
                    </a:lnTo>
                    <a:lnTo>
                      <a:pt x="247" y="583"/>
                    </a:lnTo>
                    <a:lnTo>
                      <a:pt x="0" y="350"/>
                    </a:lnTo>
                    <a:lnTo>
                      <a:pt x="336" y="306"/>
                    </a:lnTo>
                    <a:lnTo>
                      <a:pt x="484" y="0"/>
                    </a:lnTo>
                    <a:close/>
                  </a:path>
                </a:pathLst>
              </a:custGeom>
              <a:solidFill>
                <a:srgbClr val="E142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Rectangle 8"/>
              <p:cNvSpPr>
                <a:spLocks noChangeArrowheads="1"/>
              </p:cNvSpPr>
              <p:nvPr/>
            </p:nvSpPr>
            <p:spPr bwMode="auto">
              <a:xfrm>
                <a:off x="3507880" y="1987469"/>
                <a:ext cx="1474788" cy="354011"/>
              </a:xfrm>
              <a:prstGeom prst="rect">
                <a:avLst/>
              </a:prstGeom>
              <a:solidFill>
                <a:srgbClr val="DB675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  <p:sp>
            <p:nvSpPr>
              <p:cNvPr id="72" name="Rectangle 9"/>
              <p:cNvSpPr>
                <a:spLocks noChangeArrowheads="1"/>
              </p:cNvSpPr>
              <p:nvPr/>
            </p:nvSpPr>
            <p:spPr bwMode="auto">
              <a:xfrm>
                <a:off x="3507880" y="2341482"/>
                <a:ext cx="1474788" cy="344488"/>
              </a:xfrm>
              <a:prstGeom prst="rect">
                <a:avLst/>
              </a:prstGeom>
              <a:solidFill>
                <a:srgbClr val="14826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Rectangle 9"/>
              <p:cNvSpPr>
                <a:spLocks noChangeArrowheads="1"/>
              </p:cNvSpPr>
              <p:nvPr/>
            </p:nvSpPr>
            <p:spPr bwMode="auto">
              <a:xfrm>
                <a:off x="3507880" y="2638814"/>
                <a:ext cx="1474788" cy="396405"/>
              </a:xfrm>
              <a:prstGeom prst="rect">
                <a:avLst/>
              </a:prstGeom>
              <a:solidFill>
                <a:srgbClr val="F09C2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86" name="组合 85"/>
          <p:cNvGrpSpPr/>
          <p:nvPr/>
        </p:nvGrpSpPr>
        <p:grpSpPr>
          <a:xfrm>
            <a:off x="8526216" y="1215859"/>
            <a:ext cx="2681716" cy="3893241"/>
            <a:chOff x="8526216" y="1527383"/>
            <a:chExt cx="2681716" cy="3893241"/>
          </a:xfrm>
        </p:grpSpPr>
        <p:sp>
          <p:nvSpPr>
            <p:cNvPr id="38" name="矩形 37"/>
            <p:cNvSpPr/>
            <p:nvPr/>
          </p:nvSpPr>
          <p:spPr>
            <a:xfrm>
              <a:off x="8526216" y="1531952"/>
              <a:ext cx="2681716" cy="3888672"/>
            </a:xfrm>
            <a:prstGeom prst="rect">
              <a:avLst/>
            </a:prstGeom>
            <a:solidFill>
              <a:srgbClr val="E2887E"/>
            </a:solidFill>
            <a:ln>
              <a:solidFill>
                <a:srgbClr val="DB67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4" name="图片 73"/>
            <p:cNvPicPr>
              <a:picLocks noChangeAspect="1"/>
            </p:cNvPicPr>
            <p:nvPr/>
          </p:nvPicPr>
          <p:blipFill>
            <a:blip r:embed="rId8" cstate="screen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-8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74261" y="1765167"/>
              <a:ext cx="2385626" cy="3418178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grpSp>
          <p:nvGrpSpPr>
            <p:cNvPr id="75" name="组合 74"/>
            <p:cNvGrpSpPr/>
            <p:nvPr/>
          </p:nvGrpSpPr>
          <p:grpSpPr>
            <a:xfrm>
              <a:off x="9770992" y="1527383"/>
              <a:ext cx="281254" cy="442182"/>
              <a:chOff x="3330080" y="1987469"/>
              <a:chExt cx="1825626" cy="2870205"/>
            </a:xfrm>
          </p:grpSpPr>
          <p:sp>
            <p:nvSpPr>
              <p:cNvPr id="76" name="Freeform 5"/>
              <p:cNvSpPr>
                <a:spLocks/>
              </p:cNvSpPr>
              <p:nvPr/>
            </p:nvSpPr>
            <p:spPr bwMode="auto">
              <a:xfrm>
                <a:off x="3777755" y="3035221"/>
                <a:ext cx="935038" cy="436563"/>
              </a:xfrm>
              <a:custGeom>
                <a:avLst/>
                <a:gdLst>
                  <a:gd name="T0" fmla="*/ 0 w 589"/>
                  <a:gd name="T1" fmla="*/ 0 h 275"/>
                  <a:gd name="T2" fmla="*/ 259 w 589"/>
                  <a:gd name="T3" fmla="*/ 275 h 275"/>
                  <a:gd name="T4" fmla="*/ 282 w 589"/>
                  <a:gd name="T5" fmla="*/ 275 h 275"/>
                  <a:gd name="T6" fmla="*/ 307 w 589"/>
                  <a:gd name="T7" fmla="*/ 275 h 275"/>
                  <a:gd name="T8" fmla="*/ 327 w 589"/>
                  <a:gd name="T9" fmla="*/ 275 h 275"/>
                  <a:gd name="T10" fmla="*/ 589 w 589"/>
                  <a:gd name="T11" fmla="*/ 0 h 275"/>
                  <a:gd name="T12" fmla="*/ 0 w 589"/>
                  <a:gd name="T13" fmla="*/ 0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9" h="275">
                    <a:moveTo>
                      <a:pt x="0" y="0"/>
                    </a:moveTo>
                    <a:lnTo>
                      <a:pt x="259" y="275"/>
                    </a:lnTo>
                    <a:lnTo>
                      <a:pt x="282" y="275"/>
                    </a:lnTo>
                    <a:lnTo>
                      <a:pt x="307" y="275"/>
                    </a:lnTo>
                    <a:lnTo>
                      <a:pt x="327" y="275"/>
                    </a:lnTo>
                    <a:lnTo>
                      <a:pt x="58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F7F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6"/>
              <p:cNvSpPr>
                <a:spLocks/>
              </p:cNvSpPr>
              <p:nvPr/>
            </p:nvSpPr>
            <p:spPr bwMode="auto">
              <a:xfrm>
                <a:off x="3330080" y="3127296"/>
                <a:ext cx="1825626" cy="1730378"/>
              </a:xfrm>
              <a:custGeom>
                <a:avLst/>
                <a:gdLst>
                  <a:gd name="T0" fmla="*/ 577 w 1150"/>
                  <a:gd name="T1" fmla="*/ 0 h 1090"/>
                  <a:gd name="T2" fmla="*/ 749 w 1150"/>
                  <a:gd name="T3" fmla="*/ 363 h 1090"/>
                  <a:gd name="T4" fmla="*/ 1150 w 1150"/>
                  <a:gd name="T5" fmla="*/ 414 h 1090"/>
                  <a:gd name="T6" fmla="*/ 855 w 1150"/>
                  <a:gd name="T7" fmla="*/ 692 h 1090"/>
                  <a:gd name="T8" fmla="*/ 932 w 1150"/>
                  <a:gd name="T9" fmla="*/ 1090 h 1090"/>
                  <a:gd name="T10" fmla="*/ 577 w 1150"/>
                  <a:gd name="T11" fmla="*/ 896 h 1090"/>
                  <a:gd name="T12" fmla="*/ 221 w 1150"/>
                  <a:gd name="T13" fmla="*/ 1090 h 1090"/>
                  <a:gd name="T14" fmla="*/ 295 w 1150"/>
                  <a:gd name="T15" fmla="*/ 692 h 1090"/>
                  <a:gd name="T16" fmla="*/ 0 w 1150"/>
                  <a:gd name="T17" fmla="*/ 414 h 1090"/>
                  <a:gd name="T18" fmla="*/ 404 w 1150"/>
                  <a:gd name="T19" fmla="*/ 363 h 1090"/>
                  <a:gd name="T20" fmla="*/ 577 w 1150"/>
                  <a:gd name="T21" fmla="*/ 0 h 1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50" h="1090">
                    <a:moveTo>
                      <a:pt x="577" y="0"/>
                    </a:moveTo>
                    <a:lnTo>
                      <a:pt x="749" y="363"/>
                    </a:lnTo>
                    <a:lnTo>
                      <a:pt x="1150" y="414"/>
                    </a:lnTo>
                    <a:lnTo>
                      <a:pt x="855" y="692"/>
                    </a:lnTo>
                    <a:lnTo>
                      <a:pt x="932" y="1090"/>
                    </a:lnTo>
                    <a:lnTo>
                      <a:pt x="577" y="896"/>
                    </a:lnTo>
                    <a:lnTo>
                      <a:pt x="221" y="1090"/>
                    </a:lnTo>
                    <a:lnTo>
                      <a:pt x="295" y="692"/>
                    </a:lnTo>
                    <a:lnTo>
                      <a:pt x="0" y="414"/>
                    </a:lnTo>
                    <a:lnTo>
                      <a:pt x="404" y="363"/>
                    </a:lnTo>
                    <a:lnTo>
                      <a:pt x="577" y="0"/>
                    </a:lnTo>
                    <a:close/>
                  </a:path>
                </a:pathLst>
              </a:custGeom>
              <a:solidFill>
                <a:srgbClr val="F09C2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Freeform 7"/>
              <p:cNvSpPr>
                <a:spLocks/>
              </p:cNvSpPr>
              <p:nvPr/>
            </p:nvSpPr>
            <p:spPr bwMode="auto">
              <a:xfrm>
                <a:off x="3477718" y="3284459"/>
                <a:ext cx="1530351" cy="1452565"/>
              </a:xfrm>
              <a:custGeom>
                <a:avLst/>
                <a:gdLst>
                  <a:gd name="T0" fmla="*/ 484 w 964"/>
                  <a:gd name="T1" fmla="*/ 0 h 915"/>
                  <a:gd name="T2" fmla="*/ 628 w 964"/>
                  <a:gd name="T3" fmla="*/ 306 h 915"/>
                  <a:gd name="T4" fmla="*/ 964 w 964"/>
                  <a:gd name="T5" fmla="*/ 350 h 915"/>
                  <a:gd name="T6" fmla="*/ 717 w 964"/>
                  <a:gd name="T7" fmla="*/ 583 h 915"/>
                  <a:gd name="T8" fmla="*/ 781 w 964"/>
                  <a:gd name="T9" fmla="*/ 915 h 915"/>
                  <a:gd name="T10" fmla="*/ 484 w 964"/>
                  <a:gd name="T11" fmla="*/ 752 h 915"/>
                  <a:gd name="T12" fmla="*/ 186 w 964"/>
                  <a:gd name="T13" fmla="*/ 915 h 915"/>
                  <a:gd name="T14" fmla="*/ 247 w 964"/>
                  <a:gd name="T15" fmla="*/ 583 h 915"/>
                  <a:gd name="T16" fmla="*/ 0 w 964"/>
                  <a:gd name="T17" fmla="*/ 350 h 915"/>
                  <a:gd name="T18" fmla="*/ 336 w 964"/>
                  <a:gd name="T19" fmla="*/ 306 h 915"/>
                  <a:gd name="T20" fmla="*/ 484 w 964"/>
                  <a:gd name="T21" fmla="*/ 0 h 9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64" h="915">
                    <a:moveTo>
                      <a:pt x="484" y="0"/>
                    </a:moveTo>
                    <a:lnTo>
                      <a:pt x="628" y="306"/>
                    </a:lnTo>
                    <a:lnTo>
                      <a:pt x="964" y="350"/>
                    </a:lnTo>
                    <a:lnTo>
                      <a:pt x="717" y="583"/>
                    </a:lnTo>
                    <a:lnTo>
                      <a:pt x="781" y="915"/>
                    </a:lnTo>
                    <a:lnTo>
                      <a:pt x="484" y="752"/>
                    </a:lnTo>
                    <a:lnTo>
                      <a:pt x="186" y="915"/>
                    </a:lnTo>
                    <a:lnTo>
                      <a:pt x="247" y="583"/>
                    </a:lnTo>
                    <a:lnTo>
                      <a:pt x="0" y="350"/>
                    </a:lnTo>
                    <a:lnTo>
                      <a:pt x="336" y="306"/>
                    </a:lnTo>
                    <a:lnTo>
                      <a:pt x="484" y="0"/>
                    </a:lnTo>
                    <a:close/>
                  </a:path>
                </a:pathLst>
              </a:custGeom>
              <a:solidFill>
                <a:srgbClr val="E142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Rectangle 8"/>
              <p:cNvSpPr>
                <a:spLocks noChangeArrowheads="1"/>
              </p:cNvSpPr>
              <p:nvPr/>
            </p:nvSpPr>
            <p:spPr bwMode="auto">
              <a:xfrm>
                <a:off x="3507880" y="1987469"/>
                <a:ext cx="1474788" cy="354011"/>
              </a:xfrm>
              <a:prstGeom prst="rect">
                <a:avLst/>
              </a:prstGeom>
              <a:solidFill>
                <a:srgbClr val="DB675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  <p:sp>
            <p:nvSpPr>
              <p:cNvPr id="80" name="Rectangle 9"/>
              <p:cNvSpPr>
                <a:spLocks noChangeArrowheads="1"/>
              </p:cNvSpPr>
              <p:nvPr/>
            </p:nvSpPr>
            <p:spPr bwMode="auto">
              <a:xfrm>
                <a:off x="3507880" y="2341482"/>
                <a:ext cx="1474788" cy="344488"/>
              </a:xfrm>
              <a:prstGeom prst="rect">
                <a:avLst/>
              </a:prstGeom>
              <a:solidFill>
                <a:srgbClr val="14826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Rectangle 9"/>
              <p:cNvSpPr>
                <a:spLocks noChangeArrowheads="1"/>
              </p:cNvSpPr>
              <p:nvPr/>
            </p:nvSpPr>
            <p:spPr bwMode="auto">
              <a:xfrm>
                <a:off x="3507880" y="2638814"/>
                <a:ext cx="1474788" cy="396405"/>
              </a:xfrm>
              <a:prstGeom prst="rect">
                <a:avLst/>
              </a:prstGeom>
              <a:solidFill>
                <a:srgbClr val="F09C2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87" name="文本框 86"/>
          <p:cNvSpPr txBox="1"/>
          <p:nvPr/>
        </p:nvSpPr>
        <p:spPr>
          <a:xfrm>
            <a:off x="1863634" y="3095556"/>
            <a:ext cx="1759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证书名字</a:t>
            </a:r>
          </a:p>
        </p:txBody>
      </p:sp>
      <p:sp>
        <p:nvSpPr>
          <p:cNvPr id="88" name="文本框 87"/>
          <p:cNvSpPr txBox="1"/>
          <p:nvPr/>
        </p:nvSpPr>
        <p:spPr>
          <a:xfrm>
            <a:off x="5373450" y="3095556"/>
            <a:ext cx="1759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证书名字</a:t>
            </a:r>
          </a:p>
        </p:txBody>
      </p:sp>
      <p:sp>
        <p:nvSpPr>
          <p:cNvPr id="89" name="文本框 88"/>
          <p:cNvSpPr txBox="1"/>
          <p:nvPr/>
        </p:nvSpPr>
        <p:spPr>
          <a:xfrm>
            <a:off x="1863634" y="5452836"/>
            <a:ext cx="1759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证书名字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5373450" y="5452836"/>
            <a:ext cx="1759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证书名字</a:t>
            </a:r>
          </a:p>
        </p:txBody>
      </p:sp>
      <p:sp>
        <p:nvSpPr>
          <p:cNvPr id="91" name="文本框 90"/>
          <p:cNvSpPr txBox="1"/>
          <p:nvPr/>
        </p:nvSpPr>
        <p:spPr>
          <a:xfrm>
            <a:off x="8987508" y="5235957"/>
            <a:ext cx="1759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重要证书名字</a:t>
            </a:r>
          </a:p>
        </p:txBody>
      </p:sp>
    </p:spTree>
    <p:extLst>
      <p:ext uri="{BB962C8B-B14F-4D97-AF65-F5344CB8AC3E}">
        <p14:creationId xmlns:p14="http://schemas.microsoft.com/office/powerpoint/2010/main" val="2635619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  <p:bldP spid="88" grpId="0"/>
      <p:bldP spid="89" grpId="0"/>
      <p:bldP spid="90" grpId="0"/>
      <p:bldP spid="9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33828" y="4267199"/>
            <a:ext cx="11524343" cy="2249715"/>
          </a:xfrm>
          <a:prstGeom prst="rect">
            <a:avLst/>
          </a:prstGeom>
          <a:gradFill>
            <a:gsLst>
              <a:gs pos="0">
                <a:srgbClr val="F2F2F2"/>
              </a:gs>
              <a:gs pos="100000">
                <a:srgbClr val="F2F2F2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827" y="4267198"/>
            <a:ext cx="11517107" cy="2249715"/>
          </a:xfrm>
          <a:prstGeom prst="rect">
            <a:avLst/>
          </a:prstGeom>
          <a:ln>
            <a:noFill/>
          </a:ln>
        </p:spPr>
      </p:pic>
      <p:grpSp>
        <p:nvGrpSpPr>
          <p:cNvPr id="4" name="组合 3"/>
          <p:cNvGrpSpPr/>
          <p:nvPr/>
        </p:nvGrpSpPr>
        <p:grpSpPr>
          <a:xfrm>
            <a:off x="4397778" y="2699655"/>
            <a:ext cx="3360768" cy="1567542"/>
            <a:chOff x="75845" y="2220686"/>
            <a:chExt cx="3360768" cy="1567542"/>
          </a:xfrm>
        </p:grpSpPr>
        <p:sp>
          <p:nvSpPr>
            <p:cNvPr id="21" name="椭圆 20"/>
            <p:cNvSpPr/>
            <p:nvPr/>
          </p:nvSpPr>
          <p:spPr>
            <a:xfrm>
              <a:off x="445293" y="2220686"/>
              <a:ext cx="2569030" cy="391886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4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471713" y="3396342"/>
              <a:ext cx="2569030" cy="391886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4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75845" y="2365829"/>
              <a:ext cx="3360768" cy="1233714"/>
            </a:xfrm>
            <a:prstGeom prst="rect">
              <a:avLst/>
            </a:prstGeom>
            <a:gradFill flip="none" rotWithShape="1">
              <a:gsLst>
                <a:gs pos="50000">
                  <a:srgbClr val="14826D">
                    <a:lumMod val="90000"/>
                    <a:lumOff val="10000"/>
                  </a:srgbClr>
                </a:gs>
                <a:gs pos="0">
                  <a:srgbClr val="14826D"/>
                </a:gs>
                <a:gs pos="100000">
                  <a:srgbClr val="14826D"/>
                </a:gs>
              </a:gsLst>
              <a:lin ang="108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未来规划</a:t>
              </a: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5085504" y="3682361"/>
            <a:ext cx="1932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</a:rPr>
              <a:t>Future Planning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638308" y="1015109"/>
            <a:ext cx="685328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000" b="1" dirty="0">
                <a:solidFill>
                  <a:srgbClr val="1482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第四部分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2638308" y="1876883"/>
            <a:ext cx="6853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1482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Part Four</a:t>
            </a:r>
            <a:endParaRPr lang="zh-CN" altLang="en-US" sz="2800" b="1" dirty="0">
              <a:solidFill>
                <a:srgbClr val="14826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12"/>
          <p:cNvSpPr>
            <a:spLocks noEditPoints="1"/>
          </p:cNvSpPr>
          <p:nvPr/>
        </p:nvSpPr>
        <p:spPr bwMode="auto">
          <a:xfrm>
            <a:off x="5896645" y="2867432"/>
            <a:ext cx="310192" cy="333210"/>
          </a:xfrm>
          <a:custGeom>
            <a:avLst/>
            <a:gdLst/>
            <a:ahLst/>
            <a:cxnLst>
              <a:cxn ang="0">
                <a:pos x="149" y="42"/>
              </a:cxn>
              <a:cxn ang="0">
                <a:pos x="102" y="40"/>
              </a:cxn>
              <a:cxn ang="0">
                <a:pos x="53" y="40"/>
              </a:cxn>
              <a:cxn ang="0">
                <a:pos x="6" y="42"/>
              </a:cxn>
              <a:cxn ang="0">
                <a:pos x="17" y="94"/>
              </a:cxn>
              <a:cxn ang="0">
                <a:pos x="24" y="132"/>
              </a:cxn>
              <a:cxn ang="0">
                <a:pos x="77" y="166"/>
              </a:cxn>
              <a:cxn ang="0">
                <a:pos x="131" y="132"/>
              </a:cxn>
              <a:cxn ang="0">
                <a:pos x="127" y="83"/>
              </a:cxn>
              <a:cxn ang="0">
                <a:pos x="145" y="44"/>
              </a:cxn>
              <a:cxn ang="0">
                <a:pos x="106" y="67"/>
              </a:cxn>
              <a:cxn ang="0">
                <a:pos x="131" y="40"/>
              </a:cxn>
              <a:cxn ang="0">
                <a:pos x="77" y="110"/>
              </a:cxn>
              <a:cxn ang="0">
                <a:pos x="54" y="96"/>
              </a:cxn>
              <a:cxn ang="0">
                <a:pos x="54" y="70"/>
              </a:cxn>
              <a:cxn ang="0">
                <a:pos x="77" y="56"/>
              </a:cxn>
              <a:cxn ang="0">
                <a:pos x="101" y="70"/>
              </a:cxn>
              <a:cxn ang="0">
                <a:pos x="101" y="96"/>
              </a:cxn>
              <a:cxn ang="0">
                <a:pos x="100" y="103"/>
              </a:cxn>
              <a:cxn ang="0">
                <a:pos x="83" y="113"/>
              </a:cxn>
              <a:cxn ang="0">
                <a:pos x="100" y="103"/>
              </a:cxn>
              <a:cxn ang="0">
                <a:pos x="57" y="119"/>
              </a:cxn>
              <a:cxn ang="0">
                <a:pos x="63" y="108"/>
              </a:cxn>
              <a:cxn ang="0">
                <a:pos x="49" y="93"/>
              </a:cxn>
              <a:cxn ang="0">
                <a:pos x="49" y="73"/>
              </a:cxn>
              <a:cxn ang="0">
                <a:pos x="49" y="93"/>
              </a:cxn>
              <a:cxn ang="0">
                <a:pos x="57" y="47"/>
              </a:cxn>
              <a:cxn ang="0">
                <a:pos x="63" y="58"/>
              </a:cxn>
              <a:cxn ang="0">
                <a:pos x="83" y="53"/>
              </a:cxn>
              <a:cxn ang="0">
                <a:pos x="100" y="63"/>
              </a:cxn>
              <a:cxn ang="0">
                <a:pos x="83" y="53"/>
              </a:cxn>
              <a:cxn ang="0">
                <a:pos x="119" y="83"/>
              </a:cxn>
              <a:cxn ang="0">
                <a:pos x="106" y="83"/>
              </a:cxn>
              <a:cxn ang="0">
                <a:pos x="77" y="6"/>
              </a:cxn>
              <a:cxn ang="0">
                <a:pos x="77" y="50"/>
              </a:cxn>
              <a:cxn ang="0">
                <a:pos x="77" y="6"/>
              </a:cxn>
              <a:cxn ang="0">
                <a:pos x="24" y="40"/>
              </a:cxn>
              <a:cxn ang="0">
                <a:pos x="49" y="67"/>
              </a:cxn>
              <a:cxn ang="0">
                <a:pos x="10" y="44"/>
              </a:cxn>
              <a:cxn ang="0">
                <a:pos x="24" y="126"/>
              </a:cxn>
              <a:cxn ang="0">
                <a:pos x="21" y="97"/>
              </a:cxn>
              <a:cxn ang="0">
                <a:pos x="49" y="99"/>
              </a:cxn>
              <a:cxn ang="0">
                <a:pos x="24" y="126"/>
              </a:cxn>
              <a:cxn ang="0">
                <a:pos x="58" y="124"/>
              </a:cxn>
              <a:cxn ang="0">
                <a:pos x="97" y="124"/>
              </a:cxn>
              <a:cxn ang="0">
                <a:pos x="145" y="122"/>
              </a:cxn>
              <a:cxn ang="0">
                <a:pos x="131" y="126"/>
              </a:cxn>
              <a:cxn ang="0">
                <a:pos x="106" y="99"/>
              </a:cxn>
              <a:cxn ang="0">
                <a:pos x="145" y="122"/>
              </a:cxn>
              <a:cxn ang="0">
                <a:pos x="64" y="83"/>
              </a:cxn>
              <a:cxn ang="0">
                <a:pos x="91" y="83"/>
              </a:cxn>
              <a:cxn ang="0">
                <a:pos x="77" y="91"/>
              </a:cxn>
              <a:cxn ang="0">
                <a:pos x="77" y="75"/>
              </a:cxn>
              <a:cxn ang="0">
                <a:pos x="77" y="91"/>
              </a:cxn>
              <a:cxn ang="0">
                <a:pos x="77" y="91"/>
              </a:cxn>
            </a:cxnLst>
            <a:rect l="0" t="0" r="r" b="b"/>
            <a:pathLst>
              <a:path w="155" h="166">
                <a:moveTo>
                  <a:pt x="127" y="83"/>
                </a:moveTo>
                <a:cubicBezTo>
                  <a:pt x="144" y="68"/>
                  <a:pt x="155" y="52"/>
                  <a:pt x="149" y="42"/>
                </a:cubicBezTo>
                <a:cubicBezTo>
                  <a:pt x="147" y="38"/>
                  <a:pt x="143" y="34"/>
                  <a:pt x="131" y="34"/>
                </a:cubicBezTo>
                <a:cubicBezTo>
                  <a:pt x="123" y="34"/>
                  <a:pt x="113" y="36"/>
                  <a:pt x="102" y="40"/>
                </a:cubicBezTo>
                <a:cubicBezTo>
                  <a:pt x="98" y="17"/>
                  <a:pt x="89" y="0"/>
                  <a:pt x="77" y="0"/>
                </a:cubicBezTo>
                <a:cubicBezTo>
                  <a:pt x="66" y="0"/>
                  <a:pt x="57" y="17"/>
                  <a:pt x="53" y="40"/>
                </a:cubicBezTo>
                <a:cubicBezTo>
                  <a:pt x="42" y="36"/>
                  <a:pt x="32" y="34"/>
                  <a:pt x="24" y="34"/>
                </a:cubicBezTo>
                <a:cubicBezTo>
                  <a:pt x="12" y="34"/>
                  <a:pt x="8" y="38"/>
                  <a:pt x="6" y="42"/>
                </a:cubicBezTo>
                <a:cubicBezTo>
                  <a:pt x="0" y="52"/>
                  <a:pt x="10" y="68"/>
                  <a:pt x="28" y="83"/>
                </a:cubicBezTo>
                <a:cubicBezTo>
                  <a:pt x="24" y="87"/>
                  <a:pt x="20" y="90"/>
                  <a:pt x="17" y="94"/>
                </a:cubicBezTo>
                <a:cubicBezTo>
                  <a:pt x="6" y="106"/>
                  <a:pt x="2" y="117"/>
                  <a:pt x="6" y="124"/>
                </a:cubicBezTo>
                <a:cubicBezTo>
                  <a:pt x="8" y="128"/>
                  <a:pt x="12" y="132"/>
                  <a:pt x="24" y="132"/>
                </a:cubicBezTo>
                <a:cubicBezTo>
                  <a:pt x="32" y="132"/>
                  <a:pt x="42" y="130"/>
                  <a:pt x="53" y="126"/>
                </a:cubicBezTo>
                <a:cubicBezTo>
                  <a:pt x="57" y="149"/>
                  <a:pt x="66" y="166"/>
                  <a:pt x="77" y="166"/>
                </a:cubicBezTo>
                <a:cubicBezTo>
                  <a:pt x="89" y="166"/>
                  <a:pt x="98" y="149"/>
                  <a:pt x="102" y="126"/>
                </a:cubicBezTo>
                <a:cubicBezTo>
                  <a:pt x="113" y="130"/>
                  <a:pt x="123" y="132"/>
                  <a:pt x="131" y="132"/>
                </a:cubicBezTo>
                <a:cubicBezTo>
                  <a:pt x="143" y="132"/>
                  <a:pt x="147" y="128"/>
                  <a:pt x="149" y="124"/>
                </a:cubicBezTo>
                <a:cubicBezTo>
                  <a:pt x="155" y="114"/>
                  <a:pt x="144" y="98"/>
                  <a:pt x="127" y="83"/>
                </a:cubicBezTo>
                <a:close/>
                <a:moveTo>
                  <a:pt x="131" y="40"/>
                </a:moveTo>
                <a:cubicBezTo>
                  <a:pt x="136" y="40"/>
                  <a:pt x="142" y="40"/>
                  <a:pt x="145" y="44"/>
                </a:cubicBezTo>
                <a:cubicBezTo>
                  <a:pt x="148" y="51"/>
                  <a:pt x="140" y="64"/>
                  <a:pt x="123" y="80"/>
                </a:cubicBezTo>
                <a:cubicBezTo>
                  <a:pt x="118" y="75"/>
                  <a:pt x="112" y="71"/>
                  <a:pt x="106" y="67"/>
                </a:cubicBezTo>
                <a:cubicBezTo>
                  <a:pt x="105" y="59"/>
                  <a:pt x="104" y="52"/>
                  <a:pt x="103" y="45"/>
                </a:cubicBezTo>
                <a:cubicBezTo>
                  <a:pt x="114" y="42"/>
                  <a:pt x="124" y="40"/>
                  <a:pt x="131" y="40"/>
                </a:cubicBezTo>
                <a:close/>
                <a:moveTo>
                  <a:pt x="89" y="103"/>
                </a:moveTo>
                <a:cubicBezTo>
                  <a:pt x="85" y="106"/>
                  <a:pt x="81" y="108"/>
                  <a:pt x="77" y="110"/>
                </a:cubicBezTo>
                <a:cubicBezTo>
                  <a:pt x="74" y="108"/>
                  <a:pt x="70" y="106"/>
                  <a:pt x="66" y="103"/>
                </a:cubicBezTo>
                <a:cubicBezTo>
                  <a:pt x="62" y="101"/>
                  <a:pt x="58" y="99"/>
                  <a:pt x="54" y="96"/>
                </a:cubicBezTo>
                <a:cubicBezTo>
                  <a:pt x="54" y="92"/>
                  <a:pt x="54" y="88"/>
                  <a:pt x="54" y="83"/>
                </a:cubicBezTo>
                <a:cubicBezTo>
                  <a:pt x="54" y="78"/>
                  <a:pt x="54" y="74"/>
                  <a:pt x="54" y="70"/>
                </a:cubicBezTo>
                <a:cubicBezTo>
                  <a:pt x="58" y="67"/>
                  <a:pt x="62" y="65"/>
                  <a:pt x="66" y="63"/>
                </a:cubicBezTo>
                <a:cubicBezTo>
                  <a:pt x="70" y="60"/>
                  <a:pt x="74" y="58"/>
                  <a:pt x="77" y="56"/>
                </a:cubicBezTo>
                <a:cubicBezTo>
                  <a:pt x="81" y="58"/>
                  <a:pt x="85" y="60"/>
                  <a:pt x="89" y="63"/>
                </a:cubicBezTo>
                <a:cubicBezTo>
                  <a:pt x="93" y="65"/>
                  <a:pt x="97" y="67"/>
                  <a:pt x="101" y="70"/>
                </a:cubicBezTo>
                <a:cubicBezTo>
                  <a:pt x="101" y="74"/>
                  <a:pt x="101" y="78"/>
                  <a:pt x="101" y="83"/>
                </a:cubicBezTo>
                <a:cubicBezTo>
                  <a:pt x="101" y="88"/>
                  <a:pt x="101" y="92"/>
                  <a:pt x="101" y="96"/>
                </a:cubicBezTo>
                <a:cubicBezTo>
                  <a:pt x="97" y="99"/>
                  <a:pt x="93" y="101"/>
                  <a:pt x="89" y="103"/>
                </a:cubicBezTo>
                <a:close/>
                <a:moveTo>
                  <a:pt x="100" y="103"/>
                </a:moveTo>
                <a:cubicBezTo>
                  <a:pt x="100" y="109"/>
                  <a:pt x="99" y="114"/>
                  <a:pt x="98" y="119"/>
                </a:cubicBezTo>
                <a:cubicBezTo>
                  <a:pt x="93" y="117"/>
                  <a:pt x="88" y="115"/>
                  <a:pt x="83" y="113"/>
                </a:cubicBezTo>
                <a:cubicBezTo>
                  <a:pt x="86" y="111"/>
                  <a:pt x="89" y="110"/>
                  <a:pt x="92" y="108"/>
                </a:cubicBezTo>
                <a:cubicBezTo>
                  <a:pt x="95" y="106"/>
                  <a:pt x="97" y="105"/>
                  <a:pt x="100" y="103"/>
                </a:cubicBezTo>
                <a:close/>
                <a:moveTo>
                  <a:pt x="72" y="113"/>
                </a:moveTo>
                <a:cubicBezTo>
                  <a:pt x="66" y="115"/>
                  <a:pt x="61" y="117"/>
                  <a:pt x="57" y="119"/>
                </a:cubicBezTo>
                <a:cubicBezTo>
                  <a:pt x="56" y="114"/>
                  <a:pt x="55" y="109"/>
                  <a:pt x="55" y="103"/>
                </a:cubicBezTo>
                <a:cubicBezTo>
                  <a:pt x="57" y="105"/>
                  <a:pt x="60" y="106"/>
                  <a:pt x="63" y="108"/>
                </a:cubicBezTo>
                <a:cubicBezTo>
                  <a:pt x="66" y="110"/>
                  <a:pt x="69" y="111"/>
                  <a:pt x="72" y="113"/>
                </a:cubicBezTo>
                <a:close/>
                <a:moveTo>
                  <a:pt x="49" y="93"/>
                </a:moveTo>
                <a:cubicBezTo>
                  <a:pt x="44" y="89"/>
                  <a:pt x="40" y="86"/>
                  <a:pt x="36" y="83"/>
                </a:cubicBezTo>
                <a:cubicBezTo>
                  <a:pt x="40" y="80"/>
                  <a:pt x="44" y="76"/>
                  <a:pt x="49" y="73"/>
                </a:cubicBezTo>
                <a:cubicBezTo>
                  <a:pt x="49" y="77"/>
                  <a:pt x="49" y="80"/>
                  <a:pt x="49" y="83"/>
                </a:cubicBezTo>
                <a:cubicBezTo>
                  <a:pt x="49" y="86"/>
                  <a:pt x="49" y="90"/>
                  <a:pt x="49" y="93"/>
                </a:cubicBezTo>
                <a:close/>
                <a:moveTo>
                  <a:pt x="55" y="63"/>
                </a:moveTo>
                <a:cubicBezTo>
                  <a:pt x="55" y="57"/>
                  <a:pt x="56" y="52"/>
                  <a:pt x="57" y="47"/>
                </a:cubicBezTo>
                <a:cubicBezTo>
                  <a:pt x="61" y="49"/>
                  <a:pt x="66" y="51"/>
                  <a:pt x="72" y="53"/>
                </a:cubicBezTo>
                <a:cubicBezTo>
                  <a:pt x="69" y="55"/>
                  <a:pt x="66" y="56"/>
                  <a:pt x="63" y="58"/>
                </a:cubicBezTo>
                <a:cubicBezTo>
                  <a:pt x="60" y="60"/>
                  <a:pt x="57" y="61"/>
                  <a:pt x="55" y="63"/>
                </a:cubicBezTo>
                <a:close/>
                <a:moveTo>
                  <a:pt x="83" y="53"/>
                </a:moveTo>
                <a:cubicBezTo>
                  <a:pt x="88" y="51"/>
                  <a:pt x="93" y="49"/>
                  <a:pt x="98" y="47"/>
                </a:cubicBezTo>
                <a:cubicBezTo>
                  <a:pt x="99" y="52"/>
                  <a:pt x="100" y="57"/>
                  <a:pt x="100" y="63"/>
                </a:cubicBezTo>
                <a:cubicBezTo>
                  <a:pt x="98" y="61"/>
                  <a:pt x="95" y="60"/>
                  <a:pt x="92" y="58"/>
                </a:cubicBezTo>
                <a:cubicBezTo>
                  <a:pt x="89" y="56"/>
                  <a:pt x="86" y="55"/>
                  <a:pt x="83" y="53"/>
                </a:cubicBezTo>
                <a:close/>
                <a:moveTo>
                  <a:pt x="106" y="73"/>
                </a:moveTo>
                <a:cubicBezTo>
                  <a:pt x="111" y="77"/>
                  <a:pt x="115" y="80"/>
                  <a:pt x="119" y="83"/>
                </a:cubicBezTo>
                <a:cubicBezTo>
                  <a:pt x="115" y="86"/>
                  <a:pt x="111" y="89"/>
                  <a:pt x="106" y="93"/>
                </a:cubicBezTo>
                <a:cubicBezTo>
                  <a:pt x="106" y="90"/>
                  <a:pt x="106" y="86"/>
                  <a:pt x="106" y="83"/>
                </a:cubicBezTo>
                <a:cubicBezTo>
                  <a:pt x="106" y="80"/>
                  <a:pt x="106" y="77"/>
                  <a:pt x="106" y="73"/>
                </a:cubicBezTo>
                <a:close/>
                <a:moveTo>
                  <a:pt x="77" y="6"/>
                </a:moveTo>
                <a:cubicBezTo>
                  <a:pt x="85" y="6"/>
                  <a:pt x="93" y="19"/>
                  <a:pt x="97" y="42"/>
                </a:cubicBezTo>
                <a:cubicBezTo>
                  <a:pt x="91" y="44"/>
                  <a:pt x="84" y="47"/>
                  <a:pt x="77" y="50"/>
                </a:cubicBezTo>
                <a:cubicBezTo>
                  <a:pt x="71" y="47"/>
                  <a:pt x="64" y="44"/>
                  <a:pt x="58" y="42"/>
                </a:cubicBezTo>
                <a:cubicBezTo>
                  <a:pt x="62" y="19"/>
                  <a:pt x="70" y="6"/>
                  <a:pt x="77" y="6"/>
                </a:cubicBezTo>
                <a:close/>
                <a:moveTo>
                  <a:pt x="10" y="44"/>
                </a:moveTo>
                <a:cubicBezTo>
                  <a:pt x="13" y="40"/>
                  <a:pt x="19" y="40"/>
                  <a:pt x="24" y="40"/>
                </a:cubicBezTo>
                <a:cubicBezTo>
                  <a:pt x="31" y="40"/>
                  <a:pt x="41" y="42"/>
                  <a:pt x="52" y="45"/>
                </a:cubicBezTo>
                <a:cubicBezTo>
                  <a:pt x="50" y="52"/>
                  <a:pt x="50" y="59"/>
                  <a:pt x="49" y="67"/>
                </a:cubicBezTo>
                <a:cubicBezTo>
                  <a:pt x="43" y="71"/>
                  <a:pt x="37" y="75"/>
                  <a:pt x="32" y="80"/>
                </a:cubicBezTo>
                <a:cubicBezTo>
                  <a:pt x="15" y="64"/>
                  <a:pt x="7" y="51"/>
                  <a:pt x="10" y="44"/>
                </a:cubicBezTo>
                <a:close/>
                <a:moveTo>
                  <a:pt x="24" y="126"/>
                </a:moveTo>
                <a:cubicBezTo>
                  <a:pt x="24" y="126"/>
                  <a:pt x="24" y="126"/>
                  <a:pt x="24" y="126"/>
                </a:cubicBezTo>
                <a:cubicBezTo>
                  <a:pt x="19" y="126"/>
                  <a:pt x="13" y="126"/>
                  <a:pt x="10" y="122"/>
                </a:cubicBezTo>
                <a:cubicBezTo>
                  <a:pt x="8" y="117"/>
                  <a:pt x="12" y="108"/>
                  <a:pt x="21" y="97"/>
                </a:cubicBezTo>
                <a:cubicBezTo>
                  <a:pt x="24" y="94"/>
                  <a:pt x="28" y="90"/>
                  <a:pt x="32" y="86"/>
                </a:cubicBezTo>
                <a:cubicBezTo>
                  <a:pt x="37" y="91"/>
                  <a:pt x="43" y="95"/>
                  <a:pt x="49" y="99"/>
                </a:cubicBezTo>
                <a:cubicBezTo>
                  <a:pt x="50" y="107"/>
                  <a:pt x="50" y="114"/>
                  <a:pt x="52" y="121"/>
                </a:cubicBezTo>
                <a:cubicBezTo>
                  <a:pt x="41" y="124"/>
                  <a:pt x="31" y="126"/>
                  <a:pt x="24" y="126"/>
                </a:cubicBezTo>
                <a:close/>
                <a:moveTo>
                  <a:pt x="77" y="161"/>
                </a:moveTo>
                <a:cubicBezTo>
                  <a:pt x="70" y="161"/>
                  <a:pt x="62" y="147"/>
                  <a:pt x="58" y="124"/>
                </a:cubicBezTo>
                <a:cubicBezTo>
                  <a:pt x="64" y="122"/>
                  <a:pt x="71" y="119"/>
                  <a:pt x="77" y="116"/>
                </a:cubicBezTo>
                <a:cubicBezTo>
                  <a:pt x="84" y="119"/>
                  <a:pt x="91" y="122"/>
                  <a:pt x="97" y="124"/>
                </a:cubicBezTo>
                <a:cubicBezTo>
                  <a:pt x="93" y="147"/>
                  <a:pt x="85" y="161"/>
                  <a:pt x="77" y="161"/>
                </a:cubicBezTo>
                <a:close/>
                <a:moveTo>
                  <a:pt x="145" y="122"/>
                </a:moveTo>
                <a:cubicBezTo>
                  <a:pt x="142" y="126"/>
                  <a:pt x="136" y="126"/>
                  <a:pt x="131" y="126"/>
                </a:cubicBezTo>
                <a:cubicBezTo>
                  <a:pt x="131" y="126"/>
                  <a:pt x="131" y="126"/>
                  <a:pt x="131" y="126"/>
                </a:cubicBezTo>
                <a:cubicBezTo>
                  <a:pt x="124" y="126"/>
                  <a:pt x="114" y="124"/>
                  <a:pt x="103" y="121"/>
                </a:cubicBezTo>
                <a:cubicBezTo>
                  <a:pt x="104" y="114"/>
                  <a:pt x="105" y="107"/>
                  <a:pt x="106" y="99"/>
                </a:cubicBezTo>
                <a:cubicBezTo>
                  <a:pt x="112" y="95"/>
                  <a:pt x="118" y="91"/>
                  <a:pt x="123" y="87"/>
                </a:cubicBezTo>
                <a:cubicBezTo>
                  <a:pt x="140" y="102"/>
                  <a:pt x="148" y="115"/>
                  <a:pt x="145" y="122"/>
                </a:cubicBezTo>
                <a:close/>
                <a:moveTo>
                  <a:pt x="77" y="70"/>
                </a:moveTo>
                <a:cubicBezTo>
                  <a:pt x="70" y="70"/>
                  <a:pt x="64" y="76"/>
                  <a:pt x="64" y="83"/>
                </a:cubicBezTo>
                <a:cubicBezTo>
                  <a:pt x="64" y="90"/>
                  <a:pt x="70" y="96"/>
                  <a:pt x="77" y="96"/>
                </a:cubicBezTo>
                <a:cubicBezTo>
                  <a:pt x="85" y="96"/>
                  <a:pt x="91" y="90"/>
                  <a:pt x="91" y="83"/>
                </a:cubicBezTo>
                <a:cubicBezTo>
                  <a:pt x="91" y="76"/>
                  <a:pt x="85" y="70"/>
                  <a:pt x="77" y="70"/>
                </a:cubicBezTo>
                <a:close/>
                <a:moveTo>
                  <a:pt x="77" y="91"/>
                </a:moveTo>
                <a:cubicBezTo>
                  <a:pt x="73" y="91"/>
                  <a:pt x="70" y="87"/>
                  <a:pt x="70" y="83"/>
                </a:cubicBezTo>
                <a:cubicBezTo>
                  <a:pt x="70" y="79"/>
                  <a:pt x="73" y="75"/>
                  <a:pt x="77" y="75"/>
                </a:cubicBezTo>
                <a:cubicBezTo>
                  <a:pt x="82" y="75"/>
                  <a:pt x="85" y="79"/>
                  <a:pt x="85" y="83"/>
                </a:cubicBezTo>
                <a:cubicBezTo>
                  <a:pt x="85" y="87"/>
                  <a:pt x="82" y="91"/>
                  <a:pt x="77" y="91"/>
                </a:cubicBezTo>
                <a:close/>
                <a:moveTo>
                  <a:pt x="77" y="91"/>
                </a:moveTo>
                <a:cubicBezTo>
                  <a:pt x="77" y="91"/>
                  <a:pt x="77" y="91"/>
                  <a:pt x="77" y="91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404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8" grpId="0" build="allAtOnce"/>
      <p:bldP spid="29" grpId="0" build="allAtOnce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自由: 形状 5"/>
          <p:cNvSpPr/>
          <p:nvPr/>
        </p:nvSpPr>
        <p:spPr>
          <a:xfrm rot="16200000">
            <a:off x="5900020" y="576917"/>
            <a:ext cx="400110" cy="11498405"/>
          </a:xfrm>
          <a:custGeom>
            <a:avLst/>
            <a:gdLst>
              <a:gd name="connsiteX0" fmla="*/ 0 w 507351"/>
              <a:gd name="connsiteY0" fmla="*/ 7277986 h 11487771"/>
              <a:gd name="connsiteX1" fmla="*/ 0 w 507351"/>
              <a:gd name="connsiteY1" fmla="*/ 0 h 11487771"/>
              <a:gd name="connsiteX2" fmla="*/ 318977 w 507351"/>
              <a:gd name="connsiteY2" fmla="*/ 79744 h 11487771"/>
              <a:gd name="connsiteX3" fmla="*/ 318977 w 507351"/>
              <a:gd name="connsiteY3" fmla="*/ 6701867 h 11487771"/>
              <a:gd name="connsiteX4" fmla="*/ 507351 w 507351"/>
              <a:gd name="connsiteY4" fmla="*/ 7224115 h 11487771"/>
              <a:gd name="connsiteX5" fmla="*/ 507351 w 507351"/>
              <a:gd name="connsiteY5" fmla="*/ 11487771 h 11487771"/>
              <a:gd name="connsiteX6" fmla="*/ 1 w 507351"/>
              <a:gd name="connsiteY6" fmla="*/ 11487771 h 11487771"/>
              <a:gd name="connsiteX7" fmla="*/ 1 w 507351"/>
              <a:gd name="connsiteY7" fmla="*/ 7277986 h 11487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7351" h="11487771">
                <a:moveTo>
                  <a:pt x="0" y="7277986"/>
                </a:moveTo>
                <a:lnTo>
                  <a:pt x="0" y="0"/>
                </a:lnTo>
                <a:lnTo>
                  <a:pt x="318977" y="79744"/>
                </a:lnTo>
                <a:lnTo>
                  <a:pt x="318977" y="6701867"/>
                </a:lnTo>
                <a:lnTo>
                  <a:pt x="507351" y="7224115"/>
                </a:lnTo>
                <a:lnTo>
                  <a:pt x="507351" y="11487771"/>
                </a:lnTo>
                <a:lnTo>
                  <a:pt x="1" y="11487771"/>
                </a:lnTo>
                <a:lnTo>
                  <a:pt x="1" y="7277986"/>
                </a:lnTo>
                <a:close/>
              </a:path>
            </a:pathLst>
          </a:custGeom>
          <a:solidFill>
            <a:srgbClr val="1482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 flipH="1" flipV="1">
            <a:off x="379152" y="6399873"/>
            <a:ext cx="6649601" cy="1842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7973962" y="6126066"/>
            <a:ext cx="3875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职场演示公众号  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SEVEN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 rot="10800000">
            <a:off x="323849" y="318957"/>
            <a:ext cx="11525427" cy="400111"/>
            <a:chOff x="350872" y="2807634"/>
            <a:chExt cx="11498405" cy="400111"/>
          </a:xfrm>
          <a:solidFill>
            <a:srgbClr val="14826D"/>
          </a:solidFill>
        </p:grpSpPr>
        <p:sp>
          <p:nvSpPr>
            <p:cNvPr id="6" name="自由: 形状 12"/>
            <p:cNvSpPr/>
            <p:nvPr/>
          </p:nvSpPr>
          <p:spPr>
            <a:xfrm rot="16200000">
              <a:off x="5900020" y="-2741514"/>
              <a:ext cx="400110" cy="11498405"/>
            </a:xfrm>
            <a:custGeom>
              <a:avLst/>
              <a:gdLst>
                <a:gd name="connsiteX0" fmla="*/ 0 w 507351"/>
                <a:gd name="connsiteY0" fmla="*/ 7277986 h 11487771"/>
                <a:gd name="connsiteX1" fmla="*/ 0 w 507351"/>
                <a:gd name="connsiteY1" fmla="*/ 0 h 11487771"/>
                <a:gd name="connsiteX2" fmla="*/ 318977 w 507351"/>
                <a:gd name="connsiteY2" fmla="*/ 79744 h 11487771"/>
                <a:gd name="connsiteX3" fmla="*/ 318977 w 507351"/>
                <a:gd name="connsiteY3" fmla="*/ 6701867 h 11487771"/>
                <a:gd name="connsiteX4" fmla="*/ 507351 w 507351"/>
                <a:gd name="connsiteY4" fmla="*/ 7224115 h 11487771"/>
                <a:gd name="connsiteX5" fmla="*/ 507351 w 507351"/>
                <a:gd name="connsiteY5" fmla="*/ 11487771 h 11487771"/>
                <a:gd name="connsiteX6" fmla="*/ 1 w 507351"/>
                <a:gd name="connsiteY6" fmla="*/ 11487771 h 11487771"/>
                <a:gd name="connsiteX7" fmla="*/ 1 w 507351"/>
                <a:gd name="connsiteY7" fmla="*/ 7277986 h 1148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7351" h="11487771">
                  <a:moveTo>
                    <a:pt x="0" y="7277986"/>
                  </a:moveTo>
                  <a:lnTo>
                    <a:pt x="0" y="0"/>
                  </a:lnTo>
                  <a:lnTo>
                    <a:pt x="318977" y="79744"/>
                  </a:lnTo>
                  <a:lnTo>
                    <a:pt x="318977" y="6701867"/>
                  </a:lnTo>
                  <a:lnTo>
                    <a:pt x="507351" y="7224115"/>
                  </a:lnTo>
                  <a:lnTo>
                    <a:pt x="507351" y="11487771"/>
                  </a:lnTo>
                  <a:lnTo>
                    <a:pt x="1" y="11487771"/>
                  </a:lnTo>
                  <a:lnTo>
                    <a:pt x="1" y="727798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/>
            <p:nvPr/>
          </p:nvCxnSpPr>
          <p:spPr>
            <a:xfrm flipH="1" flipV="1">
              <a:off x="379152" y="3081442"/>
              <a:ext cx="6649601" cy="18429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 rot="10800000">
              <a:off x="7973962" y="2807635"/>
              <a:ext cx="3875315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岗位竞聘</a:t>
              </a:r>
              <a:r>
                <a:rPr lang="en-US" altLang="zh-CN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——</a:t>
              </a:r>
              <a:r>
                <a:rPr lang="zh-CN" altLang="en-US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三年职业规划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705394" y="1663337"/>
            <a:ext cx="3361509" cy="2804159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371703" y="1663337"/>
            <a:ext cx="3361509" cy="2804159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8038012" y="1663337"/>
            <a:ext cx="3361509" cy="2804159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705394" y="1663337"/>
            <a:ext cx="3361509" cy="2804159"/>
          </a:xfrm>
          <a:prstGeom prst="rect">
            <a:avLst/>
          </a:prstGeom>
          <a:solidFill>
            <a:srgbClr val="1482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4371702" y="1663337"/>
            <a:ext cx="3361509" cy="2804159"/>
          </a:xfrm>
          <a:prstGeom prst="rect">
            <a:avLst/>
          </a:prstGeom>
          <a:solidFill>
            <a:srgbClr val="DB67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8051074" y="1663337"/>
            <a:ext cx="3361509" cy="2804159"/>
          </a:xfrm>
          <a:prstGeom prst="rect">
            <a:avLst/>
          </a:prstGeom>
          <a:solidFill>
            <a:srgbClr val="F09C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Freeform 89"/>
          <p:cNvSpPr>
            <a:spLocks noEditPoints="1"/>
          </p:cNvSpPr>
          <p:nvPr/>
        </p:nvSpPr>
        <p:spPr bwMode="auto">
          <a:xfrm>
            <a:off x="1938122" y="1866260"/>
            <a:ext cx="655876" cy="655876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5" y="55"/>
              </a:cxn>
              <a:cxn ang="0">
                <a:pos x="23" y="67"/>
              </a:cxn>
              <a:cxn ang="0">
                <a:pos x="22" y="68"/>
              </a:cxn>
              <a:cxn ang="0">
                <a:pos x="21" y="68"/>
              </a:cxn>
              <a:cxn ang="0">
                <a:pos x="19" y="65"/>
              </a:cxn>
              <a:cxn ang="0">
                <a:pos x="19" y="48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7" y="0"/>
              </a:cxn>
              <a:cxn ang="0">
                <a:pos x="68" y="3"/>
              </a:cxn>
              <a:cxn ang="0">
                <a:pos x="62" y="7"/>
              </a:cxn>
              <a:cxn ang="0">
                <a:pos x="8" y="38"/>
              </a:cxn>
              <a:cxn ang="0">
                <a:pos x="20" y="43"/>
              </a:cxn>
              <a:cxn ang="0">
                <a:pos x="53" y="19"/>
              </a:cxn>
              <a:cxn ang="0">
                <a:pos x="35" y="49"/>
              </a:cxn>
              <a:cxn ang="0">
                <a:pos x="54" y="57"/>
              </a:cxn>
              <a:cxn ang="0">
                <a:pos x="62" y="7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5" y="55"/>
                  <a:pt x="35" y="55"/>
                  <a:pt x="35" y="55"/>
                </a:cubicBezTo>
                <a:cubicBezTo>
                  <a:pt x="23" y="67"/>
                  <a:pt x="23" y="67"/>
                  <a:pt x="23" y="67"/>
                </a:cubicBezTo>
                <a:cubicBezTo>
                  <a:pt x="23" y="67"/>
                  <a:pt x="22" y="68"/>
                  <a:pt x="22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0" y="67"/>
                  <a:pt x="19" y="66"/>
                  <a:pt x="19" y="65"/>
                </a:cubicBezTo>
                <a:cubicBezTo>
                  <a:pt x="19" y="48"/>
                  <a:pt x="19" y="48"/>
                  <a:pt x="19" y="48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  <a:moveTo>
                  <a:pt x="62" y="7"/>
                </a:moveTo>
                <a:cubicBezTo>
                  <a:pt x="8" y="38"/>
                  <a:pt x="8" y="38"/>
                  <a:pt x="8" y="38"/>
                </a:cubicBezTo>
                <a:cubicBezTo>
                  <a:pt x="20" y="43"/>
                  <a:pt x="20" y="43"/>
                  <a:pt x="20" y="43"/>
                </a:cubicBezTo>
                <a:cubicBezTo>
                  <a:pt x="53" y="19"/>
                  <a:pt x="53" y="19"/>
                  <a:pt x="53" y="19"/>
                </a:cubicBezTo>
                <a:cubicBezTo>
                  <a:pt x="35" y="49"/>
                  <a:pt x="35" y="49"/>
                  <a:pt x="35" y="49"/>
                </a:cubicBezTo>
                <a:cubicBezTo>
                  <a:pt x="54" y="57"/>
                  <a:pt x="54" y="57"/>
                  <a:pt x="54" y="57"/>
                </a:cubicBezTo>
                <a:lnTo>
                  <a:pt x="62" y="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226"/>
          <p:cNvSpPr>
            <a:spLocks noEditPoints="1"/>
          </p:cNvSpPr>
          <p:nvPr/>
        </p:nvSpPr>
        <p:spPr bwMode="auto">
          <a:xfrm>
            <a:off x="5698865" y="1925301"/>
            <a:ext cx="802420" cy="537794"/>
          </a:xfrm>
          <a:custGeom>
            <a:avLst/>
            <a:gdLst/>
            <a:ahLst/>
            <a:cxnLst>
              <a:cxn ang="0">
                <a:pos x="86" y="15"/>
              </a:cxn>
              <a:cxn ang="0">
                <a:pos x="44" y="29"/>
              </a:cxn>
              <a:cxn ang="0">
                <a:pos x="43" y="29"/>
              </a:cxn>
              <a:cxn ang="0">
                <a:pos x="43" y="29"/>
              </a:cxn>
              <a:cxn ang="0">
                <a:pos x="18" y="21"/>
              </a:cxn>
              <a:cxn ang="0">
                <a:pos x="14" y="32"/>
              </a:cxn>
              <a:cxn ang="0">
                <a:pos x="17" y="36"/>
              </a:cxn>
              <a:cxn ang="0">
                <a:pos x="15" y="40"/>
              </a:cxn>
              <a:cxn ang="0">
                <a:pos x="17" y="56"/>
              </a:cxn>
              <a:cxn ang="0">
                <a:pos x="16" y="57"/>
              </a:cxn>
              <a:cxn ang="0">
                <a:pos x="16" y="58"/>
              </a:cxn>
              <a:cxn ang="0">
                <a:pos x="8" y="58"/>
              </a:cxn>
              <a:cxn ang="0">
                <a:pos x="7" y="57"/>
              </a:cxn>
              <a:cxn ang="0">
                <a:pos x="7" y="56"/>
              </a:cxn>
              <a:cxn ang="0">
                <a:pos x="9" y="40"/>
              </a:cxn>
              <a:cxn ang="0">
                <a:pos x="7" y="36"/>
              </a:cxn>
              <a:cxn ang="0">
                <a:pos x="10" y="32"/>
              </a:cxn>
              <a:cxn ang="0">
                <a:pos x="13" y="19"/>
              </a:cxn>
              <a:cxn ang="0">
                <a:pos x="1" y="15"/>
              </a:cxn>
              <a:cxn ang="0">
                <a:pos x="0" y="14"/>
              </a:cxn>
              <a:cxn ang="0">
                <a:pos x="1" y="13"/>
              </a:cxn>
              <a:cxn ang="0">
                <a:pos x="43" y="0"/>
              </a:cxn>
              <a:cxn ang="0">
                <a:pos x="43" y="0"/>
              </a:cxn>
              <a:cxn ang="0">
                <a:pos x="44" y="0"/>
              </a:cxn>
              <a:cxn ang="0">
                <a:pos x="86" y="13"/>
              </a:cxn>
              <a:cxn ang="0">
                <a:pos x="87" y="14"/>
              </a:cxn>
              <a:cxn ang="0">
                <a:pos x="86" y="15"/>
              </a:cxn>
              <a:cxn ang="0">
                <a:pos x="68" y="38"/>
              </a:cxn>
              <a:cxn ang="0">
                <a:pos x="43" y="48"/>
              </a:cxn>
              <a:cxn ang="0">
                <a:pos x="19" y="38"/>
              </a:cxn>
              <a:cxn ang="0">
                <a:pos x="20" y="26"/>
              </a:cxn>
              <a:cxn ang="0">
                <a:pos x="42" y="33"/>
              </a:cxn>
              <a:cxn ang="0">
                <a:pos x="43" y="34"/>
              </a:cxn>
              <a:cxn ang="0">
                <a:pos x="45" y="33"/>
              </a:cxn>
              <a:cxn ang="0">
                <a:pos x="67" y="26"/>
              </a:cxn>
              <a:cxn ang="0">
                <a:pos x="68" y="38"/>
              </a:cxn>
            </a:cxnLst>
            <a:rect l="0" t="0" r="r" b="b"/>
            <a:pathLst>
              <a:path w="87" h="58">
                <a:moveTo>
                  <a:pt x="86" y="15"/>
                </a:moveTo>
                <a:cubicBezTo>
                  <a:pt x="44" y="29"/>
                  <a:pt x="44" y="29"/>
                  <a:pt x="44" y="29"/>
                </a:cubicBezTo>
                <a:cubicBezTo>
                  <a:pt x="44" y="29"/>
                  <a:pt x="44" y="29"/>
                  <a:pt x="43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18" y="21"/>
                  <a:pt x="18" y="21"/>
                  <a:pt x="18" y="21"/>
                </a:cubicBezTo>
                <a:cubicBezTo>
                  <a:pt x="16" y="23"/>
                  <a:pt x="15" y="27"/>
                  <a:pt x="14" y="32"/>
                </a:cubicBezTo>
                <a:cubicBezTo>
                  <a:pt x="16" y="33"/>
                  <a:pt x="17" y="34"/>
                  <a:pt x="17" y="36"/>
                </a:cubicBezTo>
                <a:cubicBezTo>
                  <a:pt x="17" y="38"/>
                  <a:pt x="16" y="39"/>
                  <a:pt x="15" y="40"/>
                </a:cubicBezTo>
                <a:cubicBezTo>
                  <a:pt x="17" y="56"/>
                  <a:pt x="17" y="56"/>
                  <a:pt x="17" y="56"/>
                </a:cubicBezTo>
                <a:cubicBezTo>
                  <a:pt x="17" y="57"/>
                  <a:pt x="17" y="57"/>
                  <a:pt x="16" y="57"/>
                </a:cubicBezTo>
                <a:cubicBezTo>
                  <a:pt x="16" y="58"/>
                  <a:pt x="16" y="58"/>
                  <a:pt x="16" y="58"/>
                </a:cubicBezTo>
                <a:cubicBezTo>
                  <a:pt x="8" y="58"/>
                  <a:pt x="8" y="58"/>
                  <a:pt x="8" y="58"/>
                </a:cubicBezTo>
                <a:cubicBezTo>
                  <a:pt x="8" y="58"/>
                  <a:pt x="8" y="58"/>
                  <a:pt x="7" y="57"/>
                </a:cubicBezTo>
                <a:cubicBezTo>
                  <a:pt x="7" y="57"/>
                  <a:pt x="7" y="57"/>
                  <a:pt x="7" y="56"/>
                </a:cubicBezTo>
                <a:cubicBezTo>
                  <a:pt x="9" y="40"/>
                  <a:pt x="9" y="40"/>
                  <a:pt x="9" y="40"/>
                </a:cubicBezTo>
                <a:cubicBezTo>
                  <a:pt x="8" y="39"/>
                  <a:pt x="7" y="38"/>
                  <a:pt x="7" y="36"/>
                </a:cubicBezTo>
                <a:cubicBezTo>
                  <a:pt x="7" y="34"/>
                  <a:pt x="8" y="33"/>
                  <a:pt x="10" y="32"/>
                </a:cubicBezTo>
                <a:cubicBezTo>
                  <a:pt x="10" y="27"/>
                  <a:pt x="11" y="23"/>
                  <a:pt x="13" y="19"/>
                </a:cubicBezTo>
                <a:cubicBezTo>
                  <a:pt x="1" y="15"/>
                  <a:pt x="1" y="15"/>
                  <a:pt x="1" y="15"/>
                </a:cubicBezTo>
                <a:cubicBezTo>
                  <a:pt x="0" y="15"/>
                  <a:pt x="0" y="15"/>
                  <a:pt x="0" y="14"/>
                </a:cubicBezTo>
                <a:cubicBezTo>
                  <a:pt x="0" y="14"/>
                  <a:pt x="0" y="13"/>
                  <a:pt x="1" y="13"/>
                </a:cubicBezTo>
                <a:cubicBezTo>
                  <a:pt x="43" y="0"/>
                  <a:pt x="43" y="0"/>
                  <a:pt x="43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86" y="13"/>
                  <a:pt x="86" y="13"/>
                  <a:pt x="86" y="13"/>
                </a:cubicBezTo>
                <a:cubicBezTo>
                  <a:pt x="87" y="13"/>
                  <a:pt x="87" y="14"/>
                  <a:pt x="87" y="14"/>
                </a:cubicBezTo>
                <a:cubicBezTo>
                  <a:pt x="87" y="15"/>
                  <a:pt x="87" y="15"/>
                  <a:pt x="86" y="15"/>
                </a:cubicBezTo>
                <a:close/>
                <a:moveTo>
                  <a:pt x="68" y="38"/>
                </a:moveTo>
                <a:cubicBezTo>
                  <a:pt x="68" y="44"/>
                  <a:pt x="57" y="48"/>
                  <a:pt x="43" y="48"/>
                </a:cubicBezTo>
                <a:cubicBezTo>
                  <a:pt x="30" y="48"/>
                  <a:pt x="19" y="44"/>
                  <a:pt x="19" y="38"/>
                </a:cubicBezTo>
                <a:cubicBezTo>
                  <a:pt x="20" y="26"/>
                  <a:pt x="20" y="26"/>
                  <a:pt x="20" y="26"/>
                </a:cubicBezTo>
                <a:cubicBezTo>
                  <a:pt x="42" y="33"/>
                  <a:pt x="42" y="33"/>
                  <a:pt x="42" y="33"/>
                </a:cubicBezTo>
                <a:cubicBezTo>
                  <a:pt x="42" y="33"/>
                  <a:pt x="43" y="34"/>
                  <a:pt x="43" y="34"/>
                </a:cubicBezTo>
                <a:cubicBezTo>
                  <a:pt x="44" y="34"/>
                  <a:pt x="45" y="33"/>
                  <a:pt x="45" y="33"/>
                </a:cubicBezTo>
                <a:cubicBezTo>
                  <a:pt x="67" y="26"/>
                  <a:pt x="67" y="26"/>
                  <a:pt x="67" y="26"/>
                </a:cubicBezTo>
                <a:lnTo>
                  <a:pt x="68" y="3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6"/>
          <p:cNvSpPr>
            <a:spLocks noEditPoints="1"/>
          </p:cNvSpPr>
          <p:nvPr/>
        </p:nvSpPr>
        <p:spPr bwMode="auto">
          <a:xfrm>
            <a:off x="9415402" y="1864623"/>
            <a:ext cx="606727" cy="598472"/>
          </a:xfrm>
          <a:custGeom>
            <a:avLst/>
            <a:gdLst/>
            <a:ahLst/>
            <a:cxnLst>
              <a:cxn ang="0">
                <a:pos x="68" y="58"/>
              </a:cxn>
              <a:cxn ang="0">
                <a:pos x="67" y="59"/>
              </a:cxn>
              <a:cxn ang="0">
                <a:pos x="67" y="59"/>
              </a:cxn>
              <a:cxn ang="0">
                <a:pos x="66" y="59"/>
              </a:cxn>
              <a:cxn ang="0">
                <a:pos x="62" y="55"/>
              </a:cxn>
              <a:cxn ang="0">
                <a:pos x="34" y="67"/>
              </a:cxn>
              <a:cxn ang="0">
                <a:pos x="5" y="55"/>
              </a:cxn>
              <a:cxn ang="0">
                <a:pos x="2" y="59"/>
              </a:cxn>
              <a:cxn ang="0">
                <a:pos x="1" y="59"/>
              </a:cxn>
              <a:cxn ang="0">
                <a:pos x="1" y="59"/>
              </a:cxn>
              <a:cxn ang="0">
                <a:pos x="0" y="58"/>
              </a:cxn>
              <a:cxn ang="0">
                <a:pos x="0" y="45"/>
              </a:cxn>
              <a:cxn ang="0">
                <a:pos x="1" y="43"/>
              </a:cxn>
              <a:cxn ang="0">
                <a:pos x="14" y="43"/>
              </a:cxn>
              <a:cxn ang="0">
                <a:pos x="15" y="44"/>
              </a:cxn>
              <a:cxn ang="0">
                <a:pos x="15" y="46"/>
              </a:cxn>
              <a:cxn ang="0">
                <a:pos x="11" y="49"/>
              </a:cxn>
              <a:cxn ang="0">
                <a:pos x="29" y="58"/>
              </a:cxn>
              <a:cxn ang="0">
                <a:pos x="29" y="34"/>
              </a:cxn>
              <a:cxn ang="0">
                <a:pos x="22" y="34"/>
              </a:cxn>
              <a:cxn ang="0">
                <a:pos x="19" y="31"/>
              </a:cxn>
              <a:cxn ang="0">
                <a:pos x="19" y="26"/>
              </a:cxn>
              <a:cxn ang="0">
                <a:pos x="22" y="24"/>
              </a:cxn>
              <a:cxn ang="0">
                <a:pos x="29" y="24"/>
              </a:cxn>
              <a:cxn ang="0">
                <a:pos x="29" y="18"/>
              </a:cxn>
              <a:cxn ang="0">
                <a:pos x="24" y="9"/>
              </a:cxn>
              <a:cxn ang="0">
                <a:pos x="34" y="0"/>
              </a:cxn>
              <a:cxn ang="0">
                <a:pos x="43" y="9"/>
              </a:cxn>
              <a:cxn ang="0">
                <a:pos x="39" y="18"/>
              </a:cxn>
              <a:cxn ang="0">
                <a:pos x="39" y="24"/>
              </a:cxn>
              <a:cxn ang="0">
                <a:pos x="46" y="24"/>
              </a:cxn>
              <a:cxn ang="0">
                <a:pos x="48" y="26"/>
              </a:cxn>
              <a:cxn ang="0">
                <a:pos x="48" y="31"/>
              </a:cxn>
              <a:cxn ang="0">
                <a:pos x="46" y="34"/>
              </a:cxn>
              <a:cxn ang="0">
                <a:pos x="39" y="34"/>
              </a:cxn>
              <a:cxn ang="0">
                <a:pos x="39" y="58"/>
              </a:cxn>
              <a:cxn ang="0">
                <a:pos x="56" y="49"/>
              </a:cxn>
              <a:cxn ang="0">
                <a:pos x="52" y="46"/>
              </a:cxn>
              <a:cxn ang="0">
                <a:pos x="52" y="44"/>
              </a:cxn>
              <a:cxn ang="0">
                <a:pos x="53" y="43"/>
              </a:cxn>
              <a:cxn ang="0">
                <a:pos x="67" y="43"/>
              </a:cxn>
              <a:cxn ang="0">
                <a:pos x="68" y="45"/>
              </a:cxn>
              <a:cxn ang="0">
                <a:pos x="68" y="58"/>
              </a:cxn>
              <a:cxn ang="0">
                <a:pos x="34" y="7"/>
              </a:cxn>
              <a:cxn ang="0">
                <a:pos x="31" y="9"/>
              </a:cxn>
              <a:cxn ang="0">
                <a:pos x="34" y="12"/>
              </a:cxn>
              <a:cxn ang="0">
                <a:pos x="36" y="9"/>
              </a:cxn>
              <a:cxn ang="0">
                <a:pos x="34" y="7"/>
              </a:cxn>
            </a:cxnLst>
            <a:rect l="0" t="0" r="r" b="b"/>
            <a:pathLst>
              <a:path w="68" h="67">
                <a:moveTo>
                  <a:pt x="68" y="58"/>
                </a:moveTo>
                <a:cubicBezTo>
                  <a:pt x="68" y="58"/>
                  <a:pt x="67" y="59"/>
                  <a:pt x="67" y="59"/>
                </a:cubicBezTo>
                <a:cubicBezTo>
                  <a:pt x="67" y="59"/>
                  <a:pt x="67" y="59"/>
                  <a:pt x="67" y="59"/>
                </a:cubicBezTo>
                <a:cubicBezTo>
                  <a:pt x="66" y="59"/>
                  <a:pt x="66" y="59"/>
                  <a:pt x="66" y="59"/>
                </a:cubicBezTo>
                <a:cubicBezTo>
                  <a:pt x="62" y="55"/>
                  <a:pt x="62" y="55"/>
                  <a:pt x="62" y="55"/>
                </a:cubicBezTo>
                <a:cubicBezTo>
                  <a:pt x="56" y="63"/>
                  <a:pt x="46" y="67"/>
                  <a:pt x="34" y="67"/>
                </a:cubicBezTo>
                <a:cubicBezTo>
                  <a:pt x="22" y="67"/>
                  <a:pt x="11" y="63"/>
                  <a:pt x="5" y="55"/>
                </a:cubicBezTo>
                <a:cubicBezTo>
                  <a:pt x="2" y="59"/>
                  <a:pt x="2" y="59"/>
                  <a:pt x="2" y="59"/>
                </a:cubicBezTo>
                <a:cubicBezTo>
                  <a:pt x="2" y="59"/>
                  <a:pt x="1" y="59"/>
                  <a:pt x="1" y="59"/>
                </a:cubicBezTo>
                <a:cubicBezTo>
                  <a:pt x="1" y="59"/>
                  <a:pt x="1" y="59"/>
                  <a:pt x="1" y="59"/>
                </a:cubicBezTo>
                <a:cubicBezTo>
                  <a:pt x="0" y="59"/>
                  <a:pt x="0" y="58"/>
                  <a:pt x="0" y="58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44"/>
                  <a:pt x="0" y="43"/>
                  <a:pt x="1" y="43"/>
                </a:cubicBezTo>
                <a:cubicBezTo>
                  <a:pt x="14" y="43"/>
                  <a:pt x="14" y="43"/>
                  <a:pt x="14" y="43"/>
                </a:cubicBezTo>
                <a:cubicBezTo>
                  <a:pt x="15" y="43"/>
                  <a:pt x="15" y="44"/>
                  <a:pt x="15" y="44"/>
                </a:cubicBezTo>
                <a:cubicBezTo>
                  <a:pt x="16" y="45"/>
                  <a:pt x="16" y="45"/>
                  <a:pt x="15" y="46"/>
                </a:cubicBezTo>
                <a:cubicBezTo>
                  <a:pt x="11" y="49"/>
                  <a:pt x="11" y="49"/>
                  <a:pt x="11" y="49"/>
                </a:cubicBezTo>
                <a:cubicBezTo>
                  <a:pt x="15" y="54"/>
                  <a:pt x="21" y="57"/>
                  <a:pt x="29" y="58"/>
                </a:cubicBezTo>
                <a:cubicBezTo>
                  <a:pt x="29" y="34"/>
                  <a:pt x="29" y="34"/>
                  <a:pt x="29" y="34"/>
                </a:cubicBezTo>
                <a:cubicBezTo>
                  <a:pt x="22" y="34"/>
                  <a:pt x="22" y="34"/>
                  <a:pt x="22" y="34"/>
                </a:cubicBezTo>
                <a:cubicBezTo>
                  <a:pt x="20" y="34"/>
                  <a:pt x="19" y="33"/>
                  <a:pt x="19" y="31"/>
                </a:cubicBezTo>
                <a:cubicBezTo>
                  <a:pt x="19" y="26"/>
                  <a:pt x="19" y="26"/>
                  <a:pt x="19" y="26"/>
                </a:cubicBezTo>
                <a:cubicBezTo>
                  <a:pt x="19" y="25"/>
                  <a:pt x="20" y="24"/>
                  <a:pt x="22" y="24"/>
                </a:cubicBezTo>
                <a:cubicBezTo>
                  <a:pt x="29" y="24"/>
                  <a:pt x="29" y="24"/>
                  <a:pt x="29" y="24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6"/>
                  <a:pt x="24" y="13"/>
                  <a:pt x="24" y="9"/>
                </a:cubicBezTo>
                <a:cubicBezTo>
                  <a:pt x="24" y="4"/>
                  <a:pt x="28" y="0"/>
                  <a:pt x="34" y="0"/>
                </a:cubicBezTo>
                <a:cubicBezTo>
                  <a:pt x="39" y="0"/>
                  <a:pt x="43" y="4"/>
                  <a:pt x="43" y="9"/>
                </a:cubicBezTo>
                <a:cubicBezTo>
                  <a:pt x="43" y="13"/>
                  <a:pt x="42" y="16"/>
                  <a:pt x="39" y="18"/>
                </a:cubicBezTo>
                <a:cubicBezTo>
                  <a:pt x="39" y="24"/>
                  <a:pt x="39" y="24"/>
                  <a:pt x="39" y="24"/>
                </a:cubicBezTo>
                <a:cubicBezTo>
                  <a:pt x="46" y="24"/>
                  <a:pt x="46" y="24"/>
                  <a:pt x="46" y="24"/>
                </a:cubicBezTo>
                <a:cubicBezTo>
                  <a:pt x="47" y="24"/>
                  <a:pt x="48" y="25"/>
                  <a:pt x="48" y="26"/>
                </a:cubicBezTo>
                <a:cubicBezTo>
                  <a:pt x="48" y="31"/>
                  <a:pt x="48" y="31"/>
                  <a:pt x="48" y="31"/>
                </a:cubicBezTo>
                <a:cubicBezTo>
                  <a:pt x="48" y="33"/>
                  <a:pt x="47" y="34"/>
                  <a:pt x="46" y="34"/>
                </a:cubicBezTo>
                <a:cubicBezTo>
                  <a:pt x="39" y="34"/>
                  <a:pt x="39" y="34"/>
                  <a:pt x="39" y="34"/>
                </a:cubicBezTo>
                <a:cubicBezTo>
                  <a:pt x="39" y="58"/>
                  <a:pt x="39" y="58"/>
                  <a:pt x="39" y="58"/>
                </a:cubicBezTo>
                <a:cubicBezTo>
                  <a:pt x="46" y="57"/>
                  <a:pt x="53" y="54"/>
                  <a:pt x="56" y="49"/>
                </a:cubicBezTo>
                <a:cubicBezTo>
                  <a:pt x="52" y="46"/>
                  <a:pt x="52" y="46"/>
                  <a:pt x="52" y="46"/>
                </a:cubicBezTo>
                <a:cubicBezTo>
                  <a:pt x="52" y="45"/>
                  <a:pt x="52" y="45"/>
                  <a:pt x="52" y="44"/>
                </a:cubicBezTo>
                <a:cubicBezTo>
                  <a:pt x="52" y="44"/>
                  <a:pt x="53" y="43"/>
                  <a:pt x="53" y="43"/>
                </a:cubicBezTo>
                <a:cubicBezTo>
                  <a:pt x="67" y="43"/>
                  <a:pt x="67" y="43"/>
                  <a:pt x="67" y="43"/>
                </a:cubicBezTo>
                <a:cubicBezTo>
                  <a:pt x="67" y="43"/>
                  <a:pt x="68" y="44"/>
                  <a:pt x="68" y="45"/>
                </a:cubicBezTo>
                <a:lnTo>
                  <a:pt x="68" y="58"/>
                </a:lnTo>
                <a:close/>
                <a:moveTo>
                  <a:pt x="34" y="7"/>
                </a:moveTo>
                <a:cubicBezTo>
                  <a:pt x="32" y="7"/>
                  <a:pt x="31" y="8"/>
                  <a:pt x="31" y="9"/>
                </a:cubicBezTo>
                <a:cubicBezTo>
                  <a:pt x="31" y="11"/>
                  <a:pt x="32" y="12"/>
                  <a:pt x="34" y="12"/>
                </a:cubicBezTo>
                <a:cubicBezTo>
                  <a:pt x="35" y="12"/>
                  <a:pt x="36" y="11"/>
                  <a:pt x="36" y="9"/>
                </a:cubicBezTo>
                <a:cubicBezTo>
                  <a:pt x="36" y="8"/>
                  <a:pt x="35" y="7"/>
                  <a:pt x="34" y="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文本框 17"/>
          <p:cNvSpPr txBox="1"/>
          <p:nvPr/>
        </p:nvSpPr>
        <p:spPr>
          <a:xfrm>
            <a:off x="618772" y="4930526"/>
            <a:ext cx="10963628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天地生人一人应有一人之业，人生在世一日当尽一日之勤。业精于勤，荒于嬉。要用玩世不恭的态度去过严肃的生活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,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爱工作，爱生活。这里是一些说明性文字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602377" y="2638697"/>
            <a:ext cx="1454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目标一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5372909" y="2638697"/>
            <a:ext cx="1454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目标二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8991599" y="2638697"/>
            <a:ext cx="1454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目标三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1046860" y="327302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这里是一些说明性文字点击更改文字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833256" y="327302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这里是一些说明性文字点击更改文字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8512628" y="327302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这里是一些说明性文字点击更改文字</a:t>
            </a:r>
          </a:p>
        </p:txBody>
      </p:sp>
    </p:spTree>
    <p:extLst>
      <p:ext uri="{BB962C8B-B14F-4D97-AF65-F5344CB8AC3E}">
        <p14:creationId xmlns:p14="http://schemas.microsoft.com/office/powerpoint/2010/main" val="734959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自由: 形状 5"/>
          <p:cNvSpPr/>
          <p:nvPr/>
        </p:nvSpPr>
        <p:spPr>
          <a:xfrm rot="16200000">
            <a:off x="5900020" y="576917"/>
            <a:ext cx="400110" cy="11498405"/>
          </a:xfrm>
          <a:custGeom>
            <a:avLst/>
            <a:gdLst>
              <a:gd name="connsiteX0" fmla="*/ 0 w 507351"/>
              <a:gd name="connsiteY0" fmla="*/ 7277986 h 11487771"/>
              <a:gd name="connsiteX1" fmla="*/ 0 w 507351"/>
              <a:gd name="connsiteY1" fmla="*/ 0 h 11487771"/>
              <a:gd name="connsiteX2" fmla="*/ 318977 w 507351"/>
              <a:gd name="connsiteY2" fmla="*/ 79744 h 11487771"/>
              <a:gd name="connsiteX3" fmla="*/ 318977 w 507351"/>
              <a:gd name="connsiteY3" fmla="*/ 6701867 h 11487771"/>
              <a:gd name="connsiteX4" fmla="*/ 507351 w 507351"/>
              <a:gd name="connsiteY4" fmla="*/ 7224115 h 11487771"/>
              <a:gd name="connsiteX5" fmla="*/ 507351 w 507351"/>
              <a:gd name="connsiteY5" fmla="*/ 11487771 h 11487771"/>
              <a:gd name="connsiteX6" fmla="*/ 1 w 507351"/>
              <a:gd name="connsiteY6" fmla="*/ 11487771 h 11487771"/>
              <a:gd name="connsiteX7" fmla="*/ 1 w 507351"/>
              <a:gd name="connsiteY7" fmla="*/ 7277986 h 11487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7351" h="11487771">
                <a:moveTo>
                  <a:pt x="0" y="7277986"/>
                </a:moveTo>
                <a:lnTo>
                  <a:pt x="0" y="0"/>
                </a:lnTo>
                <a:lnTo>
                  <a:pt x="318977" y="79744"/>
                </a:lnTo>
                <a:lnTo>
                  <a:pt x="318977" y="6701867"/>
                </a:lnTo>
                <a:lnTo>
                  <a:pt x="507351" y="7224115"/>
                </a:lnTo>
                <a:lnTo>
                  <a:pt x="507351" y="11487771"/>
                </a:lnTo>
                <a:lnTo>
                  <a:pt x="1" y="11487771"/>
                </a:lnTo>
                <a:lnTo>
                  <a:pt x="1" y="7277986"/>
                </a:lnTo>
                <a:close/>
              </a:path>
            </a:pathLst>
          </a:custGeom>
          <a:solidFill>
            <a:srgbClr val="1482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 flipH="1" flipV="1">
            <a:off x="379152" y="6399873"/>
            <a:ext cx="6649601" cy="1842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7973962" y="6126066"/>
            <a:ext cx="3875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职场演示公众号  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SEVEN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 rot="10800000">
            <a:off x="323849" y="318957"/>
            <a:ext cx="11525427" cy="400111"/>
            <a:chOff x="350872" y="2807634"/>
            <a:chExt cx="11498405" cy="400111"/>
          </a:xfrm>
          <a:solidFill>
            <a:srgbClr val="14826D"/>
          </a:solidFill>
        </p:grpSpPr>
        <p:sp>
          <p:nvSpPr>
            <p:cNvPr id="6" name="自由: 形状 12"/>
            <p:cNvSpPr/>
            <p:nvPr/>
          </p:nvSpPr>
          <p:spPr>
            <a:xfrm rot="16200000">
              <a:off x="5900020" y="-2741514"/>
              <a:ext cx="400110" cy="11498405"/>
            </a:xfrm>
            <a:custGeom>
              <a:avLst/>
              <a:gdLst>
                <a:gd name="connsiteX0" fmla="*/ 0 w 507351"/>
                <a:gd name="connsiteY0" fmla="*/ 7277986 h 11487771"/>
                <a:gd name="connsiteX1" fmla="*/ 0 w 507351"/>
                <a:gd name="connsiteY1" fmla="*/ 0 h 11487771"/>
                <a:gd name="connsiteX2" fmla="*/ 318977 w 507351"/>
                <a:gd name="connsiteY2" fmla="*/ 79744 h 11487771"/>
                <a:gd name="connsiteX3" fmla="*/ 318977 w 507351"/>
                <a:gd name="connsiteY3" fmla="*/ 6701867 h 11487771"/>
                <a:gd name="connsiteX4" fmla="*/ 507351 w 507351"/>
                <a:gd name="connsiteY4" fmla="*/ 7224115 h 11487771"/>
                <a:gd name="connsiteX5" fmla="*/ 507351 w 507351"/>
                <a:gd name="connsiteY5" fmla="*/ 11487771 h 11487771"/>
                <a:gd name="connsiteX6" fmla="*/ 1 w 507351"/>
                <a:gd name="connsiteY6" fmla="*/ 11487771 h 11487771"/>
                <a:gd name="connsiteX7" fmla="*/ 1 w 507351"/>
                <a:gd name="connsiteY7" fmla="*/ 7277986 h 1148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7351" h="11487771">
                  <a:moveTo>
                    <a:pt x="0" y="7277986"/>
                  </a:moveTo>
                  <a:lnTo>
                    <a:pt x="0" y="0"/>
                  </a:lnTo>
                  <a:lnTo>
                    <a:pt x="318977" y="79744"/>
                  </a:lnTo>
                  <a:lnTo>
                    <a:pt x="318977" y="6701867"/>
                  </a:lnTo>
                  <a:lnTo>
                    <a:pt x="507351" y="7224115"/>
                  </a:lnTo>
                  <a:lnTo>
                    <a:pt x="507351" y="11487771"/>
                  </a:lnTo>
                  <a:lnTo>
                    <a:pt x="1" y="11487771"/>
                  </a:lnTo>
                  <a:lnTo>
                    <a:pt x="1" y="727798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/>
            <p:nvPr/>
          </p:nvCxnSpPr>
          <p:spPr>
            <a:xfrm flipH="1" flipV="1">
              <a:off x="379152" y="3081442"/>
              <a:ext cx="6649601" cy="18429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 rot="10800000">
              <a:off x="7973962" y="2807635"/>
              <a:ext cx="3875315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岗位竞聘</a:t>
              </a:r>
              <a:r>
                <a:rPr lang="en-US" altLang="zh-CN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——</a:t>
              </a:r>
              <a:r>
                <a:rPr lang="zh-CN" altLang="en-US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长远目标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282214" y="1955511"/>
            <a:ext cx="1331650" cy="1167174"/>
            <a:chOff x="5282214" y="2417065"/>
            <a:chExt cx="1331650" cy="1167174"/>
          </a:xfrm>
        </p:grpSpPr>
        <p:sp>
          <p:nvSpPr>
            <p:cNvPr id="10" name="矩形 9"/>
            <p:cNvSpPr/>
            <p:nvPr/>
          </p:nvSpPr>
          <p:spPr>
            <a:xfrm>
              <a:off x="5282214" y="2417065"/>
              <a:ext cx="1331650" cy="1167174"/>
            </a:xfrm>
            <a:prstGeom prst="rect">
              <a:avLst/>
            </a:prstGeom>
            <a:solidFill>
              <a:srgbClr val="DB67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 rot="2700000">
              <a:off x="5540004" y="2592616"/>
              <a:ext cx="816070" cy="81607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588493" y="2723652"/>
              <a:ext cx="71909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491448" y="1955511"/>
            <a:ext cx="1313896" cy="1167174"/>
            <a:chOff x="1491448" y="1955511"/>
            <a:chExt cx="1313896" cy="1167174"/>
          </a:xfrm>
        </p:grpSpPr>
        <p:sp>
          <p:nvSpPr>
            <p:cNvPr id="9" name="矩形 8"/>
            <p:cNvSpPr/>
            <p:nvPr/>
          </p:nvSpPr>
          <p:spPr>
            <a:xfrm>
              <a:off x="1491448" y="1955511"/>
              <a:ext cx="1313896" cy="1167174"/>
            </a:xfrm>
            <a:prstGeom prst="rect">
              <a:avLst/>
            </a:prstGeom>
            <a:solidFill>
              <a:srgbClr val="148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2700000">
              <a:off x="1740361" y="2131063"/>
              <a:ext cx="816070" cy="81607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788850" y="2262098"/>
              <a:ext cx="71909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2805344" y="2468078"/>
            <a:ext cx="2476870" cy="124286"/>
            <a:chOff x="2805344" y="2468078"/>
            <a:chExt cx="2476870" cy="124286"/>
          </a:xfrm>
        </p:grpSpPr>
        <p:cxnSp>
          <p:nvCxnSpPr>
            <p:cNvPr id="23" name="直接连接符 22"/>
            <p:cNvCxnSpPr>
              <a:stCxn id="9" idx="3"/>
              <a:endCxn id="10" idx="1"/>
            </p:cNvCxnSpPr>
            <p:nvPr/>
          </p:nvCxnSpPr>
          <p:spPr>
            <a:xfrm>
              <a:off x="2805344" y="2539098"/>
              <a:ext cx="247687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椭圆 23"/>
            <p:cNvSpPr/>
            <p:nvPr/>
          </p:nvSpPr>
          <p:spPr>
            <a:xfrm>
              <a:off x="3986075" y="2468078"/>
              <a:ext cx="124286" cy="124286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9099613" y="1955511"/>
            <a:ext cx="1296138" cy="1167174"/>
            <a:chOff x="9099613" y="1955511"/>
            <a:chExt cx="1296138" cy="1167174"/>
          </a:xfrm>
        </p:grpSpPr>
        <p:sp>
          <p:nvSpPr>
            <p:cNvPr id="11" name="矩形 10"/>
            <p:cNvSpPr/>
            <p:nvPr/>
          </p:nvSpPr>
          <p:spPr>
            <a:xfrm>
              <a:off x="9099613" y="1955511"/>
              <a:ext cx="1296138" cy="1167174"/>
            </a:xfrm>
            <a:prstGeom prst="rect">
              <a:avLst/>
            </a:prstGeom>
            <a:solidFill>
              <a:srgbClr val="F09C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 rot="2700000">
              <a:off x="9339645" y="2137601"/>
              <a:ext cx="816070" cy="81607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9388134" y="2262098"/>
              <a:ext cx="71909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613864" y="2468078"/>
            <a:ext cx="2485749" cy="124286"/>
            <a:chOff x="6613864" y="2468078"/>
            <a:chExt cx="2485749" cy="124286"/>
          </a:xfrm>
        </p:grpSpPr>
        <p:sp>
          <p:nvSpPr>
            <p:cNvPr id="25" name="椭圆 24"/>
            <p:cNvSpPr/>
            <p:nvPr/>
          </p:nvSpPr>
          <p:spPr>
            <a:xfrm>
              <a:off x="7794595" y="2468078"/>
              <a:ext cx="124286" cy="124286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1" name="直接连接符 30"/>
            <p:cNvCxnSpPr>
              <a:stCxn id="10" idx="3"/>
              <a:endCxn id="11" idx="1"/>
            </p:cNvCxnSpPr>
            <p:nvPr/>
          </p:nvCxnSpPr>
          <p:spPr>
            <a:xfrm>
              <a:off x="6613864" y="2539098"/>
              <a:ext cx="2485749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文本框 36"/>
          <p:cNvSpPr txBox="1"/>
          <p:nvPr/>
        </p:nvSpPr>
        <p:spPr>
          <a:xfrm>
            <a:off x="1140823" y="3381513"/>
            <a:ext cx="20116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点击添加标题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942781" y="3941019"/>
            <a:ext cx="2407763" cy="702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这里是具体说明：某某比赛，某某竞赛等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4911153" y="3363972"/>
            <a:ext cx="211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点击添加标题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4766072" y="3941019"/>
            <a:ext cx="2407763" cy="702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这里是具体说明：某某比赛，某某竞赛等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8726897" y="3381512"/>
            <a:ext cx="2132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点击添加标题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8589362" y="3941019"/>
            <a:ext cx="2407763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这里是具体说明：某某比赛，某某竞赛等</a:t>
            </a:r>
          </a:p>
        </p:txBody>
      </p:sp>
    </p:spTree>
    <p:extLst>
      <p:ext uri="{BB962C8B-B14F-4D97-AF65-F5344CB8AC3E}">
        <p14:creationId xmlns:p14="http://schemas.microsoft.com/office/powerpoint/2010/main" val="43707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6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50" fill="hold"/>
                                        <p:tgtEl>
                                          <p:spTgt spid="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6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5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6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250" fill="hold"/>
                                        <p:tgtEl>
                                          <p:spTgt spid="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自由: 形状 5"/>
          <p:cNvSpPr/>
          <p:nvPr/>
        </p:nvSpPr>
        <p:spPr>
          <a:xfrm rot="16200000">
            <a:off x="5900020" y="576917"/>
            <a:ext cx="400110" cy="11498405"/>
          </a:xfrm>
          <a:custGeom>
            <a:avLst/>
            <a:gdLst>
              <a:gd name="connsiteX0" fmla="*/ 0 w 507351"/>
              <a:gd name="connsiteY0" fmla="*/ 7277986 h 11487771"/>
              <a:gd name="connsiteX1" fmla="*/ 0 w 507351"/>
              <a:gd name="connsiteY1" fmla="*/ 0 h 11487771"/>
              <a:gd name="connsiteX2" fmla="*/ 318977 w 507351"/>
              <a:gd name="connsiteY2" fmla="*/ 79744 h 11487771"/>
              <a:gd name="connsiteX3" fmla="*/ 318977 w 507351"/>
              <a:gd name="connsiteY3" fmla="*/ 6701867 h 11487771"/>
              <a:gd name="connsiteX4" fmla="*/ 507351 w 507351"/>
              <a:gd name="connsiteY4" fmla="*/ 7224115 h 11487771"/>
              <a:gd name="connsiteX5" fmla="*/ 507351 w 507351"/>
              <a:gd name="connsiteY5" fmla="*/ 11487771 h 11487771"/>
              <a:gd name="connsiteX6" fmla="*/ 1 w 507351"/>
              <a:gd name="connsiteY6" fmla="*/ 11487771 h 11487771"/>
              <a:gd name="connsiteX7" fmla="*/ 1 w 507351"/>
              <a:gd name="connsiteY7" fmla="*/ 7277986 h 11487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7351" h="11487771">
                <a:moveTo>
                  <a:pt x="0" y="7277986"/>
                </a:moveTo>
                <a:lnTo>
                  <a:pt x="0" y="0"/>
                </a:lnTo>
                <a:lnTo>
                  <a:pt x="318977" y="79744"/>
                </a:lnTo>
                <a:lnTo>
                  <a:pt x="318977" y="6701867"/>
                </a:lnTo>
                <a:lnTo>
                  <a:pt x="507351" y="7224115"/>
                </a:lnTo>
                <a:lnTo>
                  <a:pt x="507351" y="11487771"/>
                </a:lnTo>
                <a:lnTo>
                  <a:pt x="1" y="11487771"/>
                </a:lnTo>
                <a:lnTo>
                  <a:pt x="1" y="7277986"/>
                </a:lnTo>
                <a:close/>
              </a:path>
            </a:pathLst>
          </a:custGeom>
          <a:solidFill>
            <a:srgbClr val="1482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 flipH="1" flipV="1">
            <a:off x="379152" y="6399873"/>
            <a:ext cx="6649601" cy="1842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7973962" y="6126066"/>
            <a:ext cx="3875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职场演示公众号  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SEVEN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 rot="10800000">
            <a:off x="323849" y="318957"/>
            <a:ext cx="11525427" cy="400111"/>
            <a:chOff x="350872" y="2807634"/>
            <a:chExt cx="11498405" cy="400111"/>
          </a:xfrm>
          <a:solidFill>
            <a:srgbClr val="14826D"/>
          </a:solidFill>
        </p:grpSpPr>
        <p:sp>
          <p:nvSpPr>
            <p:cNvPr id="6" name="自由: 形状 12"/>
            <p:cNvSpPr/>
            <p:nvPr/>
          </p:nvSpPr>
          <p:spPr>
            <a:xfrm rot="16200000">
              <a:off x="5900020" y="-2741514"/>
              <a:ext cx="400110" cy="11498405"/>
            </a:xfrm>
            <a:custGeom>
              <a:avLst/>
              <a:gdLst>
                <a:gd name="connsiteX0" fmla="*/ 0 w 507351"/>
                <a:gd name="connsiteY0" fmla="*/ 7277986 h 11487771"/>
                <a:gd name="connsiteX1" fmla="*/ 0 w 507351"/>
                <a:gd name="connsiteY1" fmla="*/ 0 h 11487771"/>
                <a:gd name="connsiteX2" fmla="*/ 318977 w 507351"/>
                <a:gd name="connsiteY2" fmla="*/ 79744 h 11487771"/>
                <a:gd name="connsiteX3" fmla="*/ 318977 w 507351"/>
                <a:gd name="connsiteY3" fmla="*/ 6701867 h 11487771"/>
                <a:gd name="connsiteX4" fmla="*/ 507351 w 507351"/>
                <a:gd name="connsiteY4" fmla="*/ 7224115 h 11487771"/>
                <a:gd name="connsiteX5" fmla="*/ 507351 w 507351"/>
                <a:gd name="connsiteY5" fmla="*/ 11487771 h 11487771"/>
                <a:gd name="connsiteX6" fmla="*/ 1 w 507351"/>
                <a:gd name="connsiteY6" fmla="*/ 11487771 h 11487771"/>
                <a:gd name="connsiteX7" fmla="*/ 1 w 507351"/>
                <a:gd name="connsiteY7" fmla="*/ 7277986 h 1148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7351" h="11487771">
                  <a:moveTo>
                    <a:pt x="0" y="7277986"/>
                  </a:moveTo>
                  <a:lnTo>
                    <a:pt x="0" y="0"/>
                  </a:lnTo>
                  <a:lnTo>
                    <a:pt x="318977" y="79744"/>
                  </a:lnTo>
                  <a:lnTo>
                    <a:pt x="318977" y="6701867"/>
                  </a:lnTo>
                  <a:lnTo>
                    <a:pt x="507351" y="7224115"/>
                  </a:lnTo>
                  <a:lnTo>
                    <a:pt x="507351" y="11487771"/>
                  </a:lnTo>
                  <a:lnTo>
                    <a:pt x="1" y="11487771"/>
                  </a:lnTo>
                  <a:lnTo>
                    <a:pt x="1" y="727798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/>
            <p:nvPr/>
          </p:nvCxnSpPr>
          <p:spPr>
            <a:xfrm flipH="1" flipV="1">
              <a:off x="379152" y="3081442"/>
              <a:ext cx="6649601" cy="18429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 rot="10800000">
              <a:off x="7973962" y="2807635"/>
              <a:ext cx="3875315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岗位竞聘</a:t>
              </a:r>
              <a:r>
                <a:rPr lang="en-US" altLang="zh-CN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——</a:t>
              </a:r>
              <a:r>
                <a:rPr lang="zh-CN" altLang="en-US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实现措施</a:t>
              </a:r>
            </a:p>
          </p:txBody>
        </p:sp>
      </p:grpSp>
      <p:sp>
        <p:nvSpPr>
          <p:cNvPr id="9" name="椭圆 8"/>
          <p:cNvSpPr/>
          <p:nvPr/>
        </p:nvSpPr>
        <p:spPr>
          <a:xfrm>
            <a:off x="5338354" y="2671354"/>
            <a:ext cx="1515292" cy="151529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542276" y="2849963"/>
            <a:ext cx="1088571" cy="1158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 现措 施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4816203" y="1575649"/>
            <a:ext cx="1010194" cy="1010194"/>
            <a:chOff x="4816203" y="1575649"/>
            <a:chExt cx="1010194" cy="1010194"/>
          </a:xfrm>
        </p:grpSpPr>
        <p:sp>
          <p:nvSpPr>
            <p:cNvPr id="20" name="椭圆 19"/>
            <p:cNvSpPr/>
            <p:nvPr/>
          </p:nvSpPr>
          <p:spPr>
            <a:xfrm>
              <a:off x="4816203" y="1575649"/>
              <a:ext cx="1010194" cy="1010194"/>
            </a:xfrm>
            <a:prstGeom prst="ellips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5021217" y="1849913"/>
              <a:ext cx="6001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DB675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壹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365603" y="1575649"/>
            <a:ext cx="1010194" cy="1010194"/>
            <a:chOff x="6365603" y="1575649"/>
            <a:chExt cx="1010194" cy="1010194"/>
          </a:xfrm>
        </p:grpSpPr>
        <p:sp>
          <p:nvSpPr>
            <p:cNvPr id="21" name="椭圆 20"/>
            <p:cNvSpPr/>
            <p:nvPr/>
          </p:nvSpPr>
          <p:spPr>
            <a:xfrm>
              <a:off x="6365603" y="1575649"/>
              <a:ext cx="1010194" cy="1010194"/>
            </a:xfrm>
            <a:prstGeom prst="ellips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570617" y="1849913"/>
              <a:ext cx="6001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DB675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肆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140303" y="2917469"/>
            <a:ext cx="1010194" cy="1010194"/>
            <a:chOff x="7140303" y="2917469"/>
            <a:chExt cx="1010194" cy="1010194"/>
          </a:xfrm>
        </p:grpSpPr>
        <p:sp>
          <p:nvSpPr>
            <p:cNvPr id="22" name="椭圆 21"/>
            <p:cNvSpPr/>
            <p:nvPr/>
          </p:nvSpPr>
          <p:spPr>
            <a:xfrm>
              <a:off x="7140303" y="2917469"/>
              <a:ext cx="1010194" cy="1010194"/>
            </a:xfrm>
            <a:prstGeom prst="ellips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7345317" y="3191733"/>
              <a:ext cx="6001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DB675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伍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041503" y="2917469"/>
            <a:ext cx="1010194" cy="1010194"/>
            <a:chOff x="4041503" y="2917469"/>
            <a:chExt cx="1010194" cy="1010194"/>
          </a:xfrm>
        </p:grpSpPr>
        <p:sp>
          <p:nvSpPr>
            <p:cNvPr id="19" name="椭圆 18"/>
            <p:cNvSpPr/>
            <p:nvPr/>
          </p:nvSpPr>
          <p:spPr>
            <a:xfrm>
              <a:off x="4041503" y="2917469"/>
              <a:ext cx="1010194" cy="1010194"/>
            </a:xfrm>
            <a:prstGeom prst="ellips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246517" y="3191733"/>
              <a:ext cx="6001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DB675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贰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816203" y="4259289"/>
            <a:ext cx="1010194" cy="1010194"/>
            <a:chOff x="4816203" y="4259289"/>
            <a:chExt cx="1010194" cy="1010194"/>
          </a:xfrm>
        </p:grpSpPr>
        <p:sp>
          <p:nvSpPr>
            <p:cNvPr id="24" name="椭圆 23"/>
            <p:cNvSpPr/>
            <p:nvPr/>
          </p:nvSpPr>
          <p:spPr>
            <a:xfrm>
              <a:off x="4816203" y="4259289"/>
              <a:ext cx="1010194" cy="1010194"/>
            </a:xfrm>
            <a:prstGeom prst="ellips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021217" y="4553410"/>
              <a:ext cx="6001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DB675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叁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365603" y="4259289"/>
            <a:ext cx="1010194" cy="1010194"/>
            <a:chOff x="6365603" y="4259289"/>
            <a:chExt cx="1010194" cy="1010194"/>
          </a:xfrm>
        </p:grpSpPr>
        <p:sp>
          <p:nvSpPr>
            <p:cNvPr id="23" name="椭圆 22"/>
            <p:cNvSpPr/>
            <p:nvPr/>
          </p:nvSpPr>
          <p:spPr>
            <a:xfrm>
              <a:off x="6365603" y="4259289"/>
              <a:ext cx="1010194" cy="1010194"/>
            </a:xfrm>
            <a:prstGeom prst="ellips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6570617" y="4553410"/>
              <a:ext cx="6001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DB675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陆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787763" y="4401057"/>
            <a:ext cx="3836488" cy="1013606"/>
            <a:chOff x="787763" y="4401057"/>
            <a:chExt cx="3836488" cy="1013606"/>
          </a:xfrm>
        </p:grpSpPr>
        <p:sp>
          <p:nvSpPr>
            <p:cNvPr id="40" name="文本框 39"/>
            <p:cNvSpPr txBox="1"/>
            <p:nvPr/>
          </p:nvSpPr>
          <p:spPr>
            <a:xfrm>
              <a:off x="2508069" y="4401057"/>
              <a:ext cx="21161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措施三标题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787763" y="4842199"/>
              <a:ext cx="3814807" cy="5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天地生人一人应有一人之业，人生在世一日当尽一日之勤。业精于勤，荒于嬉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787763" y="3013388"/>
            <a:ext cx="3222862" cy="903354"/>
            <a:chOff x="787763" y="3013388"/>
            <a:chExt cx="3222862" cy="903354"/>
          </a:xfrm>
        </p:grpSpPr>
        <p:sp>
          <p:nvSpPr>
            <p:cNvPr id="39" name="文本框 38"/>
            <p:cNvSpPr txBox="1"/>
            <p:nvPr/>
          </p:nvSpPr>
          <p:spPr>
            <a:xfrm>
              <a:off x="1994262" y="3013388"/>
              <a:ext cx="20163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措施二标题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787763" y="3344278"/>
              <a:ext cx="3176967" cy="5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天地生人一人应有一人之业，人生在世一日当尽一日之勤。业精于勤，荒于嬉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87763" y="1633601"/>
            <a:ext cx="3836488" cy="860732"/>
            <a:chOff x="787763" y="1633601"/>
            <a:chExt cx="3836488" cy="860732"/>
          </a:xfrm>
        </p:grpSpPr>
        <p:sp>
          <p:nvSpPr>
            <p:cNvPr id="38" name="文本框 37"/>
            <p:cNvSpPr txBox="1"/>
            <p:nvPr/>
          </p:nvSpPr>
          <p:spPr>
            <a:xfrm>
              <a:off x="992777" y="1633601"/>
              <a:ext cx="36314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措施一标题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787763" y="1921869"/>
              <a:ext cx="3787913" cy="5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天地生人一人应有一人之业，人生在世一日当尽一日之勤。业精于勤，荒于嬉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7506788" y="4401057"/>
            <a:ext cx="3927566" cy="1013606"/>
            <a:chOff x="7506788" y="4401057"/>
            <a:chExt cx="3927566" cy="1013606"/>
          </a:xfrm>
        </p:grpSpPr>
        <p:sp>
          <p:nvSpPr>
            <p:cNvPr id="43" name="文本框 42"/>
            <p:cNvSpPr txBox="1"/>
            <p:nvPr/>
          </p:nvSpPr>
          <p:spPr>
            <a:xfrm>
              <a:off x="7506788" y="4401057"/>
              <a:ext cx="36314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措施六标题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7506788" y="4842199"/>
              <a:ext cx="3927566" cy="5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天地生人一人应有一人之业，人生在世一日当尽一日之勤。业精于勤，荒于嬉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323135" y="3013388"/>
            <a:ext cx="3176967" cy="903354"/>
            <a:chOff x="8323135" y="3013388"/>
            <a:chExt cx="3176967" cy="903354"/>
          </a:xfrm>
        </p:grpSpPr>
        <p:sp>
          <p:nvSpPr>
            <p:cNvPr id="42" name="文本框 41"/>
            <p:cNvSpPr txBox="1"/>
            <p:nvPr/>
          </p:nvSpPr>
          <p:spPr>
            <a:xfrm>
              <a:off x="8355511" y="3013388"/>
              <a:ext cx="19641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措施伍标题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8323135" y="3344278"/>
              <a:ext cx="3176967" cy="5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天地生人一人应有一人之业，人生在世一日当尽一日之勤。业精于勤，荒于嬉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7506788" y="1633601"/>
            <a:ext cx="3927566" cy="860732"/>
            <a:chOff x="7506788" y="1633601"/>
            <a:chExt cx="3927566" cy="860732"/>
          </a:xfrm>
        </p:grpSpPr>
        <p:sp>
          <p:nvSpPr>
            <p:cNvPr id="41" name="文本框 40"/>
            <p:cNvSpPr txBox="1"/>
            <p:nvPr/>
          </p:nvSpPr>
          <p:spPr>
            <a:xfrm>
              <a:off x="7506788" y="1633601"/>
              <a:ext cx="16459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措施四标题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7506788" y="1921869"/>
              <a:ext cx="3927566" cy="5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天地生人一人应有一人之业，人生在世一日当尽一日之勤。业精于勤，荒于嬉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2020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6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5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6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50" fill="hold"/>
                                        <p:tgtEl>
                                          <p:spTgt spid="3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6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250" fill="hold"/>
                                        <p:tgtEl>
                                          <p:spTgt spid="3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6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" dur="25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6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8" dur="250" fill="hold"/>
                                        <p:tgtEl>
                                          <p:spTgt spid="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000"/>
                            </p:stCondLst>
                            <p:childTnLst>
                              <p:par>
                                <p:cTn id="8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500"/>
                            </p:stCondLst>
                            <p:childTnLst>
                              <p:par>
                                <p:cTn id="8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6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4" dur="25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500"/>
                            </p:stCondLst>
                            <p:childTnLst>
                              <p:par>
                                <p:cTn id="9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矩形 585"/>
          <p:cNvSpPr/>
          <p:nvPr/>
        </p:nvSpPr>
        <p:spPr>
          <a:xfrm>
            <a:off x="333828" y="4267199"/>
            <a:ext cx="11524343" cy="2249715"/>
          </a:xfrm>
          <a:prstGeom prst="rect">
            <a:avLst/>
          </a:prstGeom>
          <a:gradFill>
            <a:gsLst>
              <a:gs pos="0">
                <a:srgbClr val="F2F2F2"/>
              </a:gs>
              <a:gs pos="100000">
                <a:srgbClr val="F2F2F2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87" name="图片 58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827" y="4267198"/>
            <a:ext cx="11517107" cy="2249715"/>
          </a:xfrm>
          <a:prstGeom prst="rect">
            <a:avLst/>
          </a:prstGeom>
          <a:ln>
            <a:noFill/>
          </a:ln>
        </p:spPr>
      </p:pic>
      <p:sp>
        <p:nvSpPr>
          <p:cNvPr id="594" name="矩形: 圆角 593"/>
          <p:cNvSpPr/>
          <p:nvPr/>
        </p:nvSpPr>
        <p:spPr>
          <a:xfrm>
            <a:off x="2019300" y="1447800"/>
            <a:ext cx="8051800" cy="2946398"/>
          </a:xfrm>
          <a:prstGeom prst="roundRect">
            <a:avLst/>
          </a:prstGeom>
          <a:noFill/>
          <a:ln>
            <a:solidFill>
              <a:srgbClr val="1482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8" name="Freeform 114"/>
          <p:cNvSpPr>
            <a:spLocks noEditPoints="1"/>
          </p:cNvSpPr>
          <p:nvPr/>
        </p:nvSpPr>
        <p:spPr bwMode="auto">
          <a:xfrm>
            <a:off x="-2541223" y="769545"/>
            <a:ext cx="2442888" cy="1600986"/>
          </a:xfrm>
          <a:custGeom>
            <a:avLst/>
            <a:gdLst/>
            <a:ahLst/>
            <a:cxnLst>
              <a:cxn ang="0">
                <a:pos x="13" y="36"/>
              </a:cxn>
              <a:cxn ang="0">
                <a:pos x="8" y="36"/>
              </a:cxn>
              <a:cxn ang="0">
                <a:pos x="8" y="33"/>
              </a:cxn>
              <a:cxn ang="0">
                <a:pos x="6" y="33"/>
              </a:cxn>
              <a:cxn ang="0">
                <a:pos x="5" y="30"/>
              </a:cxn>
              <a:cxn ang="0">
                <a:pos x="5" y="28"/>
              </a:cxn>
              <a:cxn ang="0">
                <a:pos x="0" y="27"/>
              </a:cxn>
              <a:cxn ang="0">
                <a:pos x="5" y="26"/>
              </a:cxn>
              <a:cxn ang="0">
                <a:pos x="5" y="24"/>
              </a:cxn>
              <a:cxn ang="0">
                <a:pos x="6" y="21"/>
              </a:cxn>
              <a:cxn ang="0">
                <a:pos x="8" y="21"/>
              </a:cxn>
              <a:cxn ang="0">
                <a:pos x="8" y="19"/>
              </a:cxn>
              <a:cxn ang="0">
                <a:pos x="13" y="19"/>
              </a:cxn>
              <a:cxn ang="0">
                <a:pos x="23" y="21"/>
              </a:cxn>
              <a:cxn ang="0">
                <a:pos x="66" y="21"/>
              </a:cxn>
              <a:cxn ang="0">
                <a:pos x="73" y="22"/>
              </a:cxn>
              <a:cxn ang="0">
                <a:pos x="82" y="27"/>
              </a:cxn>
              <a:cxn ang="0">
                <a:pos x="73" y="32"/>
              </a:cxn>
              <a:cxn ang="0">
                <a:pos x="66" y="33"/>
              </a:cxn>
              <a:cxn ang="0">
                <a:pos x="23" y="33"/>
              </a:cxn>
              <a:cxn ang="0">
                <a:pos x="13" y="36"/>
              </a:cxn>
              <a:cxn ang="0">
                <a:pos x="12" y="18"/>
              </a:cxn>
              <a:cxn ang="0">
                <a:pos x="16" y="0"/>
              </a:cxn>
              <a:cxn ang="0">
                <a:pos x="19" y="0"/>
              </a:cxn>
              <a:cxn ang="0">
                <a:pos x="25" y="3"/>
              </a:cxn>
              <a:cxn ang="0">
                <a:pos x="36" y="14"/>
              </a:cxn>
              <a:cxn ang="0">
                <a:pos x="45" y="17"/>
              </a:cxn>
              <a:cxn ang="0">
                <a:pos x="62" y="20"/>
              </a:cxn>
              <a:cxn ang="0">
                <a:pos x="23" y="20"/>
              </a:cxn>
              <a:cxn ang="0">
                <a:pos x="13" y="18"/>
              </a:cxn>
              <a:cxn ang="0">
                <a:pos x="12" y="18"/>
              </a:cxn>
              <a:cxn ang="0">
                <a:pos x="62" y="34"/>
              </a:cxn>
              <a:cxn ang="0">
                <a:pos x="45" y="37"/>
              </a:cxn>
              <a:cxn ang="0">
                <a:pos x="36" y="40"/>
              </a:cxn>
              <a:cxn ang="0">
                <a:pos x="25" y="51"/>
              </a:cxn>
              <a:cxn ang="0">
                <a:pos x="19" y="54"/>
              </a:cxn>
              <a:cxn ang="0">
                <a:pos x="16" y="54"/>
              </a:cxn>
              <a:cxn ang="0">
                <a:pos x="12" y="36"/>
              </a:cxn>
              <a:cxn ang="0">
                <a:pos x="13" y="36"/>
              </a:cxn>
              <a:cxn ang="0">
                <a:pos x="23" y="34"/>
              </a:cxn>
              <a:cxn ang="0">
                <a:pos x="62" y="34"/>
              </a:cxn>
              <a:cxn ang="0">
                <a:pos x="68" y="27"/>
              </a:cxn>
              <a:cxn ang="0">
                <a:pos x="66" y="31"/>
              </a:cxn>
              <a:cxn ang="0">
                <a:pos x="69" y="32"/>
              </a:cxn>
              <a:cxn ang="0">
                <a:pos x="71" y="27"/>
              </a:cxn>
              <a:cxn ang="0">
                <a:pos x="69" y="23"/>
              </a:cxn>
              <a:cxn ang="0">
                <a:pos x="66" y="24"/>
              </a:cxn>
              <a:cxn ang="0">
                <a:pos x="68" y="27"/>
              </a:cxn>
            </a:cxnLst>
            <a:rect l="0" t="0" r="r" b="b"/>
            <a:pathLst>
              <a:path w="82" h="54">
                <a:moveTo>
                  <a:pt x="13" y="36"/>
                </a:moveTo>
                <a:cubicBezTo>
                  <a:pt x="8" y="36"/>
                  <a:pt x="8" y="36"/>
                  <a:pt x="8" y="36"/>
                </a:cubicBezTo>
                <a:cubicBezTo>
                  <a:pt x="8" y="33"/>
                  <a:pt x="8" y="33"/>
                  <a:pt x="8" y="33"/>
                </a:cubicBezTo>
                <a:cubicBezTo>
                  <a:pt x="6" y="33"/>
                  <a:pt x="6" y="33"/>
                  <a:pt x="6" y="33"/>
                </a:cubicBezTo>
                <a:cubicBezTo>
                  <a:pt x="5" y="33"/>
                  <a:pt x="5" y="32"/>
                  <a:pt x="5" y="30"/>
                </a:cubicBezTo>
                <a:cubicBezTo>
                  <a:pt x="5" y="29"/>
                  <a:pt x="5" y="29"/>
                  <a:pt x="5" y="28"/>
                </a:cubicBezTo>
                <a:cubicBezTo>
                  <a:pt x="2" y="28"/>
                  <a:pt x="0" y="28"/>
                  <a:pt x="0" y="27"/>
                </a:cubicBezTo>
                <a:cubicBezTo>
                  <a:pt x="0" y="27"/>
                  <a:pt x="2" y="26"/>
                  <a:pt x="5" y="26"/>
                </a:cubicBezTo>
                <a:cubicBezTo>
                  <a:pt x="5" y="25"/>
                  <a:pt x="5" y="25"/>
                  <a:pt x="5" y="24"/>
                </a:cubicBezTo>
                <a:cubicBezTo>
                  <a:pt x="5" y="22"/>
                  <a:pt x="5" y="21"/>
                  <a:pt x="6" y="21"/>
                </a:cubicBezTo>
                <a:cubicBezTo>
                  <a:pt x="8" y="21"/>
                  <a:pt x="8" y="21"/>
                  <a:pt x="8" y="21"/>
                </a:cubicBezTo>
                <a:cubicBezTo>
                  <a:pt x="8" y="19"/>
                  <a:pt x="8" y="19"/>
                  <a:pt x="8" y="19"/>
                </a:cubicBezTo>
                <a:cubicBezTo>
                  <a:pt x="13" y="19"/>
                  <a:pt x="13" y="19"/>
                  <a:pt x="13" y="19"/>
                </a:cubicBezTo>
                <a:cubicBezTo>
                  <a:pt x="17" y="19"/>
                  <a:pt x="21" y="20"/>
                  <a:pt x="23" y="21"/>
                </a:cubicBezTo>
                <a:cubicBezTo>
                  <a:pt x="66" y="21"/>
                  <a:pt x="66" y="21"/>
                  <a:pt x="66" y="21"/>
                </a:cubicBezTo>
                <a:cubicBezTo>
                  <a:pt x="68" y="22"/>
                  <a:pt x="71" y="22"/>
                  <a:pt x="73" y="22"/>
                </a:cubicBezTo>
                <a:cubicBezTo>
                  <a:pt x="80" y="23"/>
                  <a:pt x="82" y="26"/>
                  <a:pt x="82" y="27"/>
                </a:cubicBezTo>
                <a:cubicBezTo>
                  <a:pt x="82" y="28"/>
                  <a:pt x="80" y="31"/>
                  <a:pt x="73" y="32"/>
                </a:cubicBezTo>
                <a:cubicBezTo>
                  <a:pt x="71" y="32"/>
                  <a:pt x="68" y="33"/>
                  <a:pt x="66" y="33"/>
                </a:cubicBezTo>
                <a:cubicBezTo>
                  <a:pt x="23" y="33"/>
                  <a:pt x="23" y="33"/>
                  <a:pt x="23" y="33"/>
                </a:cubicBezTo>
                <a:cubicBezTo>
                  <a:pt x="21" y="35"/>
                  <a:pt x="17" y="36"/>
                  <a:pt x="13" y="36"/>
                </a:cubicBezTo>
                <a:close/>
                <a:moveTo>
                  <a:pt x="12" y="18"/>
                </a:moveTo>
                <a:cubicBezTo>
                  <a:pt x="16" y="0"/>
                  <a:pt x="16" y="0"/>
                  <a:pt x="16" y="0"/>
                </a:cubicBezTo>
                <a:cubicBezTo>
                  <a:pt x="17" y="0"/>
                  <a:pt x="19" y="0"/>
                  <a:pt x="19" y="0"/>
                </a:cubicBezTo>
                <a:cubicBezTo>
                  <a:pt x="22" y="0"/>
                  <a:pt x="24" y="2"/>
                  <a:pt x="25" y="3"/>
                </a:cubicBezTo>
                <a:cubicBezTo>
                  <a:pt x="26" y="4"/>
                  <a:pt x="33" y="10"/>
                  <a:pt x="36" y="14"/>
                </a:cubicBezTo>
                <a:cubicBezTo>
                  <a:pt x="36" y="14"/>
                  <a:pt x="40" y="17"/>
                  <a:pt x="45" y="17"/>
                </a:cubicBezTo>
                <a:cubicBezTo>
                  <a:pt x="54" y="19"/>
                  <a:pt x="62" y="20"/>
                  <a:pt x="62" y="20"/>
                </a:cubicBezTo>
                <a:cubicBezTo>
                  <a:pt x="23" y="20"/>
                  <a:pt x="23" y="20"/>
                  <a:pt x="23" y="20"/>
                </a:cubicBezTo>
                <a:cubicBezTo>
                  <a:pt x="21" y="19"/>
                  <a:pt x="17" y="18"/>
                  <a:pt x="13" y="18"/>
                </a:cubicBezTo>
                <a:lnTo>
                  <a:pt x="12" y="18"/>
                </a:lnTo>
                <a:close/>
                <a:moveTo>
                  <a:pt x="62" y="34"/>
                </a:moveTo>
                <a:cubicBezTo>
                  <a:pt x="62" y="34"/>
                  <a:pt x="54" y="35"/>
                  <a:pt x="45" y="37"/>
                </a:cubicBezTo>
                <a:cubicBezTo>
                  <a:pt x="40" y="37"/>
                  <a:pt x="36" y="40"/>
                  <a:pt x="36" y="40"/>
                </a:cubicBezTo>
                <a:cubicBezTo>
                  <a:pt x="33" y="44"/>
                  <a:pt x="26" y="50"/>
                  <a:pt x="25" y="51"/>
                </a:cubicBezTo>
                <a:cubicBezTo>
                  <a:pt x="24" y="53"/>
                  <a:pt x="22" y="54"/>
                  <a:pt x="19" y="54"/>
                </a:cubicBezTo>
                <a:cubicBezTo>
                  <a:pt x="19" y="54"/>
                  <a:pt x="17" y="54"/>
                  <a:pt x="16" y="54"/>
                </a:cubicBezTo>
                <a:cubicBezTo>
                  <a:pt x="12" y="36"/>
                  <a:pt x="12" y="36"/>
                  <a:pt x="12" y="36"/>
                </a:cubicBezTo>
                <a:cubicBezTo>
                  <a:pt x="13" y="36"/>
                  <a:pt x="13" y="36"/>
                  <a:pt x="13" y="36"/>
                </a:cubicBezTo>
                <a:cubicBezTo>
                  <a:pt x="17" y="36"/>
                  <a:pt x="21" y="35"/>
                  <a:pt x="23" y="34"/>
                </a:cubicBezTo>
                <a:lnTo>
                  <a:pt x="62" y="34"/>
                </a:lnTo>
                <a:close/>
                <a:moveTo>
                  <a:pt x="68" y="27"/>
                </a:moveTo>
                <a:cubicBezTo>
                  <a:pt x="68" y="29"/>
                  <a:pt x="67" y="30"/>
                  <a:pt x="66" y="31"/>
                </a:cubicBezTo>
                <a:cubicBezTo>
                  <a:pt x="69" y="32"/>
                  <a:pt x="69" y="32"/>
                  <a:pt x="69" y="32"/>
                </a:cubicBezTo>
                <a:cubicBezTo>
                  <a:pt x="70" y="31"/>
                  <a:pt x="71" y="29"/>
                  <a:pt x="71" y="27"/>
                </a:cubicBezTo>
                <a:cubicBezTo>
                  <a:pt x="71" y="25"/>
                  <a:pt x="70" y="24"/>
                  <a:pt x="69" y="23"/>
                </a:cubicBezTo>
                <a:cubicBezTo>
                  <a:pt x="66" y="24"/>
                  <a:pt x="66" y="24"/>
                  <a:pt x="66" y="24"/>
                </a:cubicBezTo>
                <a:cubicBezTo>
                  <a:pt x="67" y="24"/>
                  <a:pt x="68" y="26"/>
                  <a:pt x="68" y="27"/>
                </a:cubicBezTo>
                <a:close/>
              </a:path>
            </a:pathLst>
          </a:custGeom>
          <a:solidFill>
            <a:srgbClr val="14826D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9" name="文本框 588"/>
          <p:cNvSpPr txBox="1"/>
          <p:nvPr/>
        </p:nvSpPr>
        <p:spPr>
          <a:xfrm>
            <a:off x="4638230" y="977900"/>
            <a:ext cx="2908300" cy="953453"/>
          </a:xfrm>
          <a:prstGeom prst="roundRect">
            <a:avLst/>
          </a:prstGeom>
          <a:solidFill>
            <a:srgbClr val="14826D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5000" b="1" spc="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结束语</a:t>
            </a:r>
          </a:p>
        </p:txBody>
      </p:sp>
      <p:sp>
        <p:nvSpPr>
          <p:cNvPr id="590" name="文本框 589"/>
          <p:cNvSpPr txBox="1"/>
          <p:nvPr/>
        </p:nvSpPr>
        <p:spPr>
          <a:xfrm>
            <a:off x="2542730" y="2370531"/>
            <a:ext cx="70993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000" b="1" dirty="0">
                <a:solidFill>
                  <a:srgbClr val="DB675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感谢各位领导耐心聆听</a:t>
            </a:r>
          </a:p>
        </p:txBody>
      </p:sp>
      <p:grpSp>
        <p:nvGrpSpPr>
          <p:cNvPr id="591" name="组合 590"/>
          <p:cNvGrpSpPr/>
          <p:nvPr/>
        </p:nvGrpSpPr>
        <p:grpSpPr>
          <a:xfrm>
            <a:off x="3943629" y="3436201"/>
            <a:ext cx="4297501" cy="1015663"/>
            <a:chOff x="4330045" y="2413798"/>
            <a:chExt cx="4297501" cy="1015663"/>
          </a:xfrm>
        </p:grpSpPr>
        <p:sp>
          <p:nvSpPr>
            <p:cNvPr id="592" name="文本框 591"/>
            <p:cNvSpPr txBox="1"/>
            <p:nvPr/>
          </p:nvSpPr>
          <p:spPr>
            <a:xfrm>
              <a:off x="4752231" y="2413798"/>
              <a:ext cx="387531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>
                  <a:solidFill>
                    <a:srgbClr val="DB675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职场演示公众号  </a:t>
              </a:r>
              <a:r>
                <a:rPr lang="en-US" altLang="zh-CN" sz="3000" dirty="0">
                  <a:solidFill>
                    <a:srgbClr val="DB675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SEVEN</a:t>
              </a:r>
              <a:endParaRPr lang="zh-CN" altLang="en-US" sz="3000" dirty="0">
                <a:solidFill>
                  <a:srgbClr val="DB675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3" name="Freeform 5"/>
            <p:cNvSpPr>
              <a:spLocks/>
            </p:cNvSpPr>
            <p:nvPr/>
          </p:nvSpPr>
          <p:spPr bwMode="auto">
            <a:xfrm>
              <a:off x="4330045" y="2421132"/>
              <a:ext cx="515332" cy="477934"/>
            </a:xfrm>
            <a:custGeom>
              <a:avLst/>
              <a:gdLst>
                <a:gd name="T0" fmla="*/ 71 w 125"/>
                <a:gd name="T1" fmla="*/ 80 h 116"/>
                <a:gd name="T2" fmla="*/ 71 w 125"/>
                <a:gd name="T3" fmla="*/ 73 h 116"/>
                <a:gd name="T4" fmla="*/ 89 w 125"/>
                <a:gd name="T5" fmla="*/ 40 h 116"/>
                <a:gd name="T6" fmla="*/ 62 w 125"/>
                <a:gd name="T7" fmla="*/ 0 h 116"/>
                <a:gd name="T8" fmla="*/ 36 w 125"/>
                <a:gd name="T9" fmla="*/ 40 h 116"/>
                <a:gd name="T10" fmla="*/ 53 w 125"/>
                <a:gd name="T11" fmla="*/ 73 h 116"/>
                <a:gd name="T12" fmla="*/ 53 w 125"/>
                <a:gd name="T13" fmla="*/ 80 h 116"/>
                <a:gd name="T14" fmla="*/ 0 w 125"/>
                <a:gd name="T15" fmla="*/ 116 h 116"/>
                <a:gd name="T16" fmla="*/ 125 w 125"/>
                <a:gd name="T17" fmla="*/ 116 h 116"/>
                <a:gd name="T18" fmla="*/ 71 w 125"/>
                <a:gd name="T19" fmla="*/ 8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5" h="116">
                  <a:moveTo>
                    <a:pt x="71" y="80"/>
                  </a:moveTo>
                  <a:cubicBezTo>
                    <a:pt x="71" y="73"/>
                    <a:pt x="71" y="73"/>
                    <a:pt x="71" y="73"/>
                  </a:cubicBezTo>
                  <a:cubicBezTo>
                    <a:pt x="81" y="68"/>
                    <a:pt x="89" y="54"/>
                    <a:pt x="89" y="40"/>
                  </a:cubicBezTo>
                  <a:cubicBezTo>
                    <a:pt x="89" y="18"/>
                    <a:pt x="89" y="0"/>
                    <a:pt x="62" y="0"/>
                  </a:cubicBezTo>
                  <a:cubicBezTo>
                    <a:pt x="36" y="0"/>
                    <a:pt x="36" y="18"/>
                    <a:pt x="36" y="40"/>
                  </a:cubicBezTo>
                  <a:cubicBezTo>
                    <a:pt x="36" y="54"/>
                    <a:pt x="44" y="68"/>
                    <a:pt x="53" y="73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23" y="83"/>
                    <a:pt x="0" y="98"/>
                    <a:pt x="0" y="116"/>
                  </a:cubicBezTo>
                  <a:cubicBezTo>
                    <a:pt x="125" y="116"/>
                    <a:pt x="125" y="116"/>
                    <a:pt x="125" y="116"/>
                  </a:cubicBezTo>
                  <a:cubicBezTo>
                    <a:pt x="125" y="98"/>
                    <a:pt x="101" y="83"/>
                    <a:pt x="71" y="80"/>
                  </a:cubicBezTo>
                  <a:close/>
                </a:path>
              </a:pathLst>
            </a:custGeom>
            <a:solidFill>
              <a:srgbClr val="DB675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70725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4.81481E-6 L 1.23112 -0.03264 " pathEditMode="relative" rAng="0" ptsTypes="AA">
                                      <p:cBhvr>
                                        <p:cTn id="6" dur="1500" fill="hold"/>
                                        <p:tgtEl>
                                          <p:spTgt spid="5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549" y="-164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5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" grpId="0" animBg="1"/>
      <p:bldP spid="588" grpId="0" animBg="1"/>
      <p:bldP spid="589" grpId="0" animBg="1"/>
      <p:bldP spid="59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求职竞聘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1401</TotalTime>
  <Words>1279</Words>
  <Application>Microsoft Office PowerPoint</Application>
  <PresentationFormat>宽屏</PresentationFormat>
  <Paragraphs>257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3" baseType="lpstr">
      <vt:lpstr>FontAwesome</vt:lpstr>
      <vt:lpstr>等线</vt:lpstr>
      <vt:lpstr>等线 Light</vt:lpstr>
      <vt:lpstr>华文行楷</vt:lpstr>
      <vt:lpstr>宋体</vt:lpstr>
      <vt:lpstr>微软雅黑</vt:lpstr>
      <vt:lpstr>微软雅黑 Light</vt:lpstr>
      <vt:lpstr>Arial</vt:lpstr>
      <vt:lpstr>Calibri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求职竞聘</dc:title>
  <dc:creator>第一PPT</dc:creator>
  <cp:keywords>www.1ppt.com</cp:keywords>
  <cp:lastModifiedBy>faith123</cp:lastModifiedBy>
  <cp:revision>131</cp:revision>
  <dcterms:created xsi:type="dcterms:W3CDTF">2016-09-27T08:15:52Z</dcterms:created>
  <dcterms:modified xsi:type="dcterms:W3CDTF">2019-01-22T05:44:00Z</dcterms:modified>
</cp:coreProperties>
</file>