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9" r:id="rId2"/>
    <p:sldId id="260" r:id="rId3"/>
    <p:sldId id="261" r:id="rId4"/>
    <p:sldId id="265" r:id="rId5"/>
    <p:sldId id="266" r:id="rId6"/>
    <p:sldId id="267" r:id="rId7"/>
    <p:sldId id="268" r:id="rId8"/>
    <p:sldId id="269" r:id="rId9"/>
    <p:sldId id="262" r:id="rId10"/>
    <p:sldId id="270" r:id="rId11"/>
    <p:sldId id="271" r:id="rId12"/>
    <p:sldId id="272" r:id="rId13"/>
    <p:sldId id="273" r:id="rId14"/>
    <p:sldId id="263" r:id="rId15"/>
    <p:sldId id="274" r:id="rId16"/>
    <p:sldId id="275" r:id="rId17"/>
    <p:sldId id="276" r:id="rId18"/>
    <p:sldId id="277" r:id="rId19"/>
    <p:sldId id="264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1E5"/>
    <a:srgbClr val="0BBFF0"/>
    <a:srgbClr val="FF9409"/>
    <a:srgbClr val="C7020C"/>
    <a:srgbClr val="C91324"/>
    <a:srgbClr val="162F81"/>
    <a:srgbClr val="8A3E7E"/>
    <a:srgbClr val="426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3" autoAdjust="0"/>
    <p:restoredTop sz="94660"/>
  </p:normalViewPr>
  <p:slideViewPr>
    <p:cSldViewPr snapToGrid="0">
      <p:cViewPr varScale="1">
        <p:scale>
          <a:sx n="92" d="100"/>
          <a:sy n="92" d="100"/>
        </p:scale>
        <p:origin x="8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3.2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56-4943-99AA-0D710C522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10"/>
        <c:axId val="236103760"/>
        <c:axId val="236112464"/>
      </c:barChart>
      <c:catAx>
        <c:axId val="236103760"/>
        <c:scaling>
          <c:orientation val="minMax"/>
        </c:scaling>
        <c:delete val="1"/>
        <c:axPos val="b"/>
        <c:numFmt formatCode="General" sourceLinked="1"/>
        <c:majorTickMark val="none"/>
        <c:minorTickMark val="cross"/>
        <c:tickLblPos val="nextTo"/>
        <c:crossAx val="236112464"/>
        <c:crosses val="autoZero"/>
        <c:auto val="1"/>
        <c:lblAlgn val="ctr"/>
        <c:lblOffset val="100"/>
        <c:noMultiLvlLbl val="1"/>
      </c:catAx>
      <c:valAx>
        <c:axId val="236112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crossAx val="23610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0BBFF0"/>
                </a:gs>
                <a:gs pos="99000">
                  <a:srgbClr val="1B71E5"/>
                </a:gs>
              </a:gsLst>
              <a:lin ang="2700000" scaled="1"/>
            </a:gra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3.2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E09-41AE-9238-36CCDF0A1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10"/>
        <c:axId val="335019744"/>
        <c:axId val="335027904"/>
      </c:barChart>
      <c:catAx>
        <c:axId val="335019744"/>
        <c:scaling>
          <c:orientation val="minMax"/>
        </c:scaling>
        <c:delete val="1"/>
        <c:axPos val="b"/>
        <c:numFmt formatCode="General" sourceLinked="1"/>
        <c:majorTickMark val="none"/>
        <c:minorTickMark val="cross"/>
        <c:tickLblPos val="nextTo"/>
        <c:crossAx val="335027904"/>
        <c:crosses val="autoZero"/>
        <c:auto val="1"/>
        <c:lblAlgn val="ctr"/>
        <c:lblOffset val="100"/>
        <c:noMultiLvlLbl val="1"/>
      </c:catAx>
      <c:valAx>
        <c:axId val="3350279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crossAx val="335019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C3074-3BB1-41BF-B270-DFD69477B3C3}" type="datetimeFigureOut">
              <a:rPr lang="zh-CN" altLang="en-US" smtClean="0"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97373-E5FF-42AA-BF42-065DA7ACFB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608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13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730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272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786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5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928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937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319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8821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81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30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790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342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569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537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084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806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2023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0992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440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1217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151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97373-E5FF-42AA-BF42-065DA7ACFBF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856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49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B71E5"/>
              </a:gs>
              <a:gs pos="100000">
                <a:srgbClr val="0BBFF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5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1" y="667658"/>
            <a:ext cx="5591239" cy="54501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0569" y="3552649"/>
            <a:ext cx="5263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0569" y="2550119"/>
            <a:ext cx="59324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目标与计划管理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5" name="直接连接符 41"/>
          <p:cNvCxnSpPr/>
          <p:nvPr/>
        </p:nvCxnSpPr>
        <p:spPr>
          <a:xfrm>
            <a:off x="382239" y="2299369"/>
            <a:ext cx="182335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Drop Tower - Pluto (Drop Tower Re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0284" y="-14514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12073" y="1268225"/>
            <a:ext cx="3167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gradFill flip="none" rotWithShape="1">
                  <a:gsLst>
                    <a:gs pos="0">
                      <a:srgbClr val="62FFFF"/>
                    </a:gs>
                    <a:gs pos="100000">
                      <a:srgbClr val="1498FF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CONTENS</a:t>
            </a:r>
            <a:endParaRPr lang="zh-CN" altLang="en-US" sz="5400" b="1" dirty="0">
              <a:gradFill flip="none" rotWithShape="1">
                <a:gsLst>
                  <a:gs pos="0">
                    <a:srgbClr val="62FFFF"/>
                  </a:gs>
                  <a:gs pos="100000">
                    <a:srgbClr val="1498FF"/>
                  </a:gs>
                </a:gsLst>
                <a:lin ang="27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78286" y="268982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gradFill flip="none" rotWithShape="1"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工作总体回顾</a:t>
            </a:r>
            <a:endParaRPr lang="zh-CN" altLang="en-US" sz="3200" dirty="0">
              <a:gradFill flip="none" rotWithShape="1"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14769" y="3287518"/>
            <a:ext cx="3126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5" name="椭圆 4"/>
          <p:cNvSpPr/>
          <p:nvPr/>
        </p:nvSpPr>
        <p:spPr>
          <a:xfrm>
            <a:off x="1792863" y="2669927"/>
            <a:ext cx="1130302" cy="1130302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75686" y="268982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gradFill flip="none" rotWithShape="1"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工作绩效总结</a:t>
            </a:r>
            <a:endParaRPr lang="zh-CN" altLang="en-US" sz="3200" dirty="0">
              <a:gradFill flip="none" rotWithShape="1"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612169" y="3287518"/>
            <a:ext cx="3126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8" name="椭圆 7"/>
          <p:cNvSpPr/>
          <p:nvPr/>
        </p:nvSpPr>
        <p:spPr>
          <a:xfrm>
            <a:off x="6390263" y="2669927"/>
            <a:ext cx="1130302" cy="1130302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78286" y="429859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gradFill flip="none" rotWithShape="1"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工作经验欠缺</a:t>
            </a:r>
            <a:endParaRPr lang="zh-CN" altLang="en-US" sz="3200" dirty="0">
              <a:gradFill flip="none" rotWithShape="1"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14769" y="4896288"/>
            <a:ext cx="3126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11" name="椭圆 10"/>
          <p:cNvSpPr/>
          <p:nvPr/>
        </p:nvSpPr>
        <p:spPr>
          <a:xfrm>
            <a:off x="1792863" y="4278697"/>
            <a:ext cx="1130302" cy="1130302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575686" y="4298590"/>
            <a:ext cx="2751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gradFill flip="none" rotWithShape="1"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2700000" scaled="1"/>
                  <a:tileRect/>
                </a:gradFill>
                <a:latin typeface="+mj-ea"/>
                <a:ea typeface="+mj-ea"/>
              </a:rPr>
              <a:t>后续工作计划</a:t>
            </a:r>
            <a:endParaRPr lang="zh-CN" altLang="en-US" sz="3200" dirty="0">
              <a:gradFill flip="none" rotWithShape="1"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612169" y="4896288"/>
            <a:ext cx="3126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is simply dummy text of the printing and typesetting industry. </a:t>
            </a:r>
          </a:p>
        </p:txBody>
      </p:sp>
      <p:sp>
        <p:nvSpPr>
          <p:cNvPr id="14" name="椭圆 13"/>
          <p:cNvSpPr/>
          <p:nvPr/>
        </p:nvSpPr>
        <p:spPr>
          <a:xfrm>
            <a:off x="6390263" y="4278697"/>
            <a:ext cx="1130302" cy="1130302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29755" y="344895"/>
            <a:ext cx="593249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62FFFF"/>
                    </a:gs>
                    <a:gs pos="100000">
                      <a:srgbClr val="1498FF"/>
                    </a:gs>
                  </a:gsLst>
                  <a:lin ang="2700000" scaled="1"/>
                </a:gra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目录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62FFFF"/>
                  </a:gs>
                  <a:gs pos="100000">
                    <a:srgbClr val="1498FF"/>
                  </a:gs>
                </a:gsLst>
                <a:lin ang="2700000" scaled="1"/>
              </a:gra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8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5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5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6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6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1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8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85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35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1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7" grpId="0"/>
      <p:bldP spid="8" grpId="0" animBg="1"/>
      <p:bldP spid="10" grpId="0"/>
      <p:bldP spid="11" grpId="0" animBg="1"/>
      <p:bldP spid="13" grpId="0"/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9"/>
          <p:cNvSpPr/>
          <p:nvPr/>
        </p:nvSpPr>
        <p:spPr>
          <a:xfrm>
            <a:off x="0" y="0"/>
            <a:ext cx="5917065" cy="6858000"/>
          </a:xfrm>
          <a:custGeom>
            <a:avLst/>
            <a:gdLst>
              <a:gd name="connsiteX0" fmla="*/ 0 w 5917065"/>
              <a:gd name="connsiteY0" fmla="*/ 0 h 6858000"/>
              <a:gd name="connsiteX1" fmla="*/ 3954364 w 5917065"/>
              <a:gd name="connsiteY1" fmla="*/ 2 h 6858000"/>
              <a:gd name="connsiteX2" fmla="*/ 5917065 w 5917065"/>
              <a:gd name="connsiteY2" fmla="*/ 2241034 h 6858000"/>
              <a:gd name="connsiteX3" fmla="*/ 3172798 w 5917065"/>
              <a:gd name="connsiteY3" fmla="*/ 6858000 h 6858000"/>
              <a:gd name="connsiteX4" fmla="*/ 0 w 591706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7065" h="6858000">
                <a:moveTo>
                  <a:pt x="0" y="0"/>
                </a:moveTo>
                <a:lnTo>
                  <a:pt x="3954364" y="2"/>
                </a:lnTo>
                <a:lnTo>
                  <a:pt x="5917065" y="2241034"/>
                </a:lnTo>
                <a:lnTo>
                  <a:pt x="317279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705462" y="3413445"/>
            <a:ext cx="461182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微软雅黑"/>
                <a:ea typeface="微软雅黑"/>
                <a:cs typeface="+mn-cs"/>
              </a:rPr>
              <a:t>工作总体回顾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16914" y="4229852"/>
            <a:ext cx="480037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05462" y="2108536"/>
            <a:ext cx="46118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PART 01</a:t>
            </a:r>
            <a:endParaRPr kumimoji="0" lang="zh-CN" altLang="en-US" sz="6000" b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Century Gothic" panose="020B0502020202020204" pitchFamily="34" charset="0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9434286" y="3216531"/>
            <a:ext cx="1683656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99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476" y="667658"/>
            <a:ext cx="5591239" cy="545011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254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10892" y="4435899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" name="矩形 5"/>
          <p:cNvSpPr/>
          <p:nvPr/>
        </p:nvSpPr>
        <p:spPr>
          <a:xfrm>
            <a:off x="1356972" y="4846820"/>
            <a:ext cx="2032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文字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194669" y="4435899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3840749" y="4846820"/>
            <a:ext cx="2032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78446" y="4435899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" name="矩形 9"/>
          <p:cNvSpPr/>
          <p:nvPr/>
        </p:nvSpPr>
        <p:spPr>
          <a:xfrm>
            <a:off x="6324526" y="4846820"/>
            <a:ext cx="2032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62223" y="4435899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8808303" y="4846820"/>
            <a:ext cx="20329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0"/>
          <p:cNvGrpSpPr/>
          <p:nvPr/>
        </p:nvGrpSpPr>
        <p:grpSpPr>
          <a:xfrm>
            <a:off x="1376850" y="2272532"/>
            <a:ext cx="1993179" cy="1725923"/>
            <a:chOff x="1376850" y="2272532"/>
            <a:chExt cx="1993179" cy="1725923"/>
          </a:xfrm>
        </p:grpSpPr>
        <p:sp>
          <p:nvSpPr>
            <p:cNvPr id="14" name="Freeform 30"/>
            <p:cNvSpPr>
              <a:spLocks/>
            </p:cNvSpPr>
            <p:nvPr/>
          </p:nvSpPr>
          <p:spPr bwMode="auto">
            <a:xfrm>
              <a:off x="1376850" y="2272532"/>
              <a:ext cx="1993179" cy="1725923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99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5" name="稻壳儿小白白(http://dwz.cn/Wu2UP)"/>
            <p:cNvSpPr>
              <a:spLocks noEditPoints="1"/>
            </p:cNvSpPr>
            <p:nvPr/>
          </p:nvSpPr>
          <p:spPr bwMode="auto">
            <a:xfrm>
              <a:off x="2058633" y="2817290"/>
              <a:ext cx="629613" cy="636407"/>
            </a:xfrm>
            <a:custGeom>
              <a:avLst/>
              <a:gdLst>
                <a:gd name="T0" fmla="*/ 0 w 118"/>
                <a:gd name="T1" fmla="*/ 221169 h 119"/>
                <a:gd name="T2" fmla="*/ 441325 w 118"/>
                <a:gd name="T3" fmla="*/ 221169 h 119"/>
                <a:gd name="T4" fmla="*/ 415145 w 118"/>
                <a:gd name="T5" fmla="*/ 213672 h 119"/>
                <a:gd name="T6" fmla="*/ 310424 w 118"/>
                <a:gd name="T7" fmla="*/ 123705 h 119"/>
                <a:gd name="T8" fmla="*/ 415145 w 118"/>
                <a:gd name="T9" fmla="*/ 213672 h 119"/>
                <a:gd name="T10" fmla="*/ 153342 w 118"/>
                <a:gd name="T11" fmla="*/ 341125 h 119"/>
                <a:gd name="T12" fmla="*/ 213182 w 118"/>
                <a:gd name="T13" fmla="*/ 416098 h 119"/>
                <a:gd name="T14" fmla="*/ 228143 w 118"/>
                <a:gd name="T15" fmla="*/ 29989 h 119"/>
                <a:gd name="T16" fmla="*/ 228143 w 118"/>
                <a:gd name="T17" fmla="*/ 127453 h 119"/>
                <a:gd name="T18" fmla="*/ 228143 w 118"/>
                <a:gd name="T19" fmla="*/ 29989 h 119"/>
                <a:gd name="T20" fmla="*/ 355304 w 118"/>
                <a:gd name="T21" fmla="*/ 82470 h 119"/>
                <a:gd name="T22" fmla="*/ 250583 w 118"/>
                <a:gd name="T23" fmla="*/ 29989 h 119"/>
                <a:gd name="T24" fmla="*/ 213182 w 118"/>
                <a:gd name="T25" fmla="*/ 127453 h 119"/>
                <a:gd name="T26" fmla="*/ 213182 w 118"/>
                <a:gd name="T27" fmla="*/ 29989 h 119"/>
                <a:gd name="T28" fmla="*/ 134642 w 118"/>
                <a:gd name="T29" fmla="*/ 112459 h 119"/>
                <a:gd name="T30" fmla="*/ 187002 w 118"/>
                <a:gd name="T31" fmla="*/ 29989 h 119"/>
                <a:gd name="T32" fmla="*/ 142122 w 118"/>
                <a:gd name="T33" fmla="*/ 131202 h 119"/>
                <a:gd name="T34" fmla="*/ 213182 w 118"/>
                <a:gd name="T35" fmla="*/ 213672 h 119"/>
                <a:gd name="T36" fmla="*/ 142122 w 118"/>
                <a:gd name="T37" fmla="*/ 131202 h 119"/>
                <a:gd name="T38" fmla="*/ 213182 w 118"/>
                <a:gd name="T39" fmla="*/ 314885 h 119"/>
                <a:gd name="T40" fmla="*/ 127161 w 118"/>
                <a:gd name="T41" fmla="*/ 228666 h 119"/>
                <a:gd name="T42" fmla="*/ 187002 w 118"/>
                <a:gd name="T43" fmla="*/ 412349 h 119"/>
                <a:gd name="T44" fmla="*/ 142122 w 118"/>
                <a:gd name="T45" fmla="*/ 344874 h 119"/>
                <a:gd name="T46" fmla="*/ 228143 w 118"/>
                <a:gd name="T47" fmla="*/ 416098 h 119"/>
                <a:gd name="T48" fmla="*/ 287983 w 118"/>
                <a:gd name="T49" fmla="*/ 341125 h 119"/>
                <a:gd name="T50" fmla="*/ 228143 w 118"/>
                <a:gd name="T51" fmla="*/ 416098 h 119"/>
                <a:gd name="T52" fmla="*/ 347824 w 118"/>
                <a:gd name="T53" fmla="*/ 371114 h 119"/>
                <a:gd name="T54" fmla="*/ 299203 w 118"/>
                <a:gd name="T55" fmla="*/ 344874 h 119"/>
                <a:gd name="T56" fmla="*/ 228143 w 118"/>
                <a:gd name="T57" fmla="*/ 314885 h 119"/>
                <a:gd name="T58" fmla="*/ 314164 w 118"/>
                <a:gd name="T59" fmla="*/ 228666 h 119"/>
                <a:gd name="T60" fmla="*/ 228143 w 118"/>
                <a:gd name="T61" fmla="*/ 213672 h 119"/>
                <a:gd name="T62" fmla="*/ 299203 w 118"/>
                <a:gd name="T63" fmla="*/ 131202 h 119"/>
                <a:gd name="T64" fmla="*/ 228143 w 118"/>
                <a:gd name="T65" fmla="*/ 213672 h 119"/>
                <a:gd name="T66" fmla="*/ 130901 w 118"/>
                <a:gd name="T67" fmla="*/ 123705 h 119"/>
                <a:gd name="T68" fmla="*/ 26180 w 118"/>
                <a:gd name="T69" fmla="*/ 213672 h 119"/>
                <a:gd name="T70" fmla="*/ 26180 w 118"/>
                <a:gd name="T71" fmla="*/ 228666 h 119"/>
                <a:gd name="T72" fmla="*/ 134642 w 118"/>
                <a:gd name="T73" fmla="*/ 333628 h 119"/>
                <a:gd name="T74" fmla="*/ 26180 w 118"/>
                <a:gd name="T75" fmla="*/ 228666 h 119"/>
                <a:gd name="T76" fmla="*/ 306683 w 118"/>
                <a:gd name="T77" fmla="*/ 333628 h 119"/>
                <a:gd name="T78" fmla="*/ 415145 w 118"/>
                <a:gd name="T79" fmla="*/ 228666 h 119"/>
                <a:gd name="T80" fmla="*/ 355304 w 118"/>
                <a:gd name="T81" fmla="*/ 359869 h 1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445469"/>
                </a:solidFill>
              </a:endParaRPr>
            </a:p>
          </p:txBody>
        </p:sp>
      </p:grpSp>
      <p:grpSp>
        <p:nvGrpSpPr>
          <p:cNvPr id="16" name="组合 13"/>
          <p:cNvGrpSpPr/>
          <p:nvPr/>
        </p:nvGrpSpPr>
        <p:grpSpPr>
          <a:xfrm>
            <a:off x="3860627" y="2272532"/>
            <a:ext cx="1993179" cy="1725923"/>
            <a:chOff x="3860627" y="2272532"/>
            <a:chExt cx="1993179" cy="1725923"/>
          </a:xfrm>
        </p:grpSpPr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3860627" y="2272532"/>
              <a:ext cx="1993179" cy="1725923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pic>
          <p:nvPicPr>
            <p:cNvPr id="18" name="稻壳儿小白白(http://dwz.cn/Wu2UP)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556" y="2817290"/>
              <a:ext cx="661320" cy="63640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6"/>
          <p:cNvGrpSpPr/>
          <p:nvPr/>
        </p:nvGrpSpPr>
        <p:grpSpPr>
          <a:xfrm>
            <a:off x="6344404" y="2272532"/>
            <a:ext cx="1993179" cy="1725923"/>
            <a:chOff x="6344404" y="2272532"/>
            <a:chExt cx="1993179" cy="1725923"/>
          </a:xfrm>
        </p:grpSpPr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6344404" y="2272532"/>
              <a:ext cx="1993179" cy="1725923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pic>
          <p:nvPicPr>
            <p:cNvPr id="21" name="稻壳儿小白白(http://dwz.cn/Wu2UP)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4863" y="2861453"/>
              <a:ext cx="652261" cy="548080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组合 19"/>
          <p:cNvGrpSpPr/>
          <p:nvPr/>
        </p:nvGrpSpPr>
        <p:grpSpPr>
          <a:xfrm>
            <a:off x="8828182" y="2272532"/>
            <a:ext cx="1993179" cy="1725923"/>
            <a:chOff x="8828182" y="2272532"/>
            <a:chExt cx="1993179" cy="1725923"/>
          </a:xfrm>
        </p:grpSpPr>
        <p:sp>
          <p:nvSpPr>
            <p:cNvPr id="23" name="Freeform 30"/>
            <p:cNvSpPr>
              <a:spLocks/>
            </p:cNvSpPr>
            <p:nvPr/>
          </p:nvSpPr>
          <p:spPr bwMode="auto">
            <a:xfrm>
              <a:off x="8828182" y="2272532"/>
              <a:ext cx="1993179" cy="1725923"/>
            </a:xfrm>
            <a:custGeom>
              <a:avLst/>
              <a:gdLst/>
              <a:ahLst/>
              <a:cxnLst>
                <a:cxn ang="0">
                  <a:pos x="1197" y="0"/>
                </a:cxn>
                <a:cxn ang="0">
                  <a:pos x="1596" y="691"/>
                </a:cxn>
                <a:cxn ang="0">
                  <a:pos x="1197" y="1382"/>
                </a:cxn>
                <a:cxn ang="0">
                  <a:pos x="399" y="1382"/>
                </a:cxn>
                <a:cxn ang="0">
                  <a:pos x="0" y="691"/>
                </a:cxn>
                <a:cxn ang="0">
                  <a:pos x="399" y="0"/>
                </a:cxn>
                <a:cxn ang="0">
                  <a:pos x="1197" y="0"/>
                </a:cxn>
              </a:cxnLst>
              <a:rect l="0" t="0" r="r" b="b"/>
              <a:pathLst>
                <a:path w="1596" h="1382">
                  <a:moveTo>
                    <a:pt x="1197" y="0"/>
                  </a:moveTo>
                  <a:lnTo>
                    <a:pt x="1596" y="691"/>
                  </a:lnTo>
                  <a:lnTo>
                    <a:pt x="1197" y="1382"/>
                  </a:lnTo>
                  <a:lnTo>
                    <a:pt x="399" y="1382"/>
                  </a:lnTo>
                  <a:lnTo>
                    <a:pt x="0" y="691"/>
                  </a:lnTo>
                  <a:lnTo>
                    <a:pt x="399" y="0"/>
                  </a:lnTo>
                  <a:lnTo>
                    <a:pt x="1197" y="0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pic>
          <p:nvPicPr>
            <p:cNvPr id="24" name="稻壳儿小白白(http://dwz.cn/Wu2UP)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1306" y="2809363"/>
              <a:ext cx="486930" cy="652261"/>
            </a:xfrm>
            <a:prstGeom prst="rect">
              <a:avLst/>
            </a:prstGeom>
            <a:noFill/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26" name="文本框 25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工作总体回顾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28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-3.75E-6 0.075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2.70833E-6 0.075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8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4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3.33333E-6 0.075 " pathEditMode="relative" rAng="0" ptsTypes="AA">
                                      <p:cBhvr>
                                        <p:cTn id="43" dur="1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9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55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1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-3.75E-6 0.075 " pathEditMode="relative" rAng="0" ptsTypes="AA">
                                      <p:cBhvr>
                                        <p:cTn id="60" dur="1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6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25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17086" y="1912987"/>
            <a:ext cx="4811277" cy="2233128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3"/>
          <p:cNvGrpSpPr/>
          <p:nvPr/>
        </p:nvGrpSpPr>
        <p:grpSpPr>
          <a:xfrm>
            <a:off x="6875343" y="3804025"/>
            <a:ext cx="3494762" cy="626302"/>
            <a:chOff x="7935658" y="3804025"/>
            <a:chExt cx="3494762" cy="626302"/>
          </a:xfrm>
        </p:grpSpPr>
        <p:sp>
          <p:nvSpPr>
            <p:cNvPr id="4" name="矩形: 圆角 4"/>
            <p:cNvSpPr/>
            <p:nvPr/>
          </p:nvSpPr>
          <p:spPr>
            <a:xfrm>
              <a:off x="7935658" y="3804025"/>
              <a:ext cx="3494762" cy="62630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0"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这里输入标题内容</a:t>
              </a: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8012413" y="3876675"/>
              <a:ext cx="473075" cy="474663"/>
            </a:xfrm>
            <a:custGeom>
              <a:avLst/>
              <a:gdLst>
                <a:gd name="T0" fmla="*/ 311 w 622"/>
                <a:gd name="T1" fmla="*/ 0 h 622"/>
                <a:gd name="T2" fmla="*/ 0 w 622"/>
                <a:gd name="T3" fmla="*/ 311 h 622"/>
                <a:gd name="T4" fmla="*/ 311 w 622"/>
                <a:gd name="T5" fmla="*/ 622 h 622"/>
                <a:gd name="T6" fmla="*/ 622 w 622"/>
                <a:gd name="T7" fmla="*/ 311 h 622"/>
                <a:gd name="T8" fmla="*/ 311 w 622"/>
                <a:gd name="T9" fmla="*/ 0 h 622"/>
                <a:gd name="T10" fmla="*/ 427 w 622"/>
                <a:gd name="T11" fmla="*/ 469 h 622"/>
                <a:gd name="T12" fmla="*/ 311 w 622"/>
                <a:gd name="T13" fmla="*/ 353 h 622"/>
                <a:gd name="T14" fmla="*/ 199 w 622"/>
                <a:gd name="T15" fmla="*/ 465 h 622"/>
                <a:gd name="T16" fmla="*/ 157 w 622"/>
                <a:gd name="T17" fmla="*/ 423 h 622"/>
                <a:gd name="T18" fmla="*/ 269 w 622"/>
                <a:gd name="T19" fmla="*/ 311 h 622"/>
                <a:gd name="T20" fmla="*/ 153 w 622"/>
                <a:gd name="T21" fmla="*/ 195 h 622"/>
                <a:gd name="T22" fmla="*/ 195 w 622"/>
                <a:gd name="T23" fmla="*/ 153 h 622"/>
                <a:gd name="T24" fmla="*/ 311 w 622"/>
                <a:gd name="T25" fmla="*/ 269 h 622"/>
                <a:gd name="T26" fmla="*/ 423 w 622"/>
                <a:gd name="T27" fmla="*/ 157 h 622"/>
                <a:gd name="T28" fmla="*/ 465 w 622"/>
                <a:gd name="T29" fmla="*/ 199 h 622"/>
                <a:gd name="T30" fmla="*/ 353 w 622"/>
                <a:gd name="T31" fmla="*/ 311 h 622"/>
                <a:gd name="T32" fmla="*/ 469 w 622"/>
                <a:gd name="T33" fmla="*/ 427 h 622"/>
                <a:gd name="T34" fmla="*/ 427 w 622"/>
                <a:gd name="T35" fmla="*/ 469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2" h="622">
                  <a:moveTo>
                    <a:pt x="311" y="0"/>
                  </a:moveTo>
                  <a:cubicBezTo>
                    <a:pt x="139" y="0"/>
                    <a:pt x="0" y="139"/>
                    <a:pt x="0" y="311"/>
                  </a:cubicBezTo>
                  <a:cubicBezTo>
                    <a:pt x="0" y="483"/>
                    <a:pt x="139" y="622"/>
                    <a:pt x="311" y="622"/>
                  </a:cubicBezTo>
                  <a:cubicBezTo>
                    <a:pt x="483" y="622"/>
                    <a:pt x="622" y="483"/>
                    <a:pt x="622" y="311"/>
                  </a:cubicBezTo>
                  <a:cubicBezTo>
                    <a:pt x="622" y="139"/>
                    <a:pt x="483" y="0"/>
                    <a:pt x="311" y="0"/>
                  </a:cubicBezTo>
                  <a:close/>
                  <a:moveTo>
                    <a:pt x="427" y="469"/>
                  </a:moveTo>
                  <a:cubicBezTo>
                    <a:pt x="311" y="353"/>
                    <a:pt x="311" y="353"/>
                    <a:pt x="311" y="353"/>
                  </a:cubicBezTo>
                  <a:cubicBezTo>
                    <a:pt x="199" y="465"/>
                    <a:pt x="199" y="465"/>
                    <a:pt x="199" y="465"/>
                  </a:cubicBezTo>
                  <a:cubicBezTo>
                    <a:pt x="157" y="423"/>
                    <a:pt x="157" y="423"/>
                    <a:pt x="157" y="423"/>
                  </a:cubicBezTo>
                  <a:cubicBezTo>
                    <a:pt x="269" y="311"/>
                    <a:pt x="269" y="311"/>
                    <a:pt x="269" y="311"/>
                  </a:cubicBezTo>
                  <a:cubicBezTo>
                    <a:pt x="153" y="195"/>
                    <a:pt x="153" y="195"/>
                    <a:pt x="153" y="195"/>
                  </a:cubicBezTo>
                  <a:cubicBezTo>
                    <a:pt x="195" y="153"/>
                    <a:pt x="195" y="153"/>
                    <a:pt x="195" y="153"/>
                  </a:cubicBezTo>
                  <a:cubicBezTo>
                    <a:pt x="311" y="269"/>
                    <a:pt x="311" y="269"/>
                    <a:pt x="311" y="269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65" y="199"/>
                    <a:pt x="465" y="199"/>
                    <a:pt x="465" y="199"/>
                  </a:cubicBezTo>
                  <a:cubicBezTo>
                    <a:pt x="353" y="311"/>
                    <a:pt x="353" y="311"/>
                    <a:pt x="353" y="311"/>
                  </a:cubicBezTo>
                  <a:cubicBezTo>
                    <a:pt x="469" y="427"/>
                    <a:pt x="469" y="427"/>
                    <a:pt x="469" y="427"/>
                  </a:cubicBezTo>
                  <a:lnTo>
                    <a:pt x="427" y="469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1163638" y="1912987"/>
            <a:ext cx="4811277" cy="2233128"/>
          </a:xfrm>
          <a:prstGeom prst="rect">
            <a:avLst/>
          </a:prstGeom>
          <a:blipFill dpi="0" rotWithShape="1">
            <a:blip r:embed="rId4">
              <a:grayscl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163637" y="4930183"/>
            <a:ext cx="4811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2">
                    <a:lumMod val="50000"/>
                  </a:schemeClr>
                </a:solidFill>
                <a:latin typeface="Campton Light DEMO" panose="00000500000000000000" pitchFamily="50" charset="0"/>
                <a:cs typeface="Lato Ligh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请替换文字内容，修改文字内容，也可以直接复制你的内容到此。请替换文字内容，请替换文字内容，修改文字内容，也可以直接复制你的内容到此。请替换文字内容，</a:t>
            </a:r>
            <a:endParaRPr lang="zh-CN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zh-CN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组合 8"/>
          <p:cNvGrpSpPr/>
          <p:nvPr/>
        </p:nvGrpSpPr>
        <p:grpSpPr>
          <a:xfrm>
            <a:off x="1821895" y="3804025"/>
            <a:ext cx="3494762" cy="626302"/>
            <a:chOff x="1821895" y="3804025"/>
            <a:chExt cx="3494762" cy="626302"/>
          </a:xfrm>
        </p:grpSpPr>
        <p:sp>
          <p:nvSpPr>
            <p:cNvPr id="9" name="矩形: 圆角 9"/>
            <p:cNvSpPr/>
            <p:nvPr/>
          </p:nvSpPr>
          <p:spPr>
            <a:xfrm>
              <a:off x="1821895" y="3804025"/>
              <a:ext cx="3494762" cy="62630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Ins="0" rtlCol="0" anchor="ctr"/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000" dirty="0">
                  <a:solidFill>
                    <a:schemeClr val="bg1"/>
                  </a:solidFill>
                  <a:latin typeface="+mj-ea"/>
                  <a:ea typeface="+mj-ea"/>
                </a:rPr>
                <a:t>这里输入标题内容</a:t>
              </a: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1898650" y="3879845"/>
              <a:ext cx="473075" cy="474663"/>
            </a:xfrm>
            <a:custGeom>
              <a:avLst/>
              <a:gdLst>
                <a:gd name="T0" fmla="*/ 311 w 622"/>
                <a:gd name="T1" fmla="*/ 0 h 622"/>
                <a:gd name="T2" fmla="*/ 0 w 622"/>
                <a:gd name="T3" fmla="*/ 311 h 622"/>
                <a:gd name="T4" fmla="*/ 311 w 622"/>
                <a:gd name="T5" fmla="*/ 622 h 622"/>
                <a:gd name="T6" fmla="*/ 622 w 622"/>
                <a:gd name="T7" fmla="*/ 311 h 622"/>
                <a:gd name="T8" fmla="*/ 311 w 622"/>
                <a:gd name="T9" fmla="*/ 0 h 622"/>
                <a:gd name="T10" fmla="*/ 287 w 622"/>
                <a:gd name="T11" fmla="*/ 465 h 622"/>
                <a:gd name="T12" fmla="*/ 268 w 622"/>
                <a:gd name="T13" fmla="*/ 446 h 622"/>
                <a:gd name="T14" fmla="*/ 268 w 622"/>
                <a:gd name="T15" fmla="*/ 446 h 622"/>
                <a:gd name="T16" fmla="*/ 130 w 622"/>
                <a:gd name="T17" fmla="*/ 308 h 622"/>
                <a:gd name="T18" fmla="*/ 173 w 622"/>
                <a:gd name="T19" fmla="*/ 266 h 622"/>
                <a:gd name="T20" fmla="*/ 287 w 622"/>
                <a:gd name="T21" fmla="*/ 380 h 622"/>
                <a:gd name="T22" fmla="*/ 483 w 622"/>
                <a:gd name="T23" fmla="*/ 185 h 622"/>
                <a:gd name="T24" fmla="*/ 525 w 622"/>
                <a:gd name="T25" fmla="*/ 227 h 622"/>
                <a:gd name="T26" fmla="*/ 287 w 622"/>
                <a:gd name="T27" fmla="*/ 465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2" h="622">
                  <a:moveTo>
                    <a:pt x="311" y="0"/>
                  </a:moveTo>
                  <a:cubicBezTo>
                    <a:pt x="139" y="0"/>
                    <a:pt x="0" y="139"/>
                    <a:pt x="0" y="311"/>
                  </a:cubicBezTo>
                  <a:cubicBezTo>
                    <a:pt x="0" y="483"/>
                    <a:pt x="139" y="622"/>
                    <a:pt x="311" y="622"/>
                  </a:cubicBezTo>
                  <a:cubicBezTo>
                    <a:pt x="483" y="622"/>
                    <a:pt x="622" y="483"/>
                    <a:pt x="622" y="311"/>
                  </a:cubicBezTo>
                  <a:cubicBezTo>
                    <a:pt x="622" y="139"/>
                    <a:pt x="483" y="0"/>
                    <a:pt x="311" y="0"/>
                  </a:cubicBezTo>
                  <a:close/>
                  <a:moveTo>
                    <a:pt x="287" y="465"/>
                  </a:moveTo>
                  <a:cubicBezTo>
                    <a:pt x="268" y="446"/>
                    <a:pt x="268" y="446"/>
                    <a:pt x="268" y="446"/>
                  </a:cubicBezTo>
                  <a:cubicBezTo>
                    <a:pt x="268" y="446"/>
                    <a:pt x="268" y="446"/>
                    <a:pt x="268" y="446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73" y="266"/>
                    <a:pt x="173" y="266"/>
                    <a:pt x="173" y="266"/>
                  </a:cubicBezTo>
                  <a:cubicBezTo>
                    <a:pt x="287" y="380"/>
                    <a:pt x="287" y="380"/>
                    <a:pt x="287" y="380"/>
                  </a:cubicBezTo>
                  <a:cubicBezTo>
                    <a:pt x="483" y="185"/>
                    <a:pt x="483" y="185"/>
                    <a:pt x="483" y="185"/>
                  </a:cubicBezTo>
                  <a:cubicBezTo>
                    <a:pt x="525" y="227"/>
                    <a:pt x="525" y="227"/>
                    <a:pt x="525" y="227"/>
                  </a:cubicBezTo>
                  <a:lnTo>
                    <a:pt x="287" y="465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11" name="TextBox 6"/>
          <p:cNvSpPr txBox="1"/>
          <p:nvPr/>
        </p:nvSpPr>
        <p:spPr>
          <a:xfrm>
            <a:off x="6217085" y="4930183"/>
            <a:ext cx="4811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bg2">
                    <a:lumMod val="50000"/>
                  </a:schemeClr>
                </a:solidFill>
                <a:latin typeface="Campton Light DEMO" panose="00000500000000000000" pitchFamily="50" charset="0"/>
                <a:cs typeface="Lato Ligh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请替换文字内容，修改文字内容，也可以直接复制你的内容到此。请替换文字内容，请替换文字内容，修改文字内容，也可以直接复制你的内容到此。请替换文字内容，</a:t>
            </a:r>
            <a:endParaRPr lang="zh-CN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zh-CN" altLang="zh-CN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13" name="文本框 12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工作总体回顾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15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84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33333E-6 L 1.66667E-6 0.11111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5" presetClass="path" presetSubtype="0" decel="10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1.45833E-6 3.33333E-6 L -1.45833E-6 0.11111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163638" y="1727200"/>
            <a:ext cx="4969991" cy="4371975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3" name="Freeform 3"/>
            <p:cNvSpPr>
              <a:spLocks/>
            </p:cNvSpPr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Oval 7"/>
          <p:cNvSpPr>
            <a:spLocks noChangeArrowheads="1"/>
          </p:cNvSpPr>
          <p:nvPr/>
        </p:nvSpPr>
        <p:spPr bwMode="auto">
          <a:xfrm>
            <a:off x="6759684" y="2020372"/>
            <a:ext cx="941748" cy="944856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801875" y="2315748"/>
            <a:ext cx="33610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801876" y="1949524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8" name="Oval 7"/>
          <p:cNvSpPr>
            <a:spLocks noChangeArrowheads="1"/>
          </p:cNvSpPr>
          <p:nvPr/>
        </p:nvSpPr>
        <p:spPr bwMode="auto">
          <a:xfrm>
            <a:off x="6759684" y="3284495"/>
            <a:ext cx="941748" cy="944856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801875" y="3579871"/>
            <a:ext cx="33610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801876" y="3213647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41" name="Oval 7"/>
          <p:cNvSpPr>
            <a:spLocks noChangeArrowheads="1"/>
          </p:cNvSpPr>
          <p:nvPr/>
        </p:nvSpPr>
        <p:spPr bwMode="auto">
          <a:xfrm>
            <a:off x="6759684" y="4548618"/>
            <a:ext cx="941748" cy="944856"/>
          </a:xfrm>
          <a:prstGeom prst="ellipse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801875" y="4843994"/>
            <a:ext cx="33610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buNone/>
            </a:pP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01876" y="4477770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44" name="任意多边形: 形状 44"/>
          <p:cNvSpPr/>
          <p:nvPr/>
        </p:nvSpPr>
        <p:spPr>
          <a:xfrm>
            <a:off x="3440920" y="4139715"/>
            <a:ext cx="248722" cy="373083"/>
          </a:xfrm>
          <a:custGeom>
            <a:avLst/>
            <a:gdLst/>
            <a:ahLst/>
            <a:cxnLst/>
            <a:rect l="l" t="t" r="r" b="b"/>
            <a:pathLst>
              <a:path w="321129" h="481693">
                <a:moveTo>
                  <a:pt x="160564" y="0"/>
                </a:moveTo>
                <a:cubicBezTo>
                  <a:pt x="204887" y="0"/>
                  <a:pt x="242728" y="15680"/>
                  <a:pt x="274088" y="47041"/>
                </a:cubicBezTo>
                <a:cubicBezTo>
                  <a:pt x="305449" y="78401"/>
                  <a:pt x="321129" y="116242"/>
                  <a:pt x="321129" y="160565"/>
                </a:cubicBezTo>
                <a:cubicBezTo>
                  <a:pt x="321129" y="183353"/>
                  <a:pt x="317679" y="202065"/>
                  <a:pt x="310780" y="216700"/>
                </a:cubicBezTo>
                <a:lnTo>
                  <a:pt x="196629" y="459428"/>
                </a:lnTo>
                <a:cubicBezTo>
                  <a:pt x="193284" y="466327"/>
                  <a:pt x="188318" y="471763"/>
                  <a:pt x="181733" y="475735"/>
                </a:cubicBezTo>
                <a:cubicBezTo>
                  <a:pt x="175147" y="479707"/>
                  <a:pt x="168091" y="481693"/>
                  <a:pt x="160564" y="481693"/>
                </a:cubicBezTo>
                <a:cubicBezTo>
                  <a:pt x="153038" y="481693"/>
                  <a:pt x="145982" y="479707"/>
                  <a:pt x="139396" y="475735"/>
                </a:cubicBezTo>
                <a:cubicBezTo>
                  <a:pt x="132811" y="471763"/>
                  <a:pt x="127950" y="466327"/>
                  <a:pt x="124814" y="459428"/>
                </a:cubicBezTo>
                <a:lnTo>
                  <a:pt x="10349" y="216700"/>
                </a:lnTo>
                <a:cubicBezTo>
                  <a:pt x="3450" y="202065"/>
                  <a:pt x="0" y="183353"/>
                  <a:pt x="0" y="160565"/>
                </a:cubicBezTo>
                <a:cubicBezTo>
                  <a:pt x="0" y="116242"/>
                  <a:pt x="15680" y="78401"/>
                  <a:pt x="47040" y="47041"/>
                </a:cubicBezTo>
                <a:cubicBezTo>
                  <a:pt x="78401" y="15680"/>
                  <a:pt x="116242" y="0"/>
                  <a:pt x="160564" y="0"/>
                </a:cubicBezTo>
                <a:close/>
                <a:moveTo>
                  <a:pt x="160564" y="80282"/>
                </a:moveTo>
                <a:cubicBezTo>
                  <a:pt x="138403" y="80282"/>
                  <a:pt x="119483" y="88123"/>
                  <a:pt x="103802" y="103803"/>
                </a:cubicBezTo>
                <a:cubicBezTo>
                  <a:pt x="88122" y="119483"/>
                  <a:pt x="80282" y="138403"/>
                  <a:pt x="80282" y="160565"/>
                </a:cubicBezTo>
                <a:cubicBezTo>
                  <a:pt x="80282" y="182726"/>
                  <a:pt x="88122" y="201647"/>
                  <a:pt x="103802" y="217327"/>
                </a:cubicBezTo>
                <a:cubicBezTo>
                  <a:pt x="119483" y="233007"/>
                  <a:pt x="138403" y="240847"/>
                  <a:pt x="160564" y="240847"/>
                </a:cubicBezTo>
                <a:cubicBezTo>
                  <a:pt x="182726" y="240847"/>
                  <a:pt x="201646" y="233007"/>
                  <a:pt x="217326" y="217327"/>
                </a:cubicBezTo>
                <a:cubicBezTo>
                  <a:pt x="233007" y="201647"/>
                  <a:pt x="240847" y="182726"/>
                  <a:pt x="240847" y="160565"/>
                </a:cubicBezTo>
                <a:cubicBezTo>
                  <a:pt x="240847" y="138403"/>
                  <a:pt x="233007" y="119483"/>
                  <a:pt x="217326" y="103803"/>
                </a:cubicBezTo>
                <a:cubicBezTo>
                  <a:pt x="201646" y="88123"/>
                  <a:pt x="182726" y="80282"/>
                  <a:pt x="160564" y="80282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5" name="任意多边形: 形状 45"/>
          <p:cNvSpPr/>
          <p:nvPr/>
        </p:nvSpPr>
        <p:spPr>
          <a:xfrm>
            <a:off x="4616329" y="4978917"/>
            <a:ext cx="248722" cy="373083"/>
          </a:xfrm>
          <a:custGeom>
            <a:avLst/>
            <a:gdLst/>
            <a:ahLst/>
            <a:cxnLst/>
            <a:rect l="l" t="t" r="r" b="b"/>
            <a:pathLst>
              <a:path w="321129" h="481693">
                <a:moveTo>
                  <a:pt x="160564" y="0"/>
                </a:moveTo>
                <a:cubicBezTo>
                  <a:pt x="204887" y="0"/>
                  <a:pt x="242728" y="15680"/>
                  <a:pt x="274088" y="47041"/>
                </a:cubicBezTo>
                <a:cubicBezTo>
                  <a:pt x="305449" y="78401"/>
                  <a:pt x="321129" y="116242"/>
                  <a:pt x="321129" y="160565"/>
                </a:cubicBezTo>
                <a:cubicBezTo>
                  <a:pt x="321129" y="183353"/>
                  <a:pt x="317679" y="202065"/>
                  <a:pt x="310780" y="216700"/>
                </a:cubicBezTo>
                <a:lnTo>
                  <a:pt x="196629" y="459428"/>
                </a:lnTo>
                <a:cubicBezTo>
                  <a:pt x="193284" y="466327"/>
                  <a:pt x="188318" y="471763"/>
                  <a:pt x="181733" y="475735"/>
                </a:cubicBezTo>
                <a:cubicBezTo>
                  <a:pt x="175147" y="479707"/>
                  <a:pt x="168091" y="481693"/>
                  <a:pt x="160564" y="481693"/>
                </a:cubicBezTo>
                <a:cubicBezTo>
                  <a:pt x="153038" y="481693"/>
                  <a:pt x="145982" y="479707"/>
                  <a:pt x="139396" y="475735"/>
                </a:cubicBezTo>
                <a:cubicBezTo>
                  <a:pt x="132811" y="471763"/>
                  <a:pt x="127950" y="466327"/>
                  <a:pt x="124814" y="459428"/>
                </a:cubicBezTo>
                <a:lnTo>
                  <a:pt x="10349" y="216700"/>
                </a:lnTo>
                <a:cubicBezTo>
                  <a:pt x="3450" y="202065"/>
                  <a:pt x="0" y="183353"/>
                  <a:pt x="0" y="160565"/>
                </a:cubicBezTo>
                <a:cubicBezTo>
                  <a:pt x="0" y="116242"/>
                  <a:pt x="15680" y="78401"/>
                  <a:pt x="47040" y="47041"/>
                </a:cubicBezTo>
                <a:cubicBezTo>
                  <a:pt x="78401" y="15680"/>
                  <a:pt x="116242" y="0"/>
                  <a:pt x="160564" y="0"/>
                </a:cubicBezTo>
                <a:close/>
                <a:moveTo>
                  <a:pt x="160564" y="80282"/>
                </a:moveTo>
                <a:cubicBezTo>
                  <a:pt x="138403" y="80282"/>
                  <a:pt x="119483" y="88123"/>
                  <a:pt x="103802" y="103803"/>
                </a:cubicBezTo>
                <a:cubicBezTo>
                  <a:pt x="88122" y="119483"/>
                  <a:pt x="80282" y="138403"/>
                  <a:pt x="80282" y="160565"/>
                </a:cubicBezTo>
                <a:cubicBezTo>
                  <a:pt x="80282" y="182726"/>
                  <a:pt x="88122" y="201647"/>
                  <a:pt x="103802" y="217327"/>
                </a:cubicBezTo>
                <a:cubicBezTo>
                  <a:pt x="119483" y="233007"/>
                  <a:pt x="138403" y="240847"/>
                  <a:pt x="160564" y="240847"/>
                </a:cubicBezTo>
                <a:cubicBezTo>
                  <a:pt x="182726" y="240847"/>
                  <a:pt x="201646" y="233007"/>
                  <a:pt x="217326" y="217327"/>
                </a:cubicBezTo>
                <a:cubicBezTo>
                  <a:pt x="233007" y="201647"/>
                  <a:pt x="240847" y="182726"/>
                  <a:pt x="240847" y="160565"/>
                </a:cubicBezTo>
                <a:cubicBezTo>
                  <a:pt x="240847" y="138403"/>
                  <a:pt x="233007" y="119483"/>
                  <a:pt x="217326" y="103803"/>
                </a:cubicBezTo>
                <a:cubicBezTo>
                  <a:pt x="201646" y="88123"/>
                  <a:pt x="182726" y="80282"/>
                  <a:pt x="160564" y="80282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6" name="任意多边形: 形状 46"/>
          <p:cNvSpPr/>
          <p:nvPr/>
        </p:nvSpPr>
        <p:spPr>
          <a:xfrm>
            <a:off x="3919014" y="2906179"/>
            <a:ext cx="248722" cy="373083"/>
          </a:xfrm>
          <a:custGeom>
            <a:avLst/>
            <a:gdLst/>
            <a:ahLst/>
            <a:cxnLst/>
            <a:rect l="l" t="t" r="r" b="b"/>
            <a:pathLst>
              <a:path w="321129" h="481693">
                <a:moveTo>
                  <a:pt x="160564" y="0"/>
                </a:moveTo>
                <a:cubicBezTo>
                  <a:pt x="204887" y="0"/>
                  <a:pt x="242728" y="15680"/>
                  <a:pt x="274088" y="47041"/>
                </a:cubicBezTo>
                <a:cubicBezTo>
                  <a:pt x="305449" y="78401"/>
                  <a:pt x="321129" y="116242"/>
                  <a:pt x="321129" y="160565"/>
                </a:cubicBezTo>
                <a:cubicBezTo>
                  <a:pt x="321129" y="183353"/>
                  <a:pt x="317679" y="202065"/>
                  <a:pt x="310780" y="216700"/>
                </a:cubicBezTo>
                <a:lnTo>
                  <a:pt x="196629" y="459428"/>
                </a:lnTo>
                <a:cubicBezTo>
                  <a:pt x="193284" y="466327"/>
                  <a:pt x="188318" y="471763"/>
                  <a:pt x="181733" y="475735"/>
                </a:cubicBezTo>
                <a:cubicBezTo>
                  <a:pt x="175147" y="479707"/>
                  <a:pt x="168091" y="481693"/>
                  <a:pt x="160564" y="481693"/>
                </a:cubicBezTo>
                <a:cubicBezTo>
                  <a:pt x="153038" y="481693"/>
                  <a:pt x="145982" y="479707"/>
                  <a:pt x="139396" y="475735"/>
                </a:cubicBezTo>
                <a:cubicBezTo>
                  <a:pt x="132811" y="471763"/>
                  <a:pt x="127950" y="466327"/>
                  <a:pt x="124814" y="459428"/>
                </a:cubicBezTo>
                <a:lnTo>
                  <a:pt x="10349" y="216700"/>
                </a:lnTo>
                <a:cubicBezTo>
                  <a:pt x="3450" y="202065"/>
                  <a:pt x="0" y="183353"/>
                  <a:pt x="0" y="160565"/>
                </a:cubicBezTo>
                <a:cubicBezTo>
                  <a:pt x="0" y="116242"/>
                  <a:pt x="15680" y="78401"/>
                  <a:pt x="47040" y="47041"/>
                </a:cubicBezTo>
                <a:cubicBezTo>
                  <a:pt x="78401" y="15680"/>
                  <a:pt x="116242" y="0"/>
                  <a:pt x="160564" y="0"/>
                </a:cubicBezTo>
                <a:close/>
                <a:moveTo>
                  <a:pt x="160564" y="80282"/>
                </a:moveTo>
                <a:cubicBezTo>
                  <a:pt x="138403" y="80282"/>
                  <a:pt x="119483" y="88123"/>
                  <a:pt x="103802" y="103803"/>
                </a:cubicBezTo>
                <a:cubicBezTo>
                  <a:pt x="88122" y="119483"/>
                  <a:pt x="80282" y="138403"/>
                  <a:pt x="80282" y="160565"/>
                </a:cubicBezTo>
                <a:cubicBezTo>
                  <a:pt x="80282" y="182726"/>
                  <a:pt x="88122" y="201647"/>
                  <a:pt x="103802" y="217327"/>
                </a:cubicBezTo>
                <a:cubicBezTo>
                  <a:pt x="119483" y="233007"/>
                  <a:pt x="138403" y="240847"/>
                  <a:pt x="160564" y="240847"/>
                </a:cubicBezTo>
                <a:cubicBezTo>
                  <a:pt x="182726" y="240847"/>
                  <a:pt x="201646" y="233007"/>
                  <a:pt x="217326" y="217327"/>
                </a:cubicBezTo>
                <a:cubicBezTo>
                  <a:pt x="233007" y="201647"/>
                  <a:pt x="240847" y="182726"/>
                  <a:pt x="240847" y="160565"/>
                </a:cubicBezTo>
                <a:cubicBezTo>
                  <a:pt x="240847" y="138403"/>
                  <a:pt x="233007" y="119483"/>
                  <a:pt x="217326" y="103803"/>
                </a:cubicBezTo>
                <a:cubicBezTo>
                  <a:pt x="201646" y="88123"/>
                  <a:pt x="182726" y="80282"/>
                  <a:pt x="160564" y="80282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grpSp>
        <p:nvGrpSpPr>
          <p:cNvPr id="47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48" name="文本框 47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工作总体回顾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50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154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5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5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150"/>
                            </p:stCondLst>
                            <p:childTnLst>
                              <p:par>
                                <p:cTn id="6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7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068014073"/>
              </p:ext>
            </p:extLst>
          </p:nvPr>
        </p:nvGraphicFramePr>
        <p:xfrm>
          <a:off x="1379538" y="1760667"/>
          <a:ext cx="4373562" cy="2483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文本框 45"/>
          <p:cNvSpPr txBox="1">
            <a:spLocks noChangeArrowheads="1"/>
          </p:cNvSpPr>
          <p:nvPr/>
        </p:nvSpPr>
        <p:spPr bwMode="auto">
          <a:xfrm>
            <a:off x="2584428" y="4456982"/>
            <a:ext cx="2134655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zh-CN"/>
            </a:defPPr>
            <a:lvl1pPr defTabSz="323850">
              <a:lnSpc>
                <a:spcPct val="120000"/>
              </a:lnSpc>
              <a:spcBef>
                <a:spcPts val="850"/>
              </a:spcBef>
              <a:defRPr sz="1600" b="1">
                <a:latin typeface="+mj-lt"/>
                <a:cs typeface="+mn-ea"/>
              </a:defRPr>
            </a:lvl1pPr>
          </a:lstStyle>
          <a:p>
            <a:pPr algn="ctr" defTabSz="914400"/>
            <a:r>
              <a:rPr lang="zh-CN" alt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4" name="矩形 48"/>
          <p:cNvSpPr>
            <a:spLocks noChangeArrowheads="1"/>
          </p:cNvSpPr>
          <p:nvPr/>
        </p:nvSpPr>
        <p:spPr bwMode="auto">
          <a:xfrm>
            <a:off x="1817110" y="4872908"/>
            <a:ext cx="3669290" cy="66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，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713538355"/>
              </p:ext>
            </p:extLst>
          </p:nvPr>
        </p:nvGraphicFramePr>
        <p:xfrm>
          <a:off x="6438901" y="1760667"/>
          <a:ext cx="4373562" cy="2483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文本框 45"/>
          <p:cNvSpPr txBox="1">
            <a:spLocks noChangeArrowheads="1"/>
          </p:cNvSpPr>
          <p:nvPr/>
        </p:nvSpPr>
        <p:spPr bwMode="auto">
          <a:xfrm>
            <a:off x="7643791" y="4456982"/>
            <a:ext cx="2134655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zh-CN"/>
            </a:defPPr>
            <a:lvl1pPr defTabSz="323850">
              <a:lnSpc>
                <a:spcPct val="120000"/>
              </a:lnSpc>
              <a:spcBef>
                <a:spcPts val="850"/>
              </a:spcBef>
              <a:defRPr sz="1600" b="1">
                <a:latin typeface="+mj-lt"/>
                <a:cs typeface="+mn-ea"/>
              </a:defRPr>
            </a:lvl1pPr>
          </a:lstStyle>
          <a:p>
            <a:pPr algn="ctr" defTabSz="914400"/>
            <a:r>
              <a:rPr lang="zh-CN" altLang="en-US" sz="2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+mn-cs"/>
              </a:rPr>
              <a:t>标题内容</a:t>
            </a:r>
          </a:p>
        </p:txBody>
      </p:sp>
      <p:sp>
        <p:nvSpPr>
          <p:cNvPr id="7" name="矩形 48"/>
          <p:cNvSpPr>
            <a:spLocks noChangeArrowheads="1"/>
          </p:cNvSpPr>
          <p:nvPr/>
        </p:nvSpPr>
        <p:spPr bwMode="auto">
          <a:xfrm>
            <a:off x="6876473" y="4872908"/>
            <a:ext cx="3669290" cy="667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9" name="文本框 8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工作总体回顾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11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55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0.08194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L 8.33333E-7 0.08194 " pathEditMode="relative" rAng="0" ptsTypes="AA">
                                      <p:cBhvr>
                                        <p:cTn id="35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4" grpId="1"/>
      <p:bldGraphic spid="5" grpId="0">
        <p:bldAsOne/>
      </p:bldGraphic>
      <p:bldP spid="6" grpId="0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277112" y="2527300"/>
            <a:ext cx="1853431" cy="1374308"/>
            <a:chOff x="1590988" y="1981200"/>
            <a:chExt cx="1853431" cy="1374308"/>
          </a:xfrm>
        </p:grpSpPr>
        <p:sp>
          <p:nvSpPr>
            <p:cNvPr id="3" name="Freeform 53"/>
            <p:cNvSpPr>
              <a:spLocks noChangeAspect="1"/>
            </p:cNvSpPr>
            <p:nvPr/>
          </p:nvSpPr>
          <p:spPr bwMode="auto">
            <a:xfrm flipH="1">
              <a:off x="1590988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4" name="Freeform 82"/>
            <p:cNvSpPr>
              <a:spLocks noChangeAspect="1" noEditPoints="1"/>
            </p:cNvSpPr>
            <p:nvPr/>
          </p:nvSpPr>
          <p:spPr bwMode="auto">
            <a:xfrm>
              <a:off x="2385908" y="2551852"/>
              <a:ext cx="390590" cy="461606"/>
            </a:xfrm>
            <a:custGeom>
              <a:avLst/>
              <a:gdLst/>
              <a:ahLst/>
              <a:cxnLst>
                <a:cxn ang="0">
                  <a:pos x="61" y="26"/>
                </a:cxn>
                <a:cxn ang="0">
                  <a:pos x="61" y="68"/>
                </a:cxn>
                <a:cxn ang="0">
                  <a:pos x="58" y="72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36" y="22"/>
                </a:cxn>
                <a:cxn ang="0">
                  <a:pos x="40" y="26"/>
                </a:cxn>
                <a:cxn ang="0">
                  <a:pos x="61" y="26"/>
                </a:cxn>
                <a:cxn ang="0">
                  <a:pos x="46" y="32"/>
                </a:cxn>
                <a:cxn ang="0">
                  <a:pos x="45" y="31"/>
                </a:cxn>
                <a:cxn ang="0">
                  <a:pos x="16" y="31"/>
                </a:cxn>
                <a:cxn ang="0">
                  <a:pos x="15" y="32"/>
                </a:cxn>
                <a:cxn ang="0">
                  <a:pos x="15" y="35"/>
                </a:cxn>
                <a:cxn ang="0">
                  <a:pos x="16" y="36"/>
                </a:cxn>
                <a:cxn ang="0">
                  <a:pos x="45" y="36"/>
                </a:cxn>
                <a:cxn ang="0">
                  <a:pos x="46" y="35"/>
                </a:cxn>
                <a:cxn ang="0">
                  <a:pos x="46" y="32"/>
                </a:cxn>
                <a:cxn ang="0">
                  <a:pos x="46" y="43"/>
                </a:cxn>
                <a:cxn ang="0">
                  <a:pos x="45" y="41"/>
                </a:cxn>
                <a:cxn ang="0">
                  <a:pos x="16" y="41"/>
                </a:cxn>
                <a:cxn ang="0">
                  <a:pos x="15" y="43"/>
                </a:cxn>
                <a:cxn ang="0">
                  <a:pos x="15" y="45"/>
                </a:cxn>
                <a:cxn ang="0">
                  <a:pos x="16" y="47"/>
                </a:cxn>
                <a:cxn ang="0">
                  <a:pos x="45" y="47"/>
                </a:cxn>
                <a:cxn ang="0">
                  <a:pos x="46" y="45"/>
                </a:cxn>
                <a:cxn ang="0">
                  <a:pos x="46" y="43"/>
                </a:cxn>
                <a:cxn ang="0">
                  <a:pos x="46" y="53"/>
                </a:cxn>
                <a:cxn ang="0">
                  <a:pos x="45" y="52"/>
                </a:cxn>
                <a:cxn ang="0">
                  <a:pos x="16" y="52"/>
                </a:cxn>
                <a:cxn ang="0">
                  <a:pos x="15" y="53"/>
                </a:cxn>
                <a:cxn ang="0">
                  <a:pos x="15" y="56"/>
                </a:cxn>
                <a:cxn ang="0">
                  <a:pos x="16" y="57"/>
                </a:cxn>
                <a:cxn ang="0">
                  <a:pos x="45" y="57"/>
                </a:cxn>
                <a:cxn ang="0">
                  <a:pos x="46" y="56"/>
                </a:cxn>
                <a:cxn ang="0">
                  <a:pos x="46" y="53"/>
                </a:cxn>
                <a:cxn ang="0">
                  <a:pos x="60" y="21"/>
                </a:cxn>
                <a:cxn ang="0">
                  <a:pos x="41" y="21"/>
                </a:cxn>
                <a:cxn ang="0">
                  <a:pos x="41" y="2"/>
                </a:cxn>
                <a:cxn ang="0">
                  <a:pos x="42" y="3"/>
                </a:cxn>
                <a:cxn ang="0">
                  <a:pos x="59" y="19"/>
                </a:cxn>
                <a:cxn ang="0">
                  <a:pos x="60" y="21"/>
                </a:cxn>
              </a:cxnLst>
              <a:rect l="0" t="0" r="r" b="b"/>
              <a:pathLst>
                <a:path w="61" h="72">
                  <a:moveTo>
                    <a:pt x="61" y="26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71"/>
                    <a:pt x="60" y="72"/>
                    <a:pt x="58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" y="72"/>
                    <a:pt x="0" y="71"/>
                    <a:pt x="0" y="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7" y="26"/>
                    <a:pt x="40" y="26"/>
                  </a:cubicBezTo>
                  <a:lnTo>
                    <a:pt x="61" y="26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2"/>
                    <a:pt x="15" y="3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6" y="47"/>
                    <a:pt x="16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5" y="52"/>
                    <a:pt x="15" y="53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  <a:moveTo>
                    <a:pt x="60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2" y="3"/>
                    <a:pt x="42" y="3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60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grpSp>
        <p:nvGrpSpPr>
          <p:cNvPr id="5" name="组合 5"/>
          <p:cNvGrpSpPr/>
          <p:nvPr/>
        </p:nvGrpSpPr>
        <p:grpSpPr>
          <a:xfrm>
            <a:off x="3873176" y="2527300"/>
            <a:ext cx="1853431" cy="1374308"/>
            <a:chOff x="3976519" y="1981200"/>
            <a:chExt cx="1853431" cy="1374308"/>
          </a:xfrm>
        </p:grpSpPr>
        <p:sp>
          <p:nvSpPr>
            <p:cNvPr id="6" name="Freeform 53"/>
            <p:cNvSpPr>
              <a:spLocks noChangeAspect="1"/>
            </p:cNvSpPr>
            <p:nvPr/>
          </p:nvSpPr>
          <p:spPr bwMode="auto">
            <a:xfrm flipH="1">
              <a:off x="3976519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 135"/>
            <p:cNvSpPr>
              <a:spLocks noEditPoints="1"/>
            </p:cNvSpPr>
            <p:nvPr/>
          </p:nvSpPr>
          <p:spPr bwMode="auto">
            <a:xfrm>
              <a:off x="4685195" y="2518934"/>
              <a:ext cx="563080" cy="52744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rgbClr val="262626"/>
                </a:solidFill>
              </a:endParaRPr>
            </a:p>
          </p:txBody>
        </p:sp>
      </p:grpSp>
      <p:grpSp>
        <p:nvGrpSpPr>
          <p:cNvPr id="8" name="组合 8"/>
          <p:cNvGrpSpPr/>
          <p:nvPr/>
        </p:nvGrpSpPr>
        <p:grpSpPr>
          <a:xfrm>
            <a:off x="6469240" y="2527300"/>
            <a:ext cx="1853431" cy="1374308"/>
            <a:chOff x="6312475" y="1981200"/>
            <a:chExt cx="1853431" cy="1374308"/>
          </a:xfrm>
        </p:grpSpPr>
        <p:sp>
          <p:nvSpPr>
            <p:cNvPr id="9" name="Freeform 53"/>
            <p:cNvSpPr>
              <a:spLocks noChangeAspect="1"/>
            </p:cNvSpPr>
            <p:nvPr/>
          </p:nvSpPr>
          <p:spPr bwMode="auto">
            <a:xfrm flipH="1">
              <a:off x="6312475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0" name="Freeform 36"/>
            <p:cNvSpPr>
              <a:spLocks noChangeAspect="1" noEditPoints="1"/>
            </p:cNvSpPr>
            <p:nvPr/>
          </p:nvSpPr>
          <p:spPr bwMode="auto">
            <a:xfrm>
              <a:off x="7090697" y="2552445"/>
              <a:ext cx="423986" cy="460420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9065305" y="2527300"/>
            <a:ext cx="1853431" cy="1374308"/>
            <a:chOff x="8747581" y="1981200"/>
            <a:chExt cx="1853431" cy="1374308"/>
          </a:xfrm>
        </p:grpSpPr>
        <p:sp>
          <p:nvSpPr>
            <p:cNvPr id="12" name="Freeform 53"/>
            <p:cNvSpPr>
              <a:spLocks noChangeAspect="1"/>
            </p:cNvSpPr>
            <p:nvPr/>
          </p:nvSpPr>
          <p:spPr bwMode="auto">
            <a:xfrm flipH="1">
              <a:off x="8747581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gradFill flip="none" rotWithShape="0"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182"/>
            <p:cNvSpPr>
              <a:spLocks noEditPoints="1"/>
            </p:cNvSpPr>
            <p:nvPr/>
          </p:nvSpPr>
          <p:spPr bwMode="auto">
            <a:xfrm>
              <a:off x="9469654" y="2532128"/>
              <a:ext cx="536284" cy="501052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541280" y="4163128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1187360" y="4574049"/>
            <a:ext cx="2032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137344" y="4163128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7" name="矩形 16"/>
          <p:cNvSpPr/>
          <p:nvPr/>
        </p:nvSpPr>
        <p:spPr>
          <a:xfrm>
            <a:off x="3783424" y="4574049"/>
            <a:ext cx="2032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33408" y="4163128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9" name="矩形 18"/>
          <p:cNvSpPr/>
          <p:nvPr/>
        </p:nvSpPr>
        <p:spPr>
          <a:xfrm>
            <a:off x="6379488" y="4574049"/>
            <a:ext cx="2032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329473" y="4163128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8975553" y="4574049"/>
            <a:ext cx="20329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23" name="文本框 22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工作总体回顾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25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49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5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4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5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3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5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9"/>
          <p:cNvSpPr/>
          <p:nvPr/>
        </p:nvSpPr>
        <p:spPr>
          <a:xfrm>
            <a:off x="0" y="0"/>
            <a:ext cx="5917065" cy="6858000"/>
          </a:xfrm>
          <a:custGeom>
            <a:avLst/>
            <a:gdLst>
              <a:gd name="connsiteX0" fmla="*/ 0 w 5917065"/>
              <a:gd name="connsiteY0" fmla="*/ 0 h 6858000"/>
              <a:gd name="connsiteX1" fmla="*/ 3954364 w 5917065"/>
              <a:gd name="connsiteY1" fmla="*/ 2 h 6858000"/>
              <a:gd name="connsiteX2" fmla="*/ 5917065 w 5917065"/>
              <a:gd name="connsiteY2" fmla="*/ 2241034 h 6858000"/>
              <a:gd name="connsiteX3" fmla="*/ 3172798 w 5917065"/>
              <a:gd name="connsiteY3" fmla="*/ 6858000 h 6858000"/>
              <a:gd name="connsiteX4" fmla="*/ 0 w 591706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7065" h="6858000">
                <a:moveTo>
                  <a:pt x="0" y="0"/>
                </a:moveTo>
                <a:lnTo>
                  <a:pt x="3954364" y="2"/>
                </a:lnTo>
                <a:lnTo>
                  <a:pt x="5917065" y="2241034"/>
                </a:lnTo>
                <a:lnTo>
                  <a:pt x="317279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705462" y="3413445"/>
            <a:ext cx="461182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微软雅黑"/>
                <a:ea typeface="微软雅黑"/>
                <a:cs typeface="+mn-cs"/>
              </a:rPr>
              <a:t>工作绩效总结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6914" y="4229852"/>
            <a:ext cx="480037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05462" y="2108536"/>
            <a:ext cx="46118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PART 02</a:t>
            </a:r>
            <a:endParaRPr kumimoji="0" lang="zh-CN" altLang="en-US" sz="6000" b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Century Gothic" panose="020B0502020202020204" pitchFamily="34" charset="0"/>
              <a:ea typeface="微软雅黑"/>
            </a:endParaRPr>
          </a:p>
        </p:txBody>
      </p:sp>
      <p:cxnSp>
        <p:nvCxnSpPr>
          <p:cNvPr id="6" name="直接连接符 11"/>
          <p:cNvCxnSpPr/>
          <p:nvPr/>
        </p:nvCxnSpPr>
        <p:spPr>
          <a:xfrm>
            <a:off x="9434286" y="3216531"/>
            <a:ext cx="1683656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99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476" y="667658"/>
            <a:ext cx="5591239" cy="545011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74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1163637" y="1794675"/>
            <a:ext cx="3640447" cy="2201036"/>
          </a:xfrm>
          <a:prstGeom prst="rect">
            <a:avLst/>
          </a:prstGeom>
          <a:blipFill dpi="0"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5"/>
          <p:cNvSpPr/>
          <p:nvPr/>
        </p:nvSpPr>
        <p:spPr>
          <a:xfrm>
            <a:off x="1163637" y="4087973"/>
            <a:ext cx="3640447" cy="2201036"/>
          </a:xfrm>
          <a:prstGeom prst="rect">
            <a:avLst/>
          </a:prstGeom>
          <a:blipFill dpi="0" rotWithShape="1">
            <a:blip r:embed="rId4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7347514" y="1794674"/>
            <a:ext cx="3680849" cy="2201036"/>
          </a:xfrm>
          <a:prstGeom prst="rect">
            <a:avLst/>
          </a:prstGeom>
          <a:blipFill dpi="0" rotWithShape="1">
            <a:blip r:embed="rId5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7347514" y="4087973"/>
            <a:ext cx="3680849" cy="2201036"/>
          </a:xfrm>
          <a:prstGeom prst="rect">
            <a:avLst/>
          </a:prstGeom>
          <a:blipFill dpi="0" rotWithShape="1"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6777" b="-1677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7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" name="组合 6"/>
          <p:cNvGrpSpPr/>
          <p:nvPr/>
        </p:nvGrpSpPr>
        <p:grpSpPr>
          <a:xfrm>
            <a:off x="4904696" y="4087973"/>
            <a:ext cx="2342201" cy="2201036"/>
            <a:chOff x="4904696" y="3910173"/>
            <a:chExt cx="2342201" cy="2201036"/>
          </a:xfrm>
        </p:grpSpPr>
        <p:sp>
          <p:nvSpPr>
            <p:cNvPr id="7" name="Rectangle 9"/>
            <p:cNvSpPr/>
            <p:nvPr/>
          </p:nvSpPr>
          <p:spPr>
            <a:xfrm>
              <a:off x="4904696" y="3910173"/>
              <a:ext cx="2342201" cy="2201036"/>
            </a:xfrm>
            <a:prstGeom prst="rect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5103092" y="4436497"/>
              <a:ext cx="1945408" cy="1348034"/>
            </a:xfrm>
            <a:prstGeom prst="rect">
              <a:avLst/>
            </a:prstGeom>
          </p:spPr>
          <p:txBody>
            <a:bodyPr vert="horz" lIns="91435" tIns="45718" rIns="91435" bIns="45718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请替换文字内容，修改文字内容，也可以直接复制你的内容到此。请替换文字内容，</a:t>
              </a:r>
              <a:endParaRPr lang="zh-CN" altLang="zh-CN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angle 12"/>
          <p:cNvSpPr/>
          <p:nvPr/>
        </p:nvSpPr>
        <p:spPr>
          <a:xfrm>
            <a:off x="1171458" y="1794675"/>
            <a:ext cx="558748" cy="558748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0" name="Rectangle 12"/>
          <p:cNvSpPr/>
          <p:nvPr/>
        </p:nvSpPr>
        <p:spPr>
          <a:xfrm>
            <a:off x="10469615" y="1794675"/>
            <a:ext cx="558748" cy="558748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" name="Rectangle 12"/>
          <p:cNvSpPr/>
          <p:nvPr/>
        </p:nvSpPr>
        <p:spPr>
          <a:xfrm>
            <a:off x="1171458" y="5730261"/>
            <a:ext cx="558748" cy="558748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2" name="Rectangle 12"/>
          <p:cNvSpPr/>
          <p:nvPr/>
        </p:nvSpPr>
        <p:spPr>
          <a:xfrm>
            <a:off x="10469615" y="5730261"/>
            <a:ext cx="558748" cy="558748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1270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13" name="组合 13"/>
          <p:cNvGrpSpPr/>
          <p:nvPr/>
        </p:nvGrpSpPr>
        <p:grpSpPr>
          <a:xfrm>
            <a:off x="4904697" y="1794674"/>
            <a:ext cx="2342201" cy="2201036"/>
            <a:chOff x="4904697" y="1794674"/>
            <a:chExt cx="2342201" cy="2201036"/>
          </a:xfrm>
        </p:grpSpPr>
        <p:sp>
          <p:nvSpPr>
            <p:cNvPr id="14" name="Rectangle 8"/>
            <p:cNvSpPr/>
            <p:nvPr/>
          </p:nvSpPr>
          <p:spPr>
            <a:xfrm>
              <a:off x="4904697" y="1794674"/>
              <a:ext cx="2342201" cy="2201036"/>
            </a:xfrm>
            <a:prstGeom prst="rect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>
              <a:off x="5621488" y="2460328"/>
              <a:ext cx="908618" cy="869728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6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17" name="文本框 16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工作绩效总结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19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61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2"/>
          <p:cNvSpPr/>
          <p:nvPr/>
        </p:nvSpPr>
        <p:spPr>
          <a:xfrm>
            <a:off x="1194906" y="2306382"/>
            <a:ext cx="1860018" cy="2245236"/>
          </a:xfrm>
          <a:custGeom>
            <a:avLst/>
            <a:gdLst>
              <a:gd name="connsiteX0" fmla="*/ 934229 w 1860018"/>
              <a:gd name="connsiteY0" fmla="*/ 0 h 2245236"/>
              <a:gd name="connsiteX1" fmla="*/ 1589732 w 1860018"/>
              <a:gd name="connsiteY1" fmla="*/ 659723 h 2245236"/>
              <a:gd name="connsiteX2" fmla="*/ 1585511 w 1860018"/>
              <a:gd name="connsiteY2" fmla="*/ 1974949 h 2245236"/>
              <a:gd name="connsiteX3" fmla="*/ 270285 w 1860018"/>
              <a:gd name="connsiteY3" fmla="*/ 1970729 h 2245236"/>
              <a:gd name="connsiteX4" fmla="*/ 270286 w 1860018"/>
              <a:gd name="connsiteY4" fmla="*/ 1970728 h 2245236"/>
              <a:gd name="connsiteX5" fmla="*/ 274506 w 1860018"/>
              <a:gd name="connsiteY5" fmla="*/ 655502 h 224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0018" h="2245236">
                <a:moveTo>
                  <a:pt x="934229" y="0"/>
                </a:moveTo>
                <a:lnTo>
                  <a:pt x="1589732" y="659723"/>
                </a:lnTo>
                <a:cubicBezTo>
                  <a:pt x="1951756" y="1024078"/>
                  <a:pt x="1949866" y="1612925"/>
                  <a:pt x="1585511" y="1974949"/>
                </a:cubicBezTo>
                <a:cubicBezTo>
                  <a:pt x="1221157" y="2336974"/>
                  <a:pt x="632309" y="2335084"/>
                  <a:pt x="270285" y="1970729"/>
                </a:cubicBezTo>
                <a:lnTo>
                  <a:pt x="270286" y="1970728"/>
                </a:lnTo>
                <a:cubicBezTo>
                  <a:pt x="-91738" y="1606374"/>
                  <a:pt x="-89848" y="1017526"/>
                  <a:pt x="274506" y="655502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99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内容</a:t>
            </a: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1145631" y="4868495"/>
            <a:ext cx="1958568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组合 4"/>
          <p:cNvGrpSpPr/>
          <p:nvPr/>
        </p:nvGrpSpPr>
        <p:grpSpPr>
          <a:xfrm>
            <a:off x="2191635" y="2131018"/>
            <a:ext cx="884820" cy="1068069"/>
            <a:chOff x="2191635" y="1982300"/>
            <a:chExt cx="884820" cy="1068069"/>
          </a:xfrm>
        </p:grpSpPr>
        <p:sp>
          <p:nvSpPr>
            <p:cNvPr id="5" name="任意多边形: 形状 5"/>
            <p:cNvSpPr/>
            <p:nvPr/>
          </p:nvSpPr>
          <p:spPr>
            <a:xfrm>
              <a:off x="2191635" y="1982300"/>
              <a:ext cx="884820" cy="1068069"/>
            </a:xfrm>
            <a:custGeom>
              <a:avLst/>
              <a:gdLst>
                <a:gd name="connsiteX0" fmla="*/ 444418 w 884820"/>
                <a:gd name="connsiteY0" fmla="*/ 0 h 1068069"/>
                <a:gd name="connsiteX1" fmla="*/ 756243 w 884820"/>
                <a:gd name="connsiteY1" fmla="*/ 313833 h 1068069"/>
                <a:gd name="connsiteX2" fmla="*/ 754236 w 884820"/>
                <a:gd name="connsiteY2" fmla="*/ 939492 h 1068069"/>
                <a:gd name="connsiteX3" fmla="*/ 128577 w 884820"/>
                <a:gd name="connsiteY3" fmla="*/ 937485 h 1068069"/>
                <a:gd name="connsiteX4" fmla="*/ 130584 w 884820"/>
                <a:gd name="connsiteY4" fmla="*/ 311826 h 106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820" h="1068069">
                  <a:moveTo>
                    <a:pt x="444418" y="0"/>
                  </a:moveTo>
                  <a:lnTo>
                    <a:pt x="756243" y="313833"/>
                  </a:lnTo>
                  <a:cubicBezTo>
                    <a:pt x="928460" y="487158"/>
                    <a:pt x="927561" y="767276"/>
                    <a:pt x="754236" y="939492"/>
                  </a:cubicBezTo>
                  <a:cubicBezTo>
                    <a:pt x="580911" y="1111709"/>
                    <a:pt x="300793" y="1110810"/>
                    <a:pt x="128577" y="937485"/>
                  </a:cubicBezTo>
                  <a:cubicBezTo>
                    <a:pt x="-43640" y="764159"/>
                    <a:pt x="-42741" y="484042"/>
                    <a:pt x="130584" y="31182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5400000" scaled="1"/>
              </a:gra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reeform 48"/>
            <p:cNvSpPr>
              <a:spLocks noEditPoints="1"/>
            </p:cNvSpPr>
            <p:nvPr/>
          </p:nvSpPr>
          <p:spPr bwMode="auto">
            <a:xfrm>
              <a:off x="2393382" y="2295469"/>
              <a:ext cx="470690" cy="450544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7" name="任意多边形: 形状 7"/>
          <p:cNvSpPr/>
          <p:nvPr/>
        </p:nvSpPr>
        <p:spPr>
          <a:xfrm>
            <a:off x="3847820" y="2306382"/>
            <a:ext cx="1860018" cy="2245236"/>
          </a:xfrm>
          <a:custGeom>
            <a:avLst/>
            <a:gdLst>
              <a:gd name="connsiteX0" fmla="*/ 934229 w 1860018"/>
              <a:gd name="connsiteY0" fmla="*/ 0 h 2245236"/>
              <a:gd name="connsiteX1" fmla="*/ 1589732 w 1860018"/>
              <a:gd name="connsiteY1" fmla="*/ 659723 h 2245236"/>
              <a:gd name="connsiteX2" fmla="*/ 1585511 w 1860018"/>
              <a:gd name="connsiteY2" fmla="*/ 1974949 h 2245236"/>
              <a:gd name="connsiteX3" fmla="*/ 270285 w 1860018"/>
              <a:gd name="connsiteY3" fmla="*/ 1970729 h 2245236"/>
              <a:gd name="connsiteX4" fmla="*/ 270286 w 1860018"/>
              <a:gd name="connsiteY4" fmla="*/ 1970728 h 2245236"/>
              <a:gd name="connsiteX5" fmla="*/ 274506 w 1860018"/>
              <a:gd name="connsiteY5" fmla="*/ 655502 h 224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0018" h="2245236">
                <a:moveTo>
                  <a:pt x="934229" y="0"/>
                </a:moveTo>
                <a:lnTo>
                  <a:pt x="1589732" y="659723"/>
                </a:lnTo>
                <a:cubicBezTo>
                  <a:pt x="1951756" y="1024078"/>
                  <a:pt x="1949866" y="1612925"/>
                  <a:pt x="1585511" y="1974949"/>
                </a:cubicBezTo>
                <a:cubicBezTo>
                  <a:pt x="1221157" y="2336974"/>
                  <a:pt x="632309" y="2335084"/>
                  <a:pt x="270285" y="1970729"/>
                </a:cubicBezTo>
                <a:lnTo>
                  <a:pt x="270286" y="1970728"/>
                </a:lnTo>
                <a:cubicBezTo>
                  <a:pt x="-91738" y="1606374"/>
                  <a:pt x="-89848" y="1017526"/>
                  <a:pt x="274506" y="655502"/>
                </a:cubicBezTo>
                <a:close/>
              </a:path>
            </a:pathLst>
          </a:custGeom>
          <a:gradFill>
            <a:gsLst>
              <a:gs pos="100000">
                <a:srgbClr val="1B71E5"/>
              </a:gs>
              <a:gs pos="0">
                <a:srgbClr val="0BBFF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内容</a:t>
            </a: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3798545" y="4868495"/>
            <a:ext cx="1958568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任意多边形: 形状 9"/>
          <p:cNvSpPr/>
          <p:nvPr/>
        </p:nvSpPr>
        <p:spPr>
          <a:xfrm>
            <a:off x="6500734" y="2306382"/>
            <a:ext cx="1860018" cy="2245236"/>
          </a:xfrm>
          <a:custGeom>
            <a:avLst/>
            <a:gdLst>
              <a:gd name="connsiteX0" fmla="*/ 934229 w 1860018"/>
              <a:gd name="connsiteY0" fmla="*/ 0 h 2245236"/>
              <a:gd name="connsiteX1" fmla="*/ 1589732 w 1860018"/>
              <a:gd name="connsiteY1" fmla="*/ 659723 h 2245236"/>
              <a:gd name="connsiteX2" fmla="*/ 1585511 w 1860018"/>
              <a:gd name="connsiteY2" fmla="*/ 1974949 h 2245236"/>
              <a:gd name="connsiteX3" fmla="*/ 270285 w 1860018"/>
              <a:gd name="connsiteY3" fmla="*/ 1970729 h 2245236"/>
              <a:gd name="connsiteX4" fmla="*/ 270286 w 1860018"/>
              <a:gd name="connsiteY4" fmla="*/ 1970728 h 2245236"/>
              <a:gd name="connsiteX5" fmla="*/ 274506 w 1860018"/>
              <a:gd name="connsiteY5" fmla="*/ 655502 h 224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0018" h="2245236">
                <a:moveTo>
                  <a:pt x="934229" y="0"/>
                </a:moveTo>
                <a:lnTo>
                  <a:pt x="1589732" y="659723"/>
                </a:lnTo>
                <a:cubicBezTo>
                  <a:pt x="1951756" y="1024078"/>
                  <a:pt x="1949866" y="1612925"/>
                  <a:pt x="1585511" y="1974949"/>
                </a:cubicBezTo>
                <a:cubicBezTo>
                  <a:pt x="1221157" y="2336974"/>
                  <a:pt x="632309" y="2335084"/>
                  <a:pt x="270285" y="1970729"/>
                </a:cubicBezTo>
                <a:lnTo>
                  <a:pt x="270286" y="1970728"/>
                </a:lnTo>
                <a:cubicBezTo>
                  <a:pt x="-91738" y="1606374"/>
                  <a:pt x="-89848" y="1017526"/>
                  <a:pt x="274506" y="655502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内容</a:t>
            </a: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6451459" y="4868495"/>
            <a:ext cx="1958568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任意多边形: 形状 11"/>
          <p:cNvSpPr/>
          <p:nvPr/>
        </p:nvSpPr>
        <p:spPr>
          <a:xfrm>
            <a:off x="9153648" y="2306382"/>
            <a:ext cx="1860018" cy="2245236"/>
          </a:xfrm>
          <a:custGeom>
            <a:avLst/>
            <a:gdLst>
              <a:gd name="connsiteX0" fmla="*/ 934229 w 1860018"/>
              <a:gd name="connsiteY0" fmla="*/ 0 h 2245236"/>
              <a:gd name="connsiteX1" fmla="*/ 1589732 w 1860018"/>
              <a:gd name="connsiteY1" fmla="*/ 659723 h 2245236"/>
              <a:gd name="connsiteX2" fmla="*/ 1585511 w 1860018"/>
              <a:gd name="connsiteY2" fmla="*/ 1974949 h 2245236"/>
              <a:gd name="connsiteX3" fmla="*/ 270285 w 1860018"/>
              <a:gd name="connsiteY3" fmla="*/ 1970729 h 2245236"/>
              <a:gd name="connsiteX4" fmla="*/ 270286 w 1860018"/>
              <a:gd name="connsiteY4" fmla="*/ 1970728 h 2245236"/>
              <a:gd name="connsiteX5" fmla="*/ 274506 w 1860018"/>
              <a:gd name="connsiteY5" fmla="*/ 655502 h 224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60018" h="2245236">
                <a:moveTo>
                  <a:pt x="934229" y="0"/>
                </a:moveTo>
                <a:lnTo>
                  <a:pt x="1589732" y="659723"/>
                </a:lnTo>
                <a:cubicBezTo>
                  <a:pt x="1951756" y="1024078"/>
                  <a:pt x="1949866" y="1612925"/>
                  <a:pt x="1585511" y="1974949"/>
                </a:cubicBezTo>
                <a:cubicBezTo>
                  <a:pt x="1221157" y="2336974"/>
                  <a:pt x="632309" y="2335084"/>
                  <a:pt x="270285" y="1970729"/>
                </a:cubicBezTo>
                <a:lnTo>
                  <a:pt x="270286" y="1970728"/>
                </a:lnTo>
                <a:cubicBezTo>
                  <a:pt x="-91738" y="1606374"/>
                  <a:pt x="-89848" y="1017526"/>
                  <a:pt x="274506" y="655502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0" rtlCol="0" anchor="ctr"/>
          <a:lstStyle/>
          <a:p>
            <a:pPr algn="ctr"/>
            <a:r>
              <a: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内容</a:t>
            </a: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9104373" y="4868495"/>
            <a:ext cx="1958568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3"/>
          <p:cNvGrpSpPr/>
          <p:nvPr/>
        </p:nvGrpSpPr>
        <p:grpSpPr>
          <a:xfrm>
            <a:off x="4844549" y="2131018"/>
            <a:ext cx="884820" cy="1068069"/>
            <a:chOff x="4844549" y="1982300"/>
            <a:chExt cx="884820" cy="1068069"/>
          </a:xfrm>
        </p:grpSpPr>
        <p:sp>
          <p:nvSpPr>
            <p:cNvPr id="14" name="任意多边形: 形状 14"/>
            <p:cNvSpPr/>
            <p:nvPr/>
          </p:nvSpPr>
          <p:spPr>
            <a:xfrm>
              <a:off x="4844549" y="1982300"/>
              <a:ext cx="884820" cy="1068069"/>
            </a:xfrm>
            <a:custGeom>
              <a:avLst/>
              <a:gdLst>
                <a:gd name="connsiteX0" fmla="*/ 444418 w 884820"/>
                <a:gd name="connsiteY0" fmla="*/ 0 h 1068069"/>
                <a:gd name="connsiteX1" fmla="*/ 756243 w 884820"/>
                <a:gd name="connsiteY1" fmla="*/ 313833 h 1068069"/>
                <a:gd name="connsiteX2" fmla="*/ 754236 w 884820"/>
                <a:gd name="connsiteY2" fmla="*/ 939492 h 1068069"/>
                <a:gd name="connsiteX3" fmla="*/ 128577 w 884820"/>
                <a:gd name="connsiteY3" fmla="*/ 937485 h 1068069"/>
                <a:gd name="connsiteX4" fmla="*/ 130584 w 884820"/>
                <a:gd name="connsiteY4" fmla="*/ 311826 h 106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820" h="1068069">
                  <a:moveTo>
                    <a:pt x="444418" y="0"/>
                  </a:moveTo>
                  <a:lnTo>
                    <a:pt x="756243" y="313833"/>
                  </a:lnTo>
                  <a:cubicBezTo>
                    <a:pt x="928460" y="487158"/>
                    <a:pt x="927561" y="767276"/>
                    <a:pt x="754236" y="939492"/>
                  </a:cubicBezTo>
                  <a:cubicBezTo>
                    <a:pt x="580911" y="1111709"/>
                    <a:pt x="300793" y="1110810"/>
                    <a:pt x="128577" y="937485"/>
                  </a:cubicBezTo>
                  <a:cubicBezTo>
                    <a:pt x="-43640" y="764159"/>
                    <a:pt x="-42741" y="484042"/>
                    <a:pt x="130584" y="31182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5400000" scaled="1"/>
              </a:gra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26"/>
            <p:cNvSpPr>
              <a:spLocks noEditPoints="1"/>
            </p:cNvSpPr>
            <p:nvPr/>
          </p:nvSpPr>
          <p:spPr bwMode="auto">
            <a:xfrm>
              <a:off x="5089610" y="2372493"/>
              <a:ext cx="394698" cy="414683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6" name="组合 16"/>
          <p:cNvGrpSpPr/>
          <p:nvPr/>
        </p:nvGrpSpPr>
        <p:grpSpPr>
          <a:xfrm>
            <a:off x="7497463" y="2131018"/>
            <a:ext cx="884820" cy="1068069"/>
            <a:chOff x="7497463" y="1982300"/>
            <a:chExt cx="884820" cy="1068069"/>
          </a:xfrm>
        </p:grpSpPr>
        <p:sp>
          <p:nvSpPr>
            <p:cNvPr id="17" name="任意多边形: 形状 17"/>
            <p:cNvSpPr/>
            <p:nvPr/>
          </p:nvSpPr>
          <p:spPr>
            <a:xfrm>
              <a:off x="7497463" y="1982300"/>
              <a:ext cx="884820" cy="1068069"/>
            </a:xfrm>
            <a:custGeom>
              <a:avLst/>
              <a:gdLst>
                <a:gd name="connsiteX0" fmla="*/ 444418 w 884820"/>
                <a:gd name="connsiteY0" fmla="*/ 0 h 1068069"/>
                <a:gd name="connsiteX1" fmla="*/ 756243 w 884820"/>
                <a:gd name="connsiteY1" fmla="*/ 313833 h 1068069"/>
                <a:gd name="connsiteX2" fmla="*/ 754236 w 884820"/>
                <a:gd name="connsiteY2" fmla="*/ 939492 h 1068069"/>
                <a:gd name="connsiteX3" fmla="*/ 128577 w 884820"/>
                <a:gd name="connsiteY3" fmla="*/ 937485 h 1068069"/>
                <a:gd name="connsiteX4" fmla="*/ 130584 w 884820"/>
                <a:gd name="connsiteY4" fmla="*/ 311826 h 106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820" h="1068069">
                  <a:moveTo>
                    <a:pt x="444418" y="0"/>
                  </a:moveTo>
                  <a:lnTo>
                    <a:pt x="756243" y="313833"/>
                  </a:lnTo>
                  <a:cubicBezTo>
                    <a:pt x="928460" y="487158"/>
                    <a:pt x="927561" y="767276"/>
                    <a:pt x="754236" y="939492"/>
                  </a:cubicBezTo>
                  <a:cubicBezTo>
                    <a:pt x="580911" y="1111709"/>
                    <a:pt x="300793" y="1110810"/>
                    <a:pt x="128577" y="937485"/>
                  </a:cubicBezTo>
                  <a:cubicBezTo>
                    <a:pt x="-43640" y="764159"/>
                    <a:pt x="-42741" y="484042"/>
                    <a:pt x="130584" y="31182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5400000" scaled="1"/>
              </a:gra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31"/>
            <p:cNvSpPr>
              <a:spLocks noEditPoints="1"/>
            </p:cNvSpPr>
            <p:nvPr/>
          </p:nvSpPr>
          <p:spPr bwMode="auto">
            <a:xfrm>
              <a:off x="7758556" y="2372493"/>
              <a:ext cx="362633" cy="456039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9" name="组合 19"/>
          <p:cNvGrpSpPr/>
          <p:nvPr/>
        </p:nvGrpSpPr>
        <p:grpSpPr>
          <a:xfrm>
            <a:off x="10150377" y="2131018"/>
            <a:ext cx="884820" cy="1068069"/>
            <a:chOff x="10150377" y="1982300"/>
            <a:chExt cx="884820" cy="1068069"/>
          </a:xfrm>
        </p:grpSpPr>
        <p:sp>
          <p:nvSpPr>
            <p:cNvPr id="20" name="任意多边形: 形状 20"/>
            <p:cNvSpPr/>
            <p:nvPr/>
          </p:nvSpPr>
          <p:spPr>
            <a:xfrm>
              <a:off x="10150377" y="1982300"/>
              <a:ext cx="884820" cy="1068069"/>
            </a:xfrm>
            <a:custGeom>
              <a:avLst/>
              <a:gdLst>
                <a:gd name="connsiteX0" fmla="*/ 444418 w 884820"/>
                <a:gd name="connsiteY0" fmla="*/ 0 h 1068069"/>
                <a:gd name="connsiteX1" fmla="*/ 756243 w 884820"/>
                <a:gd name="connsiteY1" fmla="*/ 313833 h 1068069"/>
                <a:gd name="connsiteX2" fmla="*/ 754236 w 884820"/>
                <a:gd name="connsiteY2" fmla="*/ 939492 h 1068069"/>
                <a:gd name="connsiteX3" fmla="*/ 128577 w 884820"/>
                <a:gd name="connsiteY3" fmla="*/ 937485 h 1068069"/>
                <a:gd name="connsiteX4" fmla="*/ 130584 w 884820"/>
                <a:gd name="connsiteY4" fmla="*/ 311826 h 106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820" h="1068069">
                  <a:moveTo>
                    <a:pt x="444418" y="0"/>
                  </a:moveTo>
                  <a:lnTo>
                    <a:pt x="756243" y="313833"/>
                  </a:lnTo>
                  <a:cubicBezTo>
                    <a:pt x="928460" y="487158"/>
                    <a:pt x="927561" y="767276"/>
                    <a:pt x="754236" y="939492"/>
                  </a:cubicBezTo>
                  <a:cubicBezTo>
                    <a:pt x="580911" y="1111709"/>
                    <a:pt x="300793" y="1110810"/>
                    <a:pt x="128577" y="937485"/>
                  </a:cubicBezTo>
                  <a:cubicBezTo>
                    <a:pt x="-43640" y="764159"/>
                    <a:pt x="-42741" y="484042"/>
                    <a:pt x="130584" y="311826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5400000" scaled="1"/>
              </a:gra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10329995" y="2390367"/>
              <a:ext cx="533520" cy="425465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2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23" name="文本框 22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工作绩效总结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25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1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-1" y="2039569"/>
            <a:ext cx="6096001" cy="3636113"/>
            <a:chOff x="-1" y="2039569"/>
            <a:chExt cx="6096001" cy="3636113"/>
          </a:xfrm>
        </p:grpSpPr>
        <p:sp>
          <p:nvSpPr>
            <p:cNvPr id="3" name="矩形 2"/>
            <p:cNvSpPr/>
            <p:nvPr/>
          </p:nvSpPr>
          <p:spPr>
            <a:xfrm>
              <a:off x="-1" y="2039569"/>
              <a:ext cx="6096001" cy="3636113"/>
            </a:xfrm>
            <a:prstGeom prst="rect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474282" y="2389933"/>
              <a:ext cx="160973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</a:rPr>
                <a:t>55</a:t>
              </a:r>
              <a:r>
                <a:rPr lang="en-US" altLang="zh-CN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</a:rPr>
                <a:t>%</a:t>
              </a:r>
              <a:endPara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71500" y="4209808"/>
              <a:ext cx="3320182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6" name="组合 6"/>
          <p:cNvGrpSpPr/>
          <p:nvPr/>
        </p:nvGrpSpPr>
        <p:grpSpPr>
          <a:xfrm>
            <a:off x="6096000" y="2039569"/>
            <a:ext cx="6095999" cy="3636113"/>
            <a:chOff x="6096000" y="2039569"/>
            <a:chExt cx="6095999" cy="3636113"/>
          </a:xfrm>
        </p:grpSpPr>
        <p:sp>
          <p:nvSpPr>
            <p:cNvPr id="7" name="矩形 6"/>
            <p:cNvSpPr/>
            <p:nvPr/>
          </p:nvSpPr>
          <p:spPr>
            <a:xfrm>
              <a:off x="6096000" y="2039569"/>
              <a:ext cx="6095999" cy="3636113"/>
            </a:xfrm>
            <a:prstGeom prst="rect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92723" y="2389933"/>
              <a:ext cx="164660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</a:rPr>
                <a:t>83</a:t>
              </a:r>
              <a:r>
                <a:rPr lang="en-US" altLang="zh-CN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</a:rPr>
                <a:t>%</a:t>
              </a:r>
              <a:endPara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155934" y="4209808"/>
              <a:ext cx="3320182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rPr>
                <a:t>请替换文字内容，修改文字内容，也可以直接复制你的内容到此。</a:t>
              </a:r>
              <a:endPara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endParaRPr>
            </a:p>
          </p:txBody>
        </p:sp>
      </p:grpSp>
      <p:grpSp>
        <p:nvGrpSpPr>
          <p:cNvPr id="10" name="组合 10"/>
          <p:cNvGrpSpPr/>
          <p:nvPr/>
        </p:nvGrpSpPr>
        <p:grpSpPr>
          <a:xfrm>
            <a:off x="4258359" y="1596571"/>
            <a:ext cx="3675282" cy="4769696"/>
            <a:chOff x="4429216" y="1818304"/>
            <a:chExt cx="3333568" cy="4326229"/>
          </a:xfrm>
        </p:grpSpPr>
        <p:grpSp>
          <p:nvGrpSpPr>
            <p:cNvPr id="11" name="Group 25"/>
            <p:cNvGrpSpPr>
              <a:grpSpLocks/>
            </p:cNvGrpSpPr>
            <p:nvPr/>
          </p:nvGrpSpPr>
          <p:grpSpPr bwMode="auto">
            <a:xfrm>
              <a:off x="4429216" y="1818304"/>
              <a:ext cx="3333568" cy="4326229"/>
              <a:chOff x="-1" y="0"/>
              <a:chExt cx="2500315" cy="3244407"/>
            </a:xfrm>
          </p:grpSpPr>
          <p:grpSp>
            <p:nvGrpSpPr>
              <p:cNvPr id="13" name="Group 27"/>
              <p:cNvGrpSpPr>
                <a:grpSpLocks/>
              </p:cNvGrpSpPr>
              <p:nvPr/>
            </p:nvGrpSpPr>
            <p:grpSpPr bwMode="auto">
              <a:xfrm>
                <a:off x="-1" y="0"/>
                <a:ext cx="2500315" cy="3244407"/>
                <a:chOff x="-1" y="0"/>
                <a:chExt cx="2500315" cy="3244407"/>
              </a:xfrm>
            </p:grpSpPr>
            <p:sp>
              <p:nvSpPr>
                <p:cNvPr id="15" name="AutoShape 28"/>
                <p:cNvSpPr>
                  <a:spLocks/>
                </p:cNvSpPr>
                <p:nvPr/>
              </p:nvSpPr>
              <p:spPr bwMode="auto">
                <a:xfrm>
                  <a:off x="-1" y="0"/>
                  <a:ext cx="2500315" cy="324440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92" y="0"/>
                      </a:moveTo>
                      <a:cubicBezTo>
                        <a:pt x="1107" y="0"/>
                        <a:pt x="1107" y="0"/>
                        <a:pt x="1107" y="0"/>
                      </a:cubicBezTo>
                      <a:cubicBezTo>
                        <a:pt x="494" y="0"/>
                        <a:pt x="0" y="380"/>
                        <a:pt x="0" y="852"/>
                      </a:cubicBezTo>
                      <a:cubicBezTo>
                        <a:pt x="0" y="20747"/>
                        <a:pt x="0" y="20747"/>
                        <a:pt x="0" y="20747"/>
                      </a:cubicBezTo>
                      <a:cubicBezTo>
                        <a:pt x="0" y="21219"/>
                        <a:pt x="494" y="21600"/>
                        <a:pt x="1107" y="21600"/>
                      </a:cubicBezTo>
                      <a:cubicBezTo>
                        <a:pt x="20492" y="21600"/>
                        <a:pt x="20492" y="21600"/>
                        <a:pt x="20492" y="21600"/>
                      </a:cubicBezTo>
                      <a:cubicBezTo>
                        <a:pt x="21105" y="21600"/>
                        <a:pt x="21599" y="21219"/>
                        <a:pt x="21599" y="20747"/>
                      </a:cubicBezTo>
                      <a:cubicBezTo>
                        <a:pt x="21599" y="852"/>
                        <a:pt x="21599" y="852"/>
                        <a:pt x="21599" y="852"/>
                      </a:cubicBezTo>
                      <a:cubicBezTo>
                        <a:pt x="21599" y="380"/>
                        <a:pt x="21105" y="0"/>
                        <a:pt x="20492" y="0"/>
                      </a:cubicBezTo>
                      <a:close/>
                      <a:moveTo>
                        <a:pt x="19521" y="19697"/>
                      </a:moveTo>
                      <a:cubicBezTo>
                        <a:pt x="2129" y="19697"/>
                        <a:pt x="2129" y="19697"/>
                        <a:pt x="2129" y="19697"/>
                      </a:cubicBezTo>
                      <a:cubicBezTo>
                        <a:pt x="2129" y="1837"/>
                        <a:pt x="2129" y="1837"/>
                        <a:pt x="2129" y="1837"/>
                      </a:cubicBezTo>
                      <a:cubicBezTo>
                        <a:pt x="19521" y="1837"/>
                        <a:pt x="19521" y="1837"/>
                        <a:pt x="19521" y="1837"/>
                      </a:cubicBezTo>
                      <a:lnTo>
                        <a:pt x="19521" y="196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50000"/>
                    </a:lnSpc>
                    <a:defRPr/>
                  </a:pPr>
                  <a:endParaRPr lang="es-ES" sz="2530">
                    <a:latin typeface="Arial" panose="020B0604020202020204" pitchFamily="34" charset="0"/>
                    <a:ea typeface="微软雅黑" panose="020B0503020204020204" pitchFamily="34" charset="-122"/>
                    <a:cs typeface="Calibri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AutoShape 29"/>
                <p:cNvSpPr>
                  <a:spLocks/>
                </p:cNvSpPr>
                <p:nvPr/>
              </p:nvSpPr>
              <p:spPr bwMode="auto">
                <a:xfrm>
                  <a:off x="1174750" y="3017426"/>
                  <a:ext cx="177800" cy="176188"/>
                </a:xfrm>
                <a:custGeom>
                  <a:avLst/>
                  <a:gdLst>
                    <a:gd name="T0" fmla="+- 0 10800 961"/>
                    <a:gd name="T1" fmla="*/ T0 w 19679"/>
                    <a:gd name="T2" fmla="+- 0 10800 961"/>
                    <a:gd name="T3" fmla="*/ 10800 h 19679"/>
                    <a:gd name="T4" fmla="+- 0 10800 961"/>
                    <a:gd name="T5" fmla="*/ T4 w 19679"/>
                    <a:gd name="T6" fmla="+- 0 10800 961"/>
                    <a:gd name="T7" fmla="*/ 10800 h 19679"/>
                    <a:gd name="T8" fmla="+- 0 10800 961"/>
                    <a:gd name="T9" fmla="*/ T8 w 19679"/>
                    <a:gd name="T10" fmla="+- 0 10800 961"/>
                    <a:gd name="T11" fmla="*/ 10800 h 19679"/>
                    <a:gd name="T12" fmla="+- 0 10800 961"/>
                    <a:gd name="T13" fmla="*/ T12 w 19679"/>
                    <a:gd name="T14" fmla="+- 0 10800 961"/>
                    <a:gd name="T15" fmla="*/ 10800 h 196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8" y="6724"/>
                        <a:pt x="20638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</a:path>
                  </a:pathLst>
                </a:custGeom>
                <a:solidFill>
                  <a:srgbClr val="44444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50000"/>
                    </a:lnSpc>
                    <a:defRPr/>
                  </a:pPr>
                  <a:endParaRPr lang="es-ES" sz="2530">
                    <a:latin typeface="Arial" panose="020B0604020202020204" pitchFamily="34" charset="0"/>
                    <a:ea typeface="微软雅黑" panose="020B0503020204020204" pitchFamily="34" charset="-122"/>
                    <a:cs typeface="Calibri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AutoShape 30"/>
                <p:cNvSpPr>
                  <a:spLocks/>
                </p:cNvSpPr>
                <p:nvPr/>
              </p:nvSpPr>
              <p:spPr bwMode="auto">
                <a:xfrm>
                  <a:off x="1228725" y="109523"/>
                  <a:ext cx="49213" cy="49205"/>
                </a:xfrm>
                <a:custGeom>
                  <a:avLst/>
                  <a:gdLst>
                    <a:gd name="T0" fmla="+- 0 10800 961"/>
                    <a:gd name="T1" fmla="*/ T0 w 19679"/>
                    <a:gd name="T2" fmla="+- 0 10800 961"/>
                    <a:gd name="T3" fmla="*/ 10800 h 19679"/>
                    <a:gd name="T4" fmla="+- 0 10800 961"/>
                    <a:gd name="T5" fmla="*/ T4 w 19679"/>
                    <a:gd name="T6" fmla="+- 0 10800 961"/>
                    <a:gd name="T7" fmla="*/ 10800 h 19679"/>
                    <a:gd name="T8" fmla="+- 0 10800 961"/>
                    <a:gd name="T9" fmla="*/ T8 w 19679"/>
                    <a:gd name="T10" fmla="+- 0 10800 961"/>
                    <a:gd name="T11" fmla="*/ 10800 h 19679"/>
                    <a:gd name="T12" fmla="+- 0 10800 961"/>
                    <a:gd name="T13" fmla="*/ T12 w 19679"/>
                    <a:gd name="T14" fmla="+- 0 10800 961"/>
                    <a:gd name="T15" fmla="*/ 10800 h 196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8" y="6724"/>
                        <a:pt x="20638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</a:path>
                  </a:pathLst>
                </a:custGeom>
                <a:solidFill>
                  <a:srgbClr val="44444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50000"/>
                    </a:lnSpc>
                    <a:defRPr/>
                  </a:pPr>
                  <a:endParaRPr lang="es-ES" sz="2530">
                    <a:latin typeface="Arial" panose="020B0604020202020204" pitchFamily="34" charset="0"/>
                    <a:ea typeface="微软雅黑" panose="020B0503020204020204" pitchFamily="34" charset="-122"/>
                    <a:cs typeface="Calibri" charset="0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AutoShape 31"/>
              <p:cNvSpPr>
                <a:spLocks/>
              </p:cNvSpPr>
              <p:nvPr/>
            </p:nvSpPr>
            <p:spPr bwMode="auto">
              <a:xfrm rot="10800000">
                <a:off x="1049338" y="11111"/>
                <a:ext cx="1435101" cy="231584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0" y="0"/>
                    </a:lnTo>
                    <a:lnTo>
                      <a:pt x="21599" y="21599"/>
                    </a:lnTo>
                    <a:close/>
                  </a:path>
                </a:pathLst>
              </a:custGeom>
              <a:solidFill>
                <a:srgbClr val="F2F2F2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es-ES" sz="253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4732013" y="2161185"/>
              <a:ext cx="2730970" cy="3612954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tile tx="0" ty="0" sx="100000" sy="100000" flip="none" algn="l"/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19" name="文本框 18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工作绩效总结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21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97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1"/>
          <p:cNvSpPr/>
          <p:nvPr/>
        </p:nvSpPr>
        <p:spPr bwMode="auto">
          <a:xfrm>
            <a:off x="4574302" y="2373556"/>
            <a:ext cx="1493721" cy="1491749"/>
          </a:xfrm>
          <a:custGeom>
            <a:avLst/>
            <a:gdLst>
              <a:gd name="T0" fmla="*/ 282 w 565"/>
              <a:gd name="T1" fmla="*/ 0 h 565"/>
              <a:gd name="T2" fmla="*/ 0 w 565"/>
              <a:gd name="T3" fmla="*/ 0 h 565"/>
              <a:gd name="T4" fmla="*/ 0 w 565"/>
              <a:gd name="T5" fmla="*/ 283 h 565"/>
              <a:gd name="T6" fmla="*/ 282 w 565"/>
              <a:gd name="T7" fmla="*/ 565 h 565"/>
              <a:gd name="T8" fmla="*/ 565 w 565"/>
              <a:gd name="T9" fmla="*/ 565 h 565"/>
              <a:gd name="T10" fmla="*/ 565 w 565"/>
              <a:gd name="T11" fmla="*/ 283 h 565"/>
              <a:gd name="T12" fmla="*/ 282 w 565"/>
              <a:gd name="T13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39"/>
                  <a:pt x="126" y="565"/>
                  <a:pt x="282" y="565"/>
                </a:cubicBezTo>
                <a:cubicBezTo>
                  <a:pt x="565" y="565"/>
                  <a:pt x="565" y="565"/>
                  <a:pt x="565" y="565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127"/>
                  <a:pt x="438" y="0"/>
                  <a:pt x="282" y="0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Freeform 22"/>
          <p:cNvSpPr/>
          <p:nvPr/>
        </p:nvSpPr>
        <p:spPr bwMode="auto">
          <a:xfrm>
            <a:off x="6126410" y="2373556"/>
            <a:ext cx="1491288" cy="1491749"/>
          </a:xfrm>
          <a:custGeom>
            <a:avLst/>
            <a:gdLst>
              <a:gd name="T0" fmla="*/ 283 w 565"/>
              <a:gd name="T1" fmla="*/ 0 h 565"/>
              <a:gd name="T2" fmla="*/ 565 w 565"/>
              <a:gd name="T3" fmla="*/ 0 h 565"/>
              <a:gd name="T4" fmla="*/ 565 w 565"/>
              <a:gd name="T5" fmla="*/ 283 h 565"/>
              <a:gd name="T6" fmla="*/ 283 w 565"/>
              <a:gd name="T7" fmla="*/ 565 h 565"/>
              <a:gd name="T8" fmla="*/ 0 w 565"/>
              <a:gd name="T9" fmla="*/ 565 h 565"/>
              <a:gd name="T10" fmla="*/ 0 w 565"/>
              <a:gd name="T11" fmla="*/ 283 h 565"/>
              <a:gd name="T12" fmla="*/ 283 w 565"/>
              <a:gd name="T13" fmla="*/ 0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3" y="0"/>
                </a:moveTo>
                <a:cubicBezTo>
                  <a:pt x="565" y="0"/>
                  <a:pt x="565" y="0"/>
                  <a:pt x="565" y="0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439"/>
                  <a:pt x="439" y="565"/>
                  <a:pt x="283" y="565"/>
                </a:cubicBezTo>
                <a:cubicBezTo>
                  <a:pt x="0" y="565"/>
                  <a:pt x="0" y="565"/>
                  <a:pt x="0" y="565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W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4" name="Freeform 23"/>
          <p:cNvSpPr/>
          <p:nvPr/>
        </p:nvSpPr>
        <p:spPr bwMode="auto">
          <a:xfrm>
            <a:off x="4574302" y="3926145"/>
            <a:ext cx="1493721" cy="1491749"/>
          </a:xfrm>
          <a:custGeom>
            <a:avLst/>
            <a:gdLst>
              <a:gd name="T0" fmla="*/ 282 w 565"/>
              <a:gd name="T1" fmla="*/ 565 h 565"/>
              <a:gd name="T2" fmla="*/ 0 w 565"/>
              <a:gd name="T3" fmla="*/ 565 h 565"/>
              <a:gd name="T4" fmla="*/ 0 w 565"/>
              <a:gd name="T5" fmla="*/ 283 h 565"/>
              <a:gd name="T6" fmla="*/ 282 w 565"/>
              <a:gd name="T7" fmla="*/ 0 h 565"/>
              <a:gd name="T8" fmla="*/ 565 w 565"/>
              <a:gd name="T9" fmla="*/ 0 h 565"/>
              <a:gd name="T10" fmla="*/ 565 w 565"/>
              <a:gd name="T11" fmla="*/ 283 h 565"/>
              <a:gd name="T12" fmla="*/ 282 w 565"/>
              <a:gd name="T13" fmla="*/ 56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2" y="565"/>
                </a:moveTo>
                <a:cubicBezTo>
                  <a:pt x="0" y="565"/>
                  <a:pt x="0" y="565"/>
                  <a:pt x="0" y="565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6" y="0"/>
                  <a:pt x="282" y="0"/>
                </a:cubicBezTo>
                <a:cubicBezTo>
                  <a:pt x="565" y="0"/>
                  <a:pt x="565" y="0"/>
                  <a:pt x="565" y="0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439"/>
                  <a:pt x="438" y="565"/>
                  <a:pt x="282" y="565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O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5" name="Freeform 24"/>
          <p:cNvSpPr/>
          <p:nvPr/>
        </p:nvSpPr>
        <p:spPr bwMode="auto">
          <a:xfrm>
            <a:off x="6126410" y="3926145"/>
            <a:ext cx="1491288" cy="1491749"/>
          </a:xfrm>
          <a:custGeom>
            <a:avLst/>
            <a:gdLst>
              <a:gd name="T0" fmla="*/ 283 w 565"/>
              <a:gd name="T1" fmla="*/ 565 h 565"/>
              <a:gd name="T2" fmla="*/ 565 w 565"/>
              <a:gd name="T3" fmla="*/ 565 h 565"/>
              <a:gd name="T4" fmla="*/ 565 w 565"/>
              <a:gd name="T5" fmla="*/ 283 h 565"/>
              <a:gd name="T6" fmla="*/ 283 w 565"/>
              <a:gd name="T7" fmla="*/ 0 h 565"/>
              <a:gd name="T8" fmla="*/ 0 w 565"/>
              <a:gd name="T9" fmla="*/ 0 h 565"/>
              <a:gd name="T10" fmla="*/ 0 w 565"/>
              <a:gd name="T11" fmla="*/ 283 h 565"/>
              <a:gd name="T12" fmla="*/ 283 w 565"/>
              <a:gd name="T13" fmla="*/ 565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565">
                <a:moveTo>
                  <a:pt x="283" y="565"/>
                </a:moveTo>
                <a:cubicBezTo>
                  <a:pt x="565" y="565"/>
                  <a:pt x="565" y="565"/>
                  <a:pt x="565" y="565"/>
                </a:cubicBezTo>
                <a:cubicBezTo>
                  <a:pt x="565" y="283"/>
                  <a:pt x="565" y="283"/>
                  <a:pt x="565" y="283"/>
                </a:cubicBezTo>
                <a:cubicBezTo>
                  <a:pt x="565" y="127"/>
                  <a:pt x="439" y="0"/>
                  <a:pt x="2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39"/>
                  <a:pt x="127" y="565"/>
                  <a:pt x="283" y="565"/>
                </a:cubicBez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</a:t>
            </a:r>
            <a:endParaRPr lang="zh-CN" altLang="en-US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715006" y="3513704"/>
            <a:ext cx="771717" cy="771954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5899129" y="3745149"/>
            <a:ext cx="403470" cy="309059"/>
          </a:xfrm>
          <a:custGeom>
            <a:avLst/>
            <a:gdLst>
              <a:gd name="T0" fmla="*/ 218 w 235"/>
              <a:gd name="T1" fmla="*/ 76 h 180"/>
              <a:gd name="T2" fmla="*/ 230 w 235"/>
              <a:gd name="T3" fmla="*/ 106 h 180"/>
              <a:gd name="T4" fmla="*/ 206 w 235"/>
              <a:gd name="T5" fmla="*/ 107 h 180"/>
              <a:gd name="T6" fmla="*/ 117 w 235"/>
              <a:gd name="T7" fmla="*/ 180 h 180"/>
              <a:gd name="T8" fmla="*/ 54 w 235"/>
              <a:gd name="T9" fmla="*/ 154 h 180"/>
              <a:gd name="T10" fmla="*/ 66 w 235"/>
              <a:gd name="T11" fmla="*/ 141 h 180"/>
              <a:gd name="T12" fmla="*/ 117 w 235"/>
              <a:gd name="T13" fmla="*/ 162 h 180"/>
              <a:gd name="T14" fmla="*/ 187 w 235"/>
              <a:gd name="T15" fmla="*/ 107 h 180"/>
              <a:gd name="T16" fmla="*/ 162 w 235"/>
              <a:gd name="T17" fmla="*/ 99 h 180"/>
              <a:gd name="T18" fmla="*/ 178 w 235"/>
              <a:gd name="T19" fmla="*/ 76 h 180"/>
              <a:gd name="T20" fmla="*/ 203 w 235"/>
              <a:gd name="T21" fmla="*/ 58 h 180"/>
              <a:gd name="T22" fmla="*/ 204 w 235"/>
              <a:gd name="T23" fmla="*/ 87 h 180"/>
              <a:gd name="T24" fmla="*/ 198 w 235"/>
              <a:gd name="T25" fmla="*/ 79 h 180"/>
              <a:gd name="T26" fmla="*/ 190 w 235"/>
              <a:gd name="T27" fmla="*/ 90 h 180"/>
              <a:gd name="T28" fmla="*/ 199 w 235"/>
              <a:gd name="T29" fmla="*/ 90 h 180"/>
              <a:gd name="T30" fmla="*/ 204 w 235"/>
              <a:gd name="T31" fmla="*/ 87 h 180"/>
              <a:gd name="T32" fmla="*/ 30 w 235"/>
              <a:gd name="T33" fmla="*/ 120 h 180"/>
              <a:gd name="T34" fmla="*/ 44 w 235"/>
              <a:gd name="T35" fmla="*/ 120 h 180"/>
              <a:gd name="T36" fmla="*/ 71 w 235"/>
              <a:gd name="T37" fmla="*/ 87 h 180"/>
              <a:gd name="T38" fmla="*/ 73 w 235"/>
              <a:gd name="T39" fmla="*/ 81 h 180"/>
              <a:gd name="T40" fmla="*/ 47 w 235"/>
              <a:gd name="T41" fmla="*/ 72 h 180"/>
              <a:gd name="T42" fmla="*/ 117 w 235"/>
              <a:gd name="T43" fmla="*/ 18 h 180"/>
              <a:gd name="T44" fmla="*/ 168 w 235"/>
              <a:gd name="T45" fmla="*/ 39 h 180"/>
              <a:gd name="T46" fmla="*/ 180 w 235"/>
              <a:gd name="T47" fmla="*/ 26 h 180"/>
              <a:gd name="T48" fmla="*/ 117 w 235"/>
              <a:gd name="T49" fmla="*/ 0 h 180"/>
              <a:gd name="T50" fmla="*/ 29 w 235"/>
              <a:gd name="T51" fmla="*/ 72 h 180"/>
              <a:gd name="T52" fmla="*/ 4 w 235"/>
              <a:gd name="T53" fmla="*/ 74 h 180"/>
              <a:gd name="T54" fmla="*/ 16 w 235"/>
              <a:gd name="T55" fmla="*/ 104 h 180"/>
              <a:gd name="T56" fmla="*/ 30 w 235"/>
              <a:gd name="T57" fmla="*/ 93 h 180"/>
              <a:gd name="T58" fmla="*/ 29 w 235"/>
              <a:gd name="T59" fmla="*/ 90 h 180"/>
              <a:gd name="T60" fmla="*/ 37 w 235"/>
              <a:gd name="T61" fmla="*/ 90 h 180"/>
              <a:gd name="T62" fmla="*/ 43 w 235"/>
              <a:gd name="T63" fmla="*/ 93 h 180"/>
              <a:gd name="T64" fmla="*/ 30 w 235"/>
              <a:gd name="T65" fmla="*/ 93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5" h="180">
                <a:moveTo>
                  <a:pt x="205" y="60"/>
                </a:moveTo>
                <a:cubicBezTo>
                  <a:pt x="218" y="76"/>
                  <a:pt x="218" y="76"/>
                  <a:pt x="218" y="76"/>
                </a:cubicBezTo>
                <a:cubicBezTo>
                  <a:pt x="232" y="93"/>
                  <a:pt x="232" y="93"/>
                  <a:pt x="232" y="93"/>
                </a:cubicBezTo>
                <a:cubicBezTo>
                  <a:pt x="235" y="97"/>
                  <a:pt x="234" y="103"/>
                  <a:pt x="230" y="106"/>
                </a:cubicBezTo>
                <a:cubicBezTo>
                  <a:pt x="228" y="107"/>
                  <a:pt x="226" y="108"/>
                  <a:pt x="224" y="107"/>
                </a:cubicBezTo>
                <a:cubicBezTo>
                  <a:pt x="206" y="107"/>
                  <a:pt x="206" y="107"/>
                  <a:pt x="206" y="107"/>
                </a:cubicBezTo>
                <a:cubicBezTo>
                  <a:pt x="202" y="127"/>
                  <a:pt x="192" y="144"/>
                  <a:pt x="177" y="157"/>
                </a:cubicBezTo>
                <a:cubicBezTo>
                  <a:pt x="162" y="171"/>
                  <a:pt x="140" y="180"/>
                  <a:pt x="117" y="180"/>
                </a:cubicBezTo>
                <a:cubicBezTo>
                  <a:pt x="105" y="180"/>
                  <a:pt x="94" y="177"/>
                  <a:pt x="83" y="173"/>
                </a:cubicBezTo>
                <a:cubicBezTo>
                  <a:pt x="72" y="168"/>
                  <a:pt x="62" y="162"/>
                  <a:pt x="54" y="154"/>
                </a:cubicBezTo>
                <a:cubicBezTo>
                  <a:pt x="50" y="150"/>
                  <a:pt x="50" y="144"/>
                  <a:pt x="54" y="141"/>
                </a:cubicBezTo>
                <a:cubicBezTo>
                  <a:pt x="57" y="137"/>
                  <a:pt x="63" y="137"/>
                  <a:pt x="66" y="141"/>
                </a:cubicBezTo>
                <a:cubicBezTo>
                  <a:pt x="73" y="148"/>
                  <a:pt x="81" y="153"/>
                  <a:pt x="90" y="157"/>
                </a:cubicBezTo>
                <a:cubicBezTo>
                  <a:pt x="98" y="160"/>
                  <a:pt x="108" y="162"/>
                  <a:pt x="117" y="162"/>
                </a:cubicBezTo>
                <a:cubicBezTo>
                  <a:pt x="136" y="162"/>
                  <a:pt x="153" y="155"/>
                  <a:pt x="166" y="144"/>
                </a:cubicBezTo>
                <a:cubicBezTo>
                  <a:pt x="176" y="134"/>
                  <a:pt x="184" y="122"/>
                  <a:pt x="187" y="107"/>
                </a:cubicBezTo>
                <a:cubicBezTo>
                  <a:pt x="171" y="107"/>
                  <a:pt x="171" y="107"/>
                  <a:pt x="171" y="107"/>
                </a:cubicBezTo>
                <a:cubicBezTo>
                  <a:pt x="166" y="107"/>
                  <a:pt x="162" y="104"/>
                  <a:pt x="162" y="99"/>
                </a:cubicBezTo>
                <a:cubicBezTo>
                  <a:pt x="162" y="96"/>
                  <a:pt x="163" y="95"/>
                  <a:pt x="164" y="93"/>
                </a:cubicBezTo>
                <a:cubicBezTo>
                  <a:pt x="178" y="76"/>
                  <a:pt x="178" y="76"/>
                  <a:pt x="178" y="76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4" y="56"/>
                  <a:pt x="200" y="55"/>
                  <a:pt x="203" y="58"/>
                </a:cubicBezTo>
                <a:cubicBezTo>
                  <a:pt x="204" y="58"/>
                  <a:pt x="205" y="59"/>
                  <a:pt x="205" y="60"/>
                </a:cubicBezTo>
                <a:close/>
                <a:moveTo>
                  <a:pt x="204" y="87"/>
                </a:moveTo>
                <a:cubicBezTo>
                  <a:pt x="204" y="87"/>
                  <a:pt x="204" y="87"/>
                  <a:pt x="204" y="87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2" y="87"/>
                  <a:pt x="192" y="87"/>
                  <a:pt x="192" y="87"/>
                </a:cubicBezTo>
                <a:cubicBezTo>
                  <a:pt x="190" y="90"/>
                  <a:pt x="190" y="90"/>
                  <a:pt x="190" y="90"/>
                </a:cubicBezTo>
                <a:cubicBezTo>
                  <a:pt x="198" y="90"/>
                  <a:pt x="198" y="90"/>
                  <a:pt x="198" y="90"/>
                </a:cubicBezTo>
                <a:cubicBezTo>
                  <a:pt x="198" y="90"/>
                  <a:pt x="198" y="90"/>
                  <a:pt x="199" y="90"/>
                </a:cubicBezTo>
                <a:cubicBezTo>
                  <a:pt x="206" y="90"/>
                  <a:pt x="206" y="90"/>
                  <a:pt x="206" y="90"/>
                </a:cubicBezTo>
                <a:cubicBezTo>
                  <a:pt x="204" y="87"/>
                  <a:pt x="204" y="87"/>
                  <a:pt x="204" y="87"/>
                </a:cubicBezTo>
                <a:close/>
                <a:moveTo>
                  <a:pt x="30" y="120"/>
                </a:moveTo>
                <a:cubicBezTo>
                  <a:pt x="30" y="120"/>
                  <a:pt x="30" y="120"/>
                  <a:pt x="30" y="120"/>
                </a:cubicBezTo>
                <a:cubicBezTo>
                  <a:pt x="30" y="121"/>
                  <a:pt x="31" y="121"/>
                  <a:pt x="31" y="122"/>
                </a:cubicBezTo>
                <a:cubicBezTo>
                  <a:pt x="35" y="125"/>
                  <a:pt x="41" y="124"/>
                  <a:pt x="44" y="120"/>
                </a:cubicBezTo>
                <a:cubicBezTo>
                  <a:pt x="57" y="104"/>
                  <a:pt x="57" y="104"/>
                  <a:pt x="57" y="104"/>
                </a:cubicBezTo>
                <a:cubicBezTo>
                  <a:pt x="71" y="87"/>
                  <a:pt x="71" y="87"/>
                  <a:pt x="71" y="87"/>
                </a:cubicBezTo>
                <a:cubicBezTo>
                  <a:pt x="71" y="87"/>
                  <a:pt x="71" y="87"/>
                  <a:pt x="71" y="87"/>
                </a:cubicBezTo>
                <a:cubicBezTo>
                  <a:pt x="72" y="85"/>
                  <a:pt x="73" y="83"/>
                  <a:pt x="73" y="81"/>
                </a:cubicBezTo>
                <a:cubicBezTo>
                  <a:pt x="73" y="76"/>
                  <a:pt x="68" y="72"/>
                  <a:pt x="64" y="72"/>
                </a:cubicBezTo>
                <a:cubicBezTo>
                  <a:pt x="47" y="72"/>
                  <a:pt x="47" y="72"/>
                  <a:pt x="47" y="72"/>
                </a:cubicBezTo>
                <a:cubicBezTo>
                  <a:pt x="51" y="58"/>
                  <a:pt x="58" y="45"/>
                  <a:pt x="69" y="36"/>
                </a:cubicBezTo>
                <a:cubicBezTo>
                  <a:pt x="82" y="25"/>
                  <a:pt x="98" y="18"/>
                  <a:pt x="117" y="18"/>
                </a:cubicBezTo>
                <a:cubicBezTo>
                  <a:pt x="127" y="18"/>
                  <a:pt x="136" y="20"/>
                  <a:pt x="144" y="23"/>
                </a:cubicBezTo>
                <a:cubicBezTo>
                  <a:pt x="153" y="27"/>
                  <a:pt x="161" y="32"/>
                  <a:pt x="168" y="39"/>
                </a:cubicBezTo>
                <a:cubicBezTo>
                  <a:pt x="171" y="42"/>
                  <a:pt x="177" y="42"/>
                  <a:pt x="180" y="39"/>
                </a:cubicBezTo>
                <a:cubicBezTo>
                  <a:pt x="184" y="35"/>
                  <a:pt x="184" y="30"/>
                  <a:pt x="180" y="26"/>
                </a:cubicBezTo>
                <a:cubicBezTo>
                  <a:pt x="172" y="18"/>
                  <a:pt x="162" y="11"/>
                  <a:pt x="151" y="7"/>
                </a:cubicBezTo>
                <a:cubicBezTo>
                  <a:pt x="141" y="2"/>
                  <a:pt x="129" y="0"/>
                  <a:pt x="117" y="0"/>
                </a:cubicBezTo>
                <a:cubicBezTo>
                  <a:pt x="94" y="0"/>
                  <a:pt x="73" y="9"/>
                  <a:pt x="57" y="23"/>
                </a:cubicBezTo>
                <a:cubicBezTo>
                  <a:pt x="43" y="35"/>
                  <a:pt x="33" y="53"/>
                  <a:pt x="29" y="72"/>
                </a:cubicBezTo>
                <a:cubicBezTo>
                  <a:pt x="11" y="72"/>
                  <a:pt x="11" y="72"/>
                  <a:pt x="11" y="72"/>
                </a:cubicBezTo>
                <a:cubicBezTo>
                  <a:pt x="9" y="72"/>
                  <a:pt x="6" y="73"/>
                  <a:pt x="4" y="74"/>
                </a:cubicBezTo>
                <a:cubicBezTo>
                  <a:pt x="1" y="77"/>
                  <a:pt x="0" y="83"/>
                  <a:pt x="3" y="87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30" y="120"/>
                  <a:pt x="30" y="120"/>
                  <a:pt x="30" y="120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3"/>
                </a:cubicBezTo>
                <a:cubicBezTo>
                  <a:pt x="29" y="90"/>
                  <a:pt x="29" y="90"/>
                  <a:pt x="29" y="90"/>
                </a:cubicBezTo>
                <a:cubicBezTo>
                  <a:pt x="36" y="90"/>
                  <a:pt x="36" y="90"/>
                  <a:pt x="36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45" y="90"/>
                  <a:pt x="45" y="90"/>
                  <a:pt x="45" y="90"/>
                </a:cubicBezTo>
                <a:cubicBezTo>
                  <a:pt x="43" y="93"/>
                  <a:pt x="43" y="93"/>
                  <a:pt x="43" y="93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93"/>
                  <a:pt x="30" y="93"/>
                  <a:pt x="30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" name="矩形 7"/>
          <p:cNvSpPr/>
          <p:nvPr/>
        </p:nvSpPr>
        <p:spPr>
          <a:xfrm>
            <a:off x="1440831" y="2717818"/>
            <a:ext cx="281684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40831" y="2353569"/>
            <a:ext cx="255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0" name="矩形 9"/>
          <p:cNvSpPr/>
          <p:nvPr/>
        </p:nvSpPr>
        <p:spPr>
          <a:xfrm>
            <a:off x="7986094" y="2717818"/>
            <a:ext cx="281684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86094" y="2353569"/>
            <a:ext cx="255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1440831" y="4649902"/>
            <a:ext cx="281684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40831" y="4285653"/>
            <a:ext cx="255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7986094" y="4649902"/>
            <a:ext cx="281684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86094" y="4285653"/>
            <a:ext cx="255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16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17" name="文本框 16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 smtClean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工作绩效总结</a:t>
              </a:r>
              <a:endParaRPr lang="zh-CN" altLang="en-US" sz="3200" b="1" dirty="0"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latin typeface="微软雅黑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19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6 L -3.95833E-6 0.075 " pathEditMode="relative" rAng="0" ptsTypes="AA">
                                      <p:cBhvr>
                                        <p:cTn id="46" dur="1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3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7037E-6 L -2.91667E-6 0.075 " pathEditMode="relative" rAng="0" ptsTypes="AA">
                                      <p:cBhvr>
                                        <p:cTn id="58" dur="1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4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7.40741E-7 L -3.95833E-6 0.075 " pathEditMode="relative" rAng="0" ptsTypes="AA">
                                      <p:cBhvr>
                                        <p:cTn id="70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6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7.40741E-7 L -2.91667E-6 0.075 " pathEditMode="relative" rAng="0" ptsTypes="AA">
                                      <p:cBhvr>
                                        <p:cTn id="82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8" grpId="1"/>
      <p:bldP spid="9" grpId="0"/>
      <p:bldP spid="10" grpId="0"/>
      <p:bldP spid="10" grpId="1"/>
      <p:bldP spid="11" grpId="0"/>
      <p:bldP spid="12" grpId="0"/>
      <p:bldP spid="12" grpId="1"/>
      <p:bldP spid="13" grpId="0"/>
      <p:bldP spid="14" grpId="0"/>
      <p:bldP spid="14" grpId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9"/>
          <p:cNvSpPr/>
          <p:nvPr/>
        </p:nvSpPr>
        <p:spPr>
          <a:xfrm>
            <a:off x="0" y="0"/>
            <a:ext cx="5917065" cy="6858000"/>
          </a:xfrm>
          <a:custGeom>
            <a:avLst/>
            <a:gdLst>
              <a:gd name="connsiteX0" fmla="*/ 0 w 5917065"/>
              <a:gd name="connsiteY0" fmla="*/ 0 h 6858000"/>
              <a:gd name="connsiteX1" fmla="*/ 3954364 w 5917065"/>
              <a:gd name="connsiteY1" fmla="*/ 2 h 6858000"/>
              <a:gd name="connsiteX2" fmla="*/ 5917065 w 5917065"/>
              <a:gd name="connsiteY2" fmla="*/ 2241034 h 6858000"/>
              <a:gd name="connsiteX3" fmla="*/ 3172798 w 5917065"/>
              <a:gd name="connsiteY3" fmla="*/ 6858000 h 6858000"/>
              <a:gd name="connsiteX4" fmla="*/ 0 w 591706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7065" h="6858000">
                <a:moveTo>
                  <a:pt x="0" y="0"/>
                </a:moveTo>
                <a:lnTo>
                  <a:pt x="3954364" y="2"/>
                </a:lnTo>
                <a:lnTo>
                  <a:pt x="5917065" y="2241034"/>
                </a:lnTo>
                <a:lnTo>
                  <a:pt x="317279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705462" y="3413445"/>
            <a:ext cx="461182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微软雅黑"/>
                <a:ea typeface="微软雅黑"/>
                <a:cs typeface="+mn-cs"/>
              </a:rPr>
              <a:t>工作经验欠缺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6914" y="4229852"/>
            <a:ext cx="480037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05462" y="2108536"/>
            <a:ext cx="46118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PART 03</a:t>
            </a:r>
            <a:endParaRPr kumimoji="0" lang="zh-CN" altLang="en-US" sz="6000" b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Century Gothic" panose="020B0502020202020204" pitchFamily="34" charset="0"/>
              <a:ea typeface="微软雅黑"/>
            </a:endParaRPr>
          </a:p>
        </p:txBody>
      </p:sp>
      <p:cxnSp>
        <p:nvCxnSpPr>
          <p:cNvPr id="6" name="直接连接符 11"/>
          <p:cNvCxnSpPr/>
          <p:nvPr/>
        </p:nvCxnSpPr>
        <p:spPr>
          <a:xfrm>
            <a:off x="9434286" y="3216531"/>
            <a:ext cx="1683656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99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476" y="667658"/>
            <a:ext cx="5591239" cy="545011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167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33019" y="4531624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1220738" y="4946009"/>
            <a:ext cx="1949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33398" y="4531624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3821117" y="4946009"/>
            <a:ext cx="1949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24711" y="4531624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6412430" y="4946009"/>
            <a:ext cx="1949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35970" y="4531624"/>
            <a:ext cx="132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9023689" y="4946009"/>
            <a:ext cx="1949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10"/>
          <p:cNvGrpSpPr/>
          <p:nvPr/>
        </p:nvGrpSpPr>
        <p:grpSpPr>
          <a:xfrm>
            <a:off x="1180204" y="2410498"/>
            <a:ext cx="1723855" cy="1751472"/>
            <a:chOff x="1180204" y="2410498"/>
            <a:chExt cx="1723855" cy="1751472"/>
          </a:xfrm>
        </p:grpSpPr>
        <p:sp>
          <p:nvSpPr>
            <p:cNvPr id="11" name="任意多边形 15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1162876" y="2642545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grpSp>
          <p:nvGrpSpPr>
            <p:cNvPr id="12" name="组合 12"/>
            <p:cNvGrpSpPr/>
            <p:nvPr/>
          </p:nvGrpSpPr>
          <p:grpSpPr>
            <a:xfrm>
              <a:off x="1180204" y="2454818"/>
              <a:ext cx="1723855" cy="1327216"/>
              <a:chOff x="1180204" y="2454818"/>
              <a:chExt cx="1723855" cy="1327216"/>
            </a:xfrm>
          </p:grpSpPr>
          <p:sp>
            <p:nvSpPr>
              <p:cNvPr id="13" name="五边形 16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  <p:cNvSpPr/>
              <p:nvPr/>
            </p:nvSpPr>
            <p:spPr>
              <a:xfrm>
                <a:off x="1180204" y="2454818"/>
                <a:ext cx="1723855" cy="1327216"/>
              </a:xfrm>
              <a:prstGeom prst="homePlate">
                <a:avLst/>
              </a:pr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</a:endParaRPr>
              </a:p>
            </p:txBody>
          </p:sp>
          <p:sp>
            <p:nvSpPr>
              <p:cNvPr id="14" name="Freeform 48"/>
              <p:cNvSpPr>
                <a:spLocks noEditPoints="1"/>
              </p:cNvSpPr>
              <p:nvPr/>
            </p:nvSpPr>
            <p:spPr bwMode="auto">
              <a:xfrm>
                <a:off x="1576927" y="2773670"/>
                <a:ext cx="564680" cy="540511"/>
              </a:xfrm>
              <a:custGeom>
                <a:avLst/>
                <a:gdLst>
                  <a:gd name="T0" fmla="*/ 419 w 628"/>
                  <a:gd name="T1" fmla="*/ 232 h 600"/>
                  <a:gd name="T2" fmla="*/ 411 w 628"/>
                  <a:gd name="T3" fmla="*/ 249 h 600"/>
                  <a:gd name="T4" fmla="*/ 408 w 628"/>
                  <a:gd name="T5" fmla="*/ 261 h 600"/>
                  <a:gd name="T6" fmla="*/ 409 w 628"/>
                  <a:gd name="T7" fmla="*/ 283 h 600"/>
                  <a:gd name="T8" fmla="*/ 417 w 628"/>
                  <a:gd name="T9" fmla="*/ 304 h 600"/>
                  <a:gd name="T10" fmla="*/ 424 w 628"/>
                  <a:gd name="T11" fmla="*/ 315 h 600"/>
                  <a:gd name="T12" fmla="*/ 441 w 628"/>
                  <a:gd name="T13" fmla="*/ 330 h 600"/>
                  <a:gd name="T14" fmla="*/ 453 w 628"/>
                  <a:gd name="T15" fmla="*/ 335 h 600"/>
                  <a:gd name="T16" fmla="*/ 478 w 628"/>
                  <a:gd name="T17" fmla="*/ 200 h 600"/>
                  <a:gd name="T18" fmla="*/ 449 w 628"/>
                  <a:gd name="T19" fmla="*/ 206 h 600"/>
                  <a:gd name="T20" fmla="*/ 433 w 628"/>
                  <a:gd name="T21" fmla="*/ 216 h 600"/>
                  <a:gd name="T22" fmla="*/ 425 w 628"/>
                  <a:gd name="T23" fmla="*/ 224 h 600"/>
                  <a:gd name="T24" fmla="*/ 384 w 628"/>
                  <a:gd name="T25" fmla="*/ 70 h 600"/>
                  <a:gd name="T26" fmla="*/ 314 w 628"/>
                  <a:gd name="T27" fmla="*/ 140 h 600"/>
                  <a:gd name="T28" fmla="*/ 379 w 628"/>
                  <a:gd name="T29" fmla="*/ 283 h 600"/>
                  <a:gd name="T30" fmla="*/ 379 w 628"/>
                  <a:gd name="T31" fmla="*/ 254 h 600"/>
                  <a:gd name="T32" fmla="*/ 359 w 628"/>
                  <a:gd name="T33" fmla="*/ 154 h 600"/>
                  <a:gd name="T34" fmla="*/ 250 w 628"/>
                  <a:gd name="T35" fmla="*/ 270 h 600"/>
                  <a:gd name="T36" fmla="*/ 314 w 628"/>
                  <a:gd name="T37" fmla="*/ 396 h 600"/>
                  <a:gd name="T38" fmla="*/ 282 w 628"/>
                  <a:gd name="T39" fmla="*/ 400 h 600"/>
                  <a:gd name="T40" fmla="*/ 267 w 628"/>
                  <a:gd name="T41" fmla="*/ 382 h 600"/>
                  <a:gd name="T42" fmla="*/ 257 w 628"/>
                  <a:gd name="T43" fmla="*/ 374 h 600"/>
                  <a:gd name="T44" fmla="*/ 214 w 628"/>
                  <a:gd name="T45" fmla="*/ 356 h 600"/>
                  <a:gd name="T46" fmla="*/ 195 w 628"/>
                  <a:gd name="T47" fmla="*/ 354 h 600"/>
                  <a:gd name="T48" fmla="*/ 0 w 628"/>
                  <a:gd name="T49" fmla="*/ 600 h 600"/>
                  <a:gd name="T50" fmla="*/ 83 w 628"/>
                  <a:gd name="T51" fmla="*/ 454 h 600"/>
                  <a:gd name="T52" fmla="*/ 216 w 628"/>
                  <a:gd name="T53" fmla="*/ 454 h 600"/>
                  <a:gd name="T54" fmla="*/ 301 w 628"/>
                  <a:gd name="T55" fmla="*/ 600 h 600"/>
                  <a:gd name="T56" fmla="*/ 282 w 628"/>
                  <a:gd name="T57" fmla="*/ 400 h 600"/>
                  <a:gd name="T58" fmla="*/ 433 w 628"/>
                  <a:gd name="T59" fmla="*/ 354 h 600"/>
                  <a:gd name="T60" fmla="*/ 413 w 628"/>
                  <a:gd name="T61" fmla="*/ 356 h 600"/>
                  <a:gd name="T62" fmla="*/ 361 w 628"/>
                  <a:gd name="T63" fmla="*/ 382 h 600"/>
                  <a:gd name="T64" fmla="*/ 353 w 628"/>
                  <a:gd name="T65" fmla="*/ 391 h 600"/>
                  <a:gd name="T66" fmla="*/ 389 w 628"/>
                  <a:gd name="T67" fmla="*/ 600 h 600"/>
                  <a:gd name="T68" fmla="*/ 410 w 628"/>
                  <a:gd name="T69" fmla="*/ 600 h 600"/>
                  <a:gd name="T70" fmla="*/ 564 w 628"/>
                  <a:gd name="T71" fmla="*/ 454 h 600"/>
                  <a:gd name="T72" fmla="*/ 628 w 628"/>
                  <a:gd name="T73" fmla="*/ 460 h 600"/>
                  <a:gd name="T74" fmla="*/ 151 w 628"/>
                  <a:gd name="T75" fmla="*/ 340 h 600"/>
                  <a:gd name="T76" fmla="*/ 186 w 628"/>
                  <a:gd name="T77" fmla="*/ 330 h 600"/>
                  <a:gd name="T78" fmla="*/ 196 w 628"/>
                  <a:gd name="T79" fmla="*/ 323 h 600"/>
                  <a:gd name="T80" fmla="*/ 216 w 628"/>
                  <a:gd name="T81" fmla="*/ 295 h 600"/>
                  <a:gd name="T82" fmla="*/ 219 w 628"/>
                  <a:gd name="T83" fmla="*/ 281 h 600"/>
                  <a:gd name="T84" fmla="*/ 219 w 628"/>
                  <a:gd name="T85" fmla="*/ 258 h 600"/>
                  <a:gd name="T86" fmla="*/ 214 w 628"/>
                  <a:gd name="T87" fmla="*/ 241 h 600"/>
                  <a:gd name="T88" fmla="*/ 208 w 628"/>
                  <a:gd name="T89" fmla="*/ 231 h 600"/>
                  <a:gd name="T90" fmla="*/ 195 w 628"/>
                  <a:gd name="T91" fmla="*/ 217 h 600"/>
                  <a:gd name="T92" fmla="*/ 186 w 628"/>
                  <a:gd name="T93" fmla="*/ 210 h 600"/>
                  <a:gd name="T94" fmla="*/ 151 w 628"/>
                  <a:gd name="T95" fmla="*/ 2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28" h="600">
                    <a:moveTo>
                      <a:pt x="425" y="224"/>
                    </a:moveTo>
                    <a:cubicBezTo>
                      <a:pt x="423" y="226"/>
                      <a:pt x="421" y="229"/>
                      <a:pt x="420" y="231"/>
                    </a:cubicBezTo>
                    <a:cubicBezTo>
                      <a:pt x="419" y="231"/>
                      <a:pt x="419" y="232"/>
                      <a:pt x="419" y="232"/>
                    </a:cubicBezTo>
                    <a:cubicBezTo>
                      <a:pt x="418" y="234"/>
                      <a:pt x="416" y="236"/>
                      <a:pt x="415" y="239"/>
                    </a:cubicBezTo>
                    <a:cubicBezTo>
                      <a:pt x="415" y="240"/>
                      <a:pt x="414" y="240"/>
                      <a:pt x="414" y="241"/>
                    </a:cubicBezTo>
                    <a:cubicBezTo>
                      <a:pt x="413" y="244"/>
                      <a:pt x="412" y="246"/>
                      <a:pt x="411" y="249"/>
                    </a:cubicBezTo>
                    <a:cubicBezTo>
                      <a:pt x="411" y="249"/>
                      <a:pt x="411" y="250"/>
                      <a:pt x="411" y="250"/>
                    </a:cubicBezTo>
                    <a:cubicBezTo>
                      <a:pt x="410" y="253"/>
                      <a:pt x="409" y="255"/>
                      <a:pt x="409" y="258"/>
                    </a:cubicBezTo>
                    <a:cubicBezTo>
                      <a:pt x="409" y="259"/>
                      <a:pt x="409" y="260"/>
                      <a:pt x="408" y="261"/>
                    </a:cubicBezTo>
                    <a:cubicBezTo>
                      <a:pt x="408" y="264"/>
                      <a:pt x="408" y="267"/>
                      <a:pt x="408" y="270"/>
                    </a:cubicBezTo>
                    <a:cubicBezTo>
                      <a:pt x="408" y="274"/>
                      <a:pt x="408" y="278"/>
                      <a:pt x="409" y="281"/>
                    </a:cubicBezTo>
                    <a:cubicBezTo>
                      <a:pt x="409" y="282"/>
                      <a:pt x="409" y="283"/>
                      <a:pt x="409" y="283"/>
                    </a:cubicBezTo>
                    <a:cubicBezTo>
                      <a:pt x="410" y="287"/>
                      <a:pt x="411" y="290"/>
                      <a:pt x="412" y="293"/>
                    </a:cubicBezTo>
                    <a:cubicBezTo>
                      <a:pt x="412" y="294"/>
                      <a:pt x="412" y="294"/>
                      <a:pt x="412" y="295"/>
                    </a:cubicBezTo>
                    <a:cubicBezTo>
                      <a:pt x="414" y="298"/>
                      <a:pt x="415" y="301"/>
                      <a:pt x="417" y="304"/>
                    </a:cubicBezTo>
                    <a:cubicBezTo>
                      <a:pt x="417" y="305"/>
                      <a:pt x="417" y="305"/>
                      <a:pt x="418" y="306"/>
                    </a:cubicBezTo>
                    <a:cubicBezTo>
                      <a:pt x="420" y="309"/>
                      <a:pt x="422" y="312"/>
                      <a:pt x="424" y="315"/>
                    </a:cubicBezTo>
                    <a:cubicBezTo>
                      <a:pt x="424" y="315"/>
                      <a:pt x="424" y="315"/>
                      <a:pt x="424" y="315"/>
                    </a:cubicBezTo>
                    <a:cubicBezTo>
                      <a:pt x="427" y="318"/>
                      <a:pt x="429" y="320"/>
                      <a:pt x="432" y="323"/>
                    </a:cubicBezTo>
                    <a:cubicBezTo>
                      <a:pt x="432" y="323"/>
                      <a:pt x="432" y="323"/>
                      <a:pt x="432" y="323"/>
                    </a:cubicBezTo>
                    <a:cubicBezTo>
                      <a:pt x="435" y="326"/>
                      <a:pt x="438" y="328"/>
                      <a:pt x="441" y="330"/>
                    </a:cubicBezTo>
                    <a:cubicBezTo>
                      <a:pt x="442" y="330"/>
                      <a:pt x="442" y="330"/>
                      <a:pt x="442" y="330"/>
                    </a:cubicBezTo>
                    <a:cubicBezTo>
                      <a:pt x="446" y="332"/>
                      <a:pt x="449" y="334"/>
                      <a:pt x="452" y="335"/>
                    </a:cubicBezTo>
                    <a:cubicBezTo>
                      <a:pt x="453" y="335"/>
                      <a:pt x="453" y="335"/>
                      <a:pt x="453" y="335"/>
                    </a:cubicBezTo>
                    <a:cubicBezTo>
                      <a:pt x="461" y="338"/>
                      <a:pt x="469" y="340"/>
                      <a:pt x="478" y="340"/>
                    </a:cubicBezTo>
                    <a:cubicBezTo>
                      <a:pt x="516" y="340"/>
                      <a:pt x="547" y="309"/>
                      <a:pt x="547" y="270"/>
                    </a:cubicBezTo>
                    <a:cubicBezTo>
                      <a:pt x="547" y="231"/>
                      <a:pt x="516" y="200"/>
                      <a:pt x="478" y="200"/>
                    </a:cubicBezTo>
                    <a:cubicBezTo>
                      <a:pt x="468" y="200"/>
                      <a:pt x="458" y="202"/>
                      <a:pt x="450" y="206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49" y="206"/>
                      <a:pt x="449" y="206"/>
                      <a:pt x="449" y="206"/>
                    </a:cubicBezTo>
                    <a:cubicBezTo>
                      <a:pt x="446" y="208"/>
                      <a:pt x="444" y="209"/>
                      <a:pt x="442" y="210"/>
                    </a:cubicBezTo>
                    <a:cubicBezTo>
                      <a:pt x="441" y="210"/>
                      <a:pt x="441" y="211"/>
                      <a:pt x="440" y="211"/>
                    </a:cubicBezTo>
                    <a:cubicBezTo>
                      <a:pt x="438" y="213"/>
                      <a:pt x="435" y="215"/>
                      <a:pt x="433" y="216"/>
                    </a:cubicBezTo>
                    <a:cubicBezTo>
                      <a:pt x="433" y="217"/>
                      <a:pt x="432" y="217"/>
                      <a:pt x="432" y="217"/>
                    </a:cubicBezTo>
                    <a:cubicBezTo>
                      <a:pt x="430" y="219"/>
                      <a:pt x="428" y="221"/>
                      <a:pt x="426" y="223"/>
                    </a:cubicBezTo>
                    <a:cubicBezTo>
                      <a:pt x="426" y="223"/>
                      <a:pt x="425" y="224"/>
                      <a:pt x="425" y="224"/>
                    </a:cubicBezTo>
                    <a:close/>
                    <a:moveTo>
                      <a:pt x="314" y="140"/>
                    </a:moveTo>
                    <a:lnTo>
                      <a:pt x="314" y="140"/>
                    </a:lnTo>
                    <a:cubicBezTo>
                      <a:pt x="353" y="140"/>
                      <a:pt x="384" y="108"/>
                      <a:pt x="384" y="70"/>
                    </a:cubicBezTo>
                    <a:cubicBezTo>
                      <a:pt x="384" y="31"/>
                      <a:pt x="353" y="0"/>
                      <a:pt x="314" y="0"/>
                    </a:cubicBezTo>
                    <a:cubicBezTo>
                      <a:pt x="275" y="0"/>
                      <a:pt x="244" y="31"/>
                      <a:pt x="244" y="70"/>
                    </a:cubicBezTo>
                    <a:cubicBezTo>
                      <a:pt x="244" y="108"/>
                      <a:pt x="275" y="140"/>
                      <a:pt x="314" y="140"/>
                    </a:cubicBezTo>
                    <a:close/>
                    <a:moveTo>
                      <a:pt x="379" y="336"/>
                    </a:moveTo>
                    <a:lnTo>
                      <a:pt x="379" y="336"/>
                    </a:lnTo>
                    <a:lnTo>
                      <a:pt x="379" y="283"/>
                    </a:lnTo>
                    <a:cubicBezTo>
                      <a:pt x="379" y="279"/>
                      <a:pt x="378" y="274"/>
                      <a:pt x="378" y="270"/>
                    </a:cubicBezTo>
                    <a:cubicBezTo>
                      <a:pt x="378" y="266"/>
                      <a:pt x="379" y="262"/>
                      <a:pt x="379" y="257"/>
                    </a:cubicBezTo>
                    <a:lnTo>
                      <a:pt x="379" y="254"/>
                    </a:lnTo>
                    <a:lnTo>
                      <a:pt x="380" y="254"/>
                    </a:lnTo>
                    <a:cubicBezTo>
                      <a:pt x="385" y="223"/>
                      <a:pt x="404" y="197"/>
                      <a:pt x="431" y="183"/>
                    </a:cubicBezTo>
                    <a:cubicBezTo>
                      <a:pt x="412" y="165"/>
                      <a:pt x="387" y="154"/>
                      <a:pt x="359" y="154"/>
                    </a:cubicBezTo>
                    <a:lnTo>
                      <a:pt x="269" y="154"/>
                    </a:lnTo>
                    <a:cubicBezTo>
                      <a:pt x="241" y="154"/>
                      <a:pt x="216" y="165"/>
                      <a:pt x="197" y="183"/>
                    </a:cubicBezTo>
                    <a:cubicBezTo>
                      <a:pt x="228" y="199"/>
                      <a:pt x="250" y="232"/>
                      <a:pt x="250" y="270"/>
                    </a:cubicBezTo>
                    <a:cubicBezTo>
                      <a:pt x="250" y="278"/>
                      <a:pt x="249" y="285"/>
                      <a:pt x="247" y="293"/>
                    </a:cubicBezTo>
                    <a:lnTo>
                      <a:pt x="247" y="335"/>
                    </a:lnTo>
                    <a:cubicBezTo>
                      <a:pt x="276" y="347"/>
                      <a:pt x="299" y="369"/>
                      <a:pt x="314" y="396"/>
                    </a:cubicBezTo>
                    <a:cubicBezTo>
                      <a:pt x="328" y="369"/>
                      <a:pt x="352" y="348"/>
                      <a:pt x="379" y="336"/>
                    </a:cubicBezTo>
                    <a:close/>
                    <a:moveTo>
                      <a:pt x="282" y="400"/>
                    </a:moveTo>
                    <a:lnTo>
                      <a:pt x="282" y="400"/>
                    </a:lnTo>
                    <a:cubicBezTo>
                      <a:pt x="280" y="397"/>
                      <a:pt x="278" y="394"/>
                      <a:pt x="275" y="391"/>
                    </a:cubicBezTo>
                    <a:cubicBezTo>
                      <a:pt x="275" y="390"/>
                      <a:pt x="274" y="390"/>
                      <a:pt x="274" y="390"/>
                    </a:cubicBezTo>
                    <a:cubicBezTo>
                      <a:pt x="272" y="387"/>
                      <a:pt x="270" y="385"/>
                      <a:pt x="267" y="382"/>
                    </a:cubicBezTo>
                    <a:cubicBezTo>
                      <a:pt x="267" y="382"/>
                      <a:pt x="266" y="382"/>
                      <a:pt x="266" y="381"/>
                    </a:cubicBezTo>
                    <a:cubicBezTo>
                      <a:pt x="263" y="379"/>
                      <a:pt x="261" y="377"/>
                      <a:pt x="258" y="375"/>
                    </a:cubicBezTo>
                    <a:cubicBezTo>
                      <a:pt x="257" y="374"/>
                      <a:pt x="257" y="374"/>
                      <a:pt x="257" y="374"/>
                    </a:cubicBezTo>
                    <a:cubicBezTo>
                      <a:pt x="247" y="367"/>
                      <a:pt x="237" y="362"/>
                      <a:pt x="225" y="359"/>
                    </a:cubicBezTo>
                    <a:cubicBezTo>
                      <a:pt x="223" y="358"/>
                      <a:pt x="220" y="357"/>
                      <a:pt x="218" y="357"/>
                    </a:cubicBezTo>
                    <a:cubicBezTo>
                      <a:pt x="217" y="356"/>
                      <a:pt x="215" y="356"/>
                      <a:pt x="214" y="356"/>
                    </a:cubicBezTo>
                    <a:cubicBezTo>
                      <a:pt x="212" y="356"/>
                      <a:pt x="210" y="355"/>
                      <a:pt x="208" y="355"/>
                    </a:cubicBezTo>
                    <a:cubicBezTo>
                      <a:pt x="207" y="355"/>
                      <a:pt x="206" y="355"/>
                      <a:pt x="205" y="355"/>
                    </a:cubicBezTo>
                    <a:cubicBezTo>
                      <a:pt x="202" y="354"/>
                      <a:pt x="199" y="354"/>
                      <a:pt x="195" y="354"/>
                    </a:cubicBezTo>
                    <a:lnTo>
                      <a:pt x="105" y="354"/>
                    </a:lnTo>
                    <a:cubicBezTo>
                      <a:pt x="47" y="354"/>
                      <a:pt x="0" y="401"/>
                      <a:pt x="0" y="460"/>
                    </a:cubicBezTo>
                    <a:lnTo>
                      <a:pt x="0" y="600"/>
                    </a:lnTo>
                    <a:lnTo>
                      <a:pt x="62" y="600"/>
                    </a:lnTo>
                    <a:lnTo>
                      <a:pt x="62" y="454"/>
                    </a:lnTo>
                    <a:lnTo>
                      <a:pt x="83" y="454"/>
                    </a:lnTo>
                    <a:lnTo>
                      <a:pt x="83" y="600"/>
                    </a:lnTo>
                    <a:lnTo>
                      <a:pt x="216" y="600"/>
                    </a:lnTo>
                    <a:lnTo>
                      <a:pt x="216" y="454"/>
                    </a:lnTo>
                    <a:lnTo>
                      <a:pt x="237" y="454"/>
                    </a:lnTo>
                    <a:lnTo>
                      <a:pt x="237" y="600"/>
                    </a:lnTo>
                    <a:lnTo>
                      <a:pt x="301" y="600"/>
                    </a:lnTo>
                    <a:lnTo>
                      <a:pt x="301" y="460"/>
                    </a:lnTo>
                    <a:cubicBezTo>
                      <a:pt x="301" y="437"/>
                      <a:pt x="294" y="417"/>
                      <a:pt x="282" y="400"/>
                    </a:cubicBezTo>
                    <a:cubicBezTo>
                      <a:pt x="282" y="400"/>
                      <a:pt x="282" y="400"/>
                      <a:pt x="282" y="400"/>
                    </a:cubicBezTo>
                    <a:close/>
                    <a:moveTo>
                      <a:pt x="523" y="354"/>
                    </a:moveTo>
                    <a:lnTo>
                      <a:pt x="523" y="354"/>
                    </a:lnTo>
                    <a:lnTo>
                      <a:pt x="433" y="354"/>
                    </a:lnTo>
                    <a:cubicBezTo>
                      <a:pt x="429" y="354"/>
                      <a:pt x="426" y="354"/>
                      <a:pt x="423" y="355"/>
                    </a:cubicBezTo>
                    <a:cubicBezTo>
                      <a:pt x="422" y="355"/>
                      <a:pt x="421" y="355"/>
                      <a:pt x="420" y="355"/>
                    </a:cubicBezTo>
                    <a:cubicBezTo>
                      <a:pt x="418" y="355"/>
                      <a:pt x="415" y="356"/>
                      <a:pt x="413" y="356"/>
                    </a:cubicBezTo>
                    <a:cubicBezTo>
                      <a:pt x="412" y="356"/>
                      <a:pt x="411" y="356"/>
                      <a:pt x="410" y="357"/>
                    </a:cubicBezTo>
                    <a:cubicBezTo>
                      <a:pt x="408" y="357"/>
                      <a:pt x="405" y="358"/>
                      <a:pt x="403" y="358"/>
                    </a:cubicBezTo>
                    <a:cubicBezTo>
                      <a:pt x="387" y="363"/>
                      <a:pt x="373" y="371"/>
                      <a:pt x="361" y="382"/>
                    </a:cubicBezTo>
                    <a:cubicBezTo>
                      <a:pt x="361" y="382"/>
                      <a:pt x="361" y="382"/>
                      <a:pt x="361" y="383"/>
                    </a:cubicBezTo>
                    <a:cubicBezTo>
                      <a:pt x="358" y="385"/>
                      <a:pt x="356" y="388"/>
                      <a:pt x="353" y="390"/>
                    </a:cubicBezTo>
                    <a:cubicBezTo>
                      <a:pt x="353" y="390"/>
                      <a:pt x="353" y="391"/>
                      <a:pt x="353" y="391"/>
                    </a:cubicBezTo>
                    <a:cubicBezTo>
                      <a:pt x="337" y="409"/>
                      <a:pt x="327" y="433"/>
                      <a:pt x="327" y="460"/>
                    </a:cubicBezTo>
                    <a:lnTo>
                      <a:pt x="327" y="600"/>
                    </a:lnTo>
                    <a:lnTo>
                      <a:pt x="389" y="600"/>
                    </a:lnTo>
                    <a:lnTo>
                      <a:pt x="389" y="454"/>
                    </a:lnTo>
                    <a:lnTo>
                      <a:pt x="410" y="454"/>
                    </a:lnTo>
                    <a:lnTo>
                      <a:pt x="410" y="600"/>
                    </a:lnTo>
                    <a:lnTo>
                      <a:pt x="543" y="600"/>
                    </a:lnTo>
                    <a:lnTo>
                      <a:pt x="543" y="454"/>
                    </a:lnTo>
                    <a:lnTo>
                      <a:pt x="564" y="454"/>
                    </a:lnTo>
                    <a:lnTo>
                      <a:pt x="564" y="600"/>
                    </a:lnTo>
                    <a:lnTo>
                      <a:pt x="628" y="600"/>
                    </a:lnTo>
                    <a:lnTo>
                      <a:pt x="628" y="460"/>
                    </a:lnTo>
                    <a:cubicBezTo>
                      <a:pt x="628" y="401"/>
                      <a:pt x="581" y="354"/>
                      <a:pt x="523" y="354"/>
                    </a:cubicBezTo>
                    <a:close/>
                    <a:moveTo>
                      <a:pt x="151" y="340"/>
                    </a:moveTo>
                    <a:lnTo>
                      <a:pt x="151" y="340"/>
                    </a:lnTo>
                    <a:cubicBezTo>
                      <a:pt x="159" y="340"/>
                      <a:pt x="167" y="338"/>
                      <a:pt x="175" y="335"/>
                    </a:cubicBezTo>
                    <a:cubicBezTo>
                      <a:pt x="175" y="335"/>
                      <a:pt x="175" y="335"/>
                      <a:pt x="176" y="335"/>
                    </a:cubicBezTo>
                    <a:cubicBezTo>
                      <a:pt x="179" y="334"/>
                      <a:pt x="183" y="332"/>
                      <a:pt x="186" y="330"/>
                    </a:cubicBezTo>
                    <a:cubicBezTo>
                      <a:pt x="186" y="330"/>
                      <a:pt x="186" y="330"/>
                      <a:pt x="186" y="330"/>
                    </a:cubicBezTo>
                    <a:cubicBezTo>
                      <a:pt x="190" y="328"/>
                      <a:pt x="193" y="326"/>
                      <a:pt x="196" y="323"/>
                    </a:cubicBezTo>
                    <a:cubicBezTo>
                      <a:pt x="196" y="323"/>
                      <a:pt x="196" y="323"/>
                      <a:pt x="196" y="323"/>
                    </a:cubicBezTo>
                    <a:cubicBezTo>
                      <a:pt x="202" y="318"/>
                      <a:pt x="206" y="312"/>
                      <a:pt x="210" y="306"/>
                    </a:cubicBezTo>
                    <a:cubicBezTo>
                      <a:pt x="211" y="305"/>
                      <a:pt x="211" y="305"/>
                      <a:pt x="211" y="304"/>
                    </a:cubicBezTo>
                    <a:cubicBezTo>
                      <a:pt x="213" y="301"/>
                      <a:pt x="214" y="298"/>
                      <a:pt x="216" y="295"/>
                    </a:cubicBezTo>
                    <a:cubicBezTo>
                      <a:pt x="216" y="294"/>
                      <a:pt x="216" y="294"/>
                      <a:pt x="216" y="293"/>
                    </a:cubicBezTo>
                    <a:cubicBezTo>
                      <a:pt x="217" y="290"/>
                      <a:pt x="218" y="287"/>
                      <a:pt x="219" y="283"/>
                    </a:cubicBezTo>
                    <a:cubicBezTo>
                      <a:pt x="219" y="282"/>
                      <a:pt x="219" y="282"/>
                      <a:pt x="219" y="281"/>
                    </a:cubicBezTo>
                    <a:cubicBezTo>
                      <a:pt x="220" y="278"/>
                      <a:pt x="220" y="274"/>
                      <a:pt x="220" y="270"/>
                    </a:cubicBezTo>
                    <a:cubicBezTo>
                      <a:pt x="220" y="267"/>
                      <a:pt x="220" y="264"/>
                      <a:pt x="220" y="261"/>
                    </a:cubicBezTo>
                    <a:cubicBezTo>
                      <a:pt x="219" y="260"/>
                      <a:pt x="219" y="259"/>
                      <a:pt x="219" y="258"/>
                    </a:cubicBezTo>
                    <a:cubicBezTo>
                      <a:pt x="219" y="255"/>
                      <a:pt x="218" y="252"/>
                      <a:pt x="217" y="250"/>
                    </a:cubicBezTo>
                    <a:cubicBezTo>
                      <a:pt x="217" y="249"/>
                      <a:pt x="217" y="249"/>
                      <a:pt x="217" y="249"/>
                    </a:cubicBezTo>
                    <a:cubicBezTo>
                      <a:pt x="216" y="246"/>
                      <a:pt x="215" y="244"/>
                      <a:pt x="214" y="241"/>
                    </a:cubicBezTo>
                    <a:cubicBezTo>
                      <a:pt x="214" y="240"/>
                      <a:pt x="213" y="240"/>
                      <a:pt x="213" y="239"/>
                    </a:cubicBezTo>
                    <a:cubicBezTo>
                      <a:pt x="212" y="236"/>
                      <a:pt x="210" y="234"/>
                      <a:pt x="209" y="231"/>
                    </a:cubicBezTo>
                    <a:lnTo>
                      <a:pt x="208" y="231"/>
                    </a:lnTo>
                    <a:cubicBezTo>
                      <a:pt x="207" y="229"/>
                      <a:pt x="205" y="226"/>
                      <a:pt x="203" y="224"/>
                    </a:cubicBezTo>
                    <a:cubicBezTo>
                      <a:pt x="203" y="224"/>
                      <a:pt x="202" y="223"/>
                      <a:pt x="202" y="223"/>
                    </a:cubicBezTo>
                    <a:cubicBezTo>
                      <a:pt x="200" y="221"/>
                      <a:pt x="198" y="219"/>
                      <a:pt x="195" y="217"/>
                    </a:cubicBezTo>
                    <a:cubicBezTo>
                      <a:pt x="195" y="217"/>
                      <a:pt x="195" y="217"/>
                      <a:pt x="195" y="216"/>
                    </a:cubicBezTo>
                    <a:cubicBezTo>
                      <a:pt x="193" y="215"/>
                      <a:pt x="190" y="213"/>
                      <a:pt x="188" y="211"/>
                    </a:cubicBezTo>
                    <a:cubicBezTo>
                      <a:pt x="187" y="211"/>
                      <a:pt x="187" y="210"/>
                      <a:pt x="186" y="210"/>
                    </a:cubicBezTo>
                    <a:cubicBezTo>
                      <a:pt x="184" y="209"/>
                      <a:pt x="181" y="207"/>
                      <a:pt x="179" y="206"/>
                    </a:cubicBezTo>
                    <a:cubicBezTo>
                      <a:pt x="179" y="206"/>
                      <a:pt x="178" y="206"/>
                      <a:pt x="178" y="206"/>
                    </a:cubicBezTo>
                    <a:cubicBezTo>
                      <a:pt x="170" y="202"/>
                      <a:pt x="160" y="200"/>
                      <a:pt x="151" y="200"/>
                    </a:cubicBezTo>
                    <a:cubicBezTo>
                      <a:pt x="112" y="200"/>
                      <a:pt x="81" y="231"/>
                      <a:pt x="81" y="270"/>
                    </a:cubicBezTo>
                    <a:cubicBezTo>
                      <a:pt x="81" y="309"/>
                      <a:pt x="112" y="340"/>
                      <a:pt x="151" y="34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ffectLst>
                <a:outerShdw blurRad="50800" dist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15" name="组合 15"/>
          <p:cNvGrpSpPr/>
          <p:nvPr/>
        </p:nvGrpSpPr>
        <p:grpSpPr>
          <a:xfrm>
            <a:off x="3820535" y="2410498"/>
            <a:ext cx="1723855" cy="1751472"/>
            <a:chOff x="3820535" y="2410498"/>
            <a:chExt cx="1723855" cy="1751472"/>
          </a:xfrm>
        </p:grpSpPr>
        <p:sp>
          <p:nvSpPr>
            <p:cNvPr id="16" name="任意多边形 7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3803207" y="2642545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17" name="五边形 8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>
              <a:off x="3820535" y="2454818"/>
              <a:ext cx="1723855" cy="1327216"/>
            </a:xfrm>
            <a:prstGeom prst="homePlat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18" name="Freeform 26"/>
            <p:cNvSpPr>
              <a:spLocks noEditPoints="1"/>
            </p:cNvSpPr>
            <p:nvPr/>
          </p:nvSpPr>
          <p:spPr bwMode="auto">
            <a:xfrm>
              <a:off x="4323323" y="2873241"/>
              <a:ext cx="473513" cy="4974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19" name="组合 19"/>
          <p:cNvGrpSpPr/>
          <p:nvPr/>
        </p:nvGrpSpPr>
        <p:grpSpPr>
          <a:xfrm>
            <a:off x="6460866" y="2381449"/>
            <a:ext cx="1723855" cy="1751472"/>
            <a:chOff x="6460866" y="2381449"/>
            <a:chExt cx="1723855" cy="1751472"/>
          </a:xfrm>
        </p:grpSpPr>
        <p:sp>
          <p:nvSpPr>
            <p:cNvPr id="20" name="任意多边形 30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6443538" y="2613496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21" name="五边形 31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>
              <a:off x="6460866" y="2425768"/>
              <a:ext cx="1723855" cy="1327216"/>
            </a:xfrm>
            <a:prstGeom prst="homePlat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22" name="Freeform 31"/>
            <p:cNvSpPr>
              <a:spLocks noEditPoints="1"/>
            </p:cNvSpPr>
            <p:nvPr/>
          </p:nvSpPr>
          <p:spPr bwMode="auto">
            <a:xfrm>
              <a:off x="6978552" y="2857041"/>
              <a:ext cx="435045" cy="547103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3" name="组合 23"/>
          <p:cNvGrpSpPr/>
          <p:nvPr/>
        </p:nvGrpSpPr>
        <p:grpSpPr>
          <a:xfrm>
            <a:off x="9101196" y="2381449"/>
            <a:ext cx="1723855" cy="1751472"/>
            <a:chOff x="9101196" y="2381449"/>
            <a:chExt cx="1723855" cy="1751472"/>
          </a:xfrm>
        </p:grpSpPr>
        <p:sp>
          <p:nvSpPr>
            <p:cNvPr id="24" name="任意多边形 21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9083868" y="2613496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25" name="五边形 22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>
              <a:off x="9101196" y="2425768"/>
              <a:ext cx="1723855" cy="1327216"/>
            </a:xfrm>
            <a:prstGeom prst="homePlat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9557213" y="2893721"/>
              <a:ext cx="640056" cy="510424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5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36" name="文本框 35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工作经验欠缺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38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39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08698 2.96296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08698 2.96296E-6 " pathEditMode="relative" rAng="0" ptsTypes="AA">
                                      <p:cBhvr>
                                        <p:cTn id="26" dur="1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9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6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9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08698 2.96296E-6 " pathEditMode="relative" rAng="0" ptsTypes="AA">
                                      <p:cBhvr>
                                        <p:cTn id="43" dur="1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4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5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3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-0.08698 2.96296E-6 " pathEditMode="relative" rAng="0" ptsTypes="AA">
                                      <p:cBhvr>
                                        <p:cTn id="60" dur="1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8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5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03460" y="2041255"/>
            <a:ext cx="2785080" cy="3873770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99192" y="4624832"/>
            <a:ext cx="2187220" cy="107879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请替换文字内容，修改文字内容，也可以直接复制你的内容到此。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5308264" y="3971524"/>
            <a:ext cx="1575474" cy="301961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17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cxnSp>
        <p:nvCxnSpPr>
          <p:cNvPr id="5" name="直接连接符 6"/>
          <p:cNvCxnSpPr/>
          <p:nvPr/>
        </p:nvCxnSpPr>
        <p:spPr>
          <a:xfrm>
            <a:off x="5213007" y="4463083"/>
            <a:ext cx="17659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7"/>
          <p:cNvGrpSpPr/>
          <p:nvPr/>
        </p:nvGrpSpPr>
        <p:grpSpPr>
          <a:xfrm>
            <a:off x="5504303" y="2513231"/>
            <a:ext cx="1183394" cy="1183394"/>
            <a:chOff x="12336456" y="7029744"/>
            <a:chExt cx="1568042" cy="1568042"/>
          </a:xfrm>
          <a:noFill/>
        </p:grpSpPr>
        <p:sp>
          <p:nvSpPr>
            <p:cNvPr id="7" name="椭圆 6"/>
            <p:cNvSpPr/>
            <p:nvPr/>
          </p:nvSpPr>
          <p:spPr>
            <a:xfrm>
              <a:off x="12336456" y="7029744"/>
              <a:ext cx="1568042" cy="1568042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grpSp>
          <p:nvGrpSpPr>
            <p:cNvPr id="8" name="组合 9"/>
            <p:cNvGrpSpPr/>
            <p:nvPr/>
          </p:nvGrpSpPr>
          <p:grpSpPr>
            <a:xfrm>
              <a:off x="12786659" y="7481023"/>
              <a:ext cx="667637" cy="665484"/>
              <a:chOff x="8758238" y="276225"/>
              <a:chExt cx="492125" cy="490538"/>
            </a:xfrm>
            <a:grpFill/>
          </p:grpSpPr>
          <p:sp>
            <p:nvSpPr>
              <p:cNvPr id="9" name="任意多边形: 形状 10"/>
              <p:cNvSpPr>
                <a:spLocks/>
              </p:cNvSpPr>
              <p:nvPr/>
            </p:nvSpPr>
            <p:spPr bwMode="auto">
              <a:xfrm>
                <a:off x="8758238" y="276225"/>
                <a:ext cx="492125" cy="490538"/>
              </a:xfrm>
              <a:custGeom>
                <a:avLst/>
                <a:gdLst>
                  <a:gd name="T0" fmla="*/ 116 w 128"/>
                  <a:gd name="T1" fmla="*/ 0 h 128"/>
                  <a:gd name="T2" fmla="*/ 28 w 128"/>
                  <a:gd name="T3" fmla="*/ 0 h 128"/>
                  <a:gd name="T4" fmla="*/ 16 w 128"/>
                  <a:gd name="T5" fmla="*/ 12 h 128"/>
                  <a:gd name="T6" fmla="*/ 16 w 128"/>
                  <a:gd name="T7" fmla="*/ 20 h 128"/>
                  <a:gd name="T8" fmla="*/ 12 w 128"/>
                  <a:gd name="T9" fmla="*/ 20 h 128"/>
                  <a:gd name="T10" fmla="*/ 0 w 128"/>
                  <a:gd name="T11" fmla="*/ 32 h 128"/>
                  <a:gd name="T12" fmla="*/ 0 w 128"/>
                  <a:gd name="T13" fmla="*/ 112 h 128"/>
                  <a:gd name="T14" fmla="*/ 16 w 128"/>
                  <a:gd name="T15" fmla="*/ 128 h 128"/>
                  <a:gd name="T16" fmla="*/ 112 w 128"/>
                  <a:gd name="T17" fmla="*/ 128 h 128"/>
                  <a:gd name="T18" fmla="*/ 128 w 128"/>
                  <a:gd name="T19" fmla="*/ 112 h 128"/>
                  <a:gd name="T20" fmla="*/ 128 w 128"/>
                  <a:gd name="T21" fmla="*/ 12 h 128"/>
                  <a:gd name="T22" fmla="*/ 116 w 128"/>
                  <a:gd name="T23" fmla="*/ 0 h 128"/>
                  <a:gd name="T24" fmla="*/ 120 w 128"/>
                  <a:gd name="T25" fmla="*/ 112 h 128"/>
                  <a:gd name="T26" fmla="*/ 112 w 128"/>
                  <a:gd name="T27" fmla="*/ 120 h 128"/>
                  <a:gd name="T28" fmla="*/ 16 w 128"/>
                  <a:gd name="T29" fmla="*/ 120 h 128"/>
                  <a:gd name="T30" fmla="*/ 8 w 128"/>
                  <a:gd name="T31" fmla="*/ 112 h 128"/>
                  <a:gd name="T32" fmla="*/ 8 w 128"/>
                  <a:gd name="T33" fmla="*/ 32 h 128"/>
                  <a:gd name="T34" fmla="*/ 12 w 128"/>
                  <a:gd name="T35" fmla="*/ 28 h 128"/>
                  <a:gd name="T36" fmla="*/ 16 w 128"/>
                  <a:gd name="T37" fmla="*/ 28 h 128"/>
                  <a:gd name="T38" fmla="*/ 16 w 128"/>
                  <a:gd name="T39" fmla="*/ 108 h 128"/>
                  <a:gd name="T40" fmla="*/ 20 w 128"/>
                  <a:gd name="T41" fmla="*/ 112 h 128"/>
                  <a:gd name="T42" fmla="*/ 24 w 128"/>
                  <a:gd name="T43" fmla="*/ 108 h 128"/>
                  <a:gd name="T44" fmla="*/ 24 w 128"/>
                  <a:gd name="T45" fmla="*/ 12 h 128"/>
                  <a:gd name="T46" fmla="*/ 28 w 128"/>
                  <a:gd name="T47" fmla="*/ 8 h 128"/>
                  <a:gd name="T48" fmla="*/ 116 w 128"/>
                  <a:gd name="T49" fmla="*/ 8 h 128"/>
                  <a:gd name="T50" fmla="*/ 120 w 128"/>
                  <a:gd name="T51" fmla="*/ 12 h 128"/>
                  <a:gd name="T52" fmla="*/ 120 w 128"/>
                  <a:gd name="T53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8" h="128">
                    <a:moveTo>
                      <a:pt x="116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1" y="0"/>
                      <a:pt x="16" y="5"/>
                      <a:pt x="16" y="1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5" y="20"/>
                      <a:pt x="0" y="25"/>
                      <a:pt x="0" y="3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21" y="128"/>
                      <a:pt x="128" y="121"/>
                      <a:pt x="128" y="11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112"/>
                    </a:moveTo>
                    <a:cubicBezTo>
                      <a:pt x="120" y="116"/>
                      <a:pt x="116" y="120"/>
                      <a:pt x="112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0"/>
                      <a:pt x="10" y="28"/>
                      <a:pt x="12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6" y="110"/>
                      <a:pt x="18" y="112"/>
                      <a:pt x="20" y="112"/>
                    </a:cubicBezTo>
                    <a:cubicBezTo>
                      <a:pt x="22" y="112"/>
                      <a:pt x="24" y="110"/>
                      <a:pt x="24" y="10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0"/>
                      <a:pt x="26" y="8"/>
                      <a:pt x="28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112"/>
                    </a:lnTo>
                    <a:close/>
                  </a:path>
                </a:pathLst>
              </a:cu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任意多边形: 形状 11"/>
              <p:cNvSpPr>
                <a:spLocks/>
              </p:cNvSpPr>
              <p:nvPr/>
            </p:nvSpPr>
            <p:spPr bwMode="auto">
              <a:xfrm>
                <a:off x="9050338" y="460375"/>
                <a:ext cx="138113" cy="15875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任意多边形: 形状 12"/>
              <p:cNvSpPr>
                <a:spLocks/>
              </p:cNvSpPr>
              <p:nvPr/>
            </p:nvSpPr>
            <p:spPr bwMode="auto">
              <a:xfrm>
                <a:off x="9050338" y="414338"/>
                <a:ext cx="138113" cy="15875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任意多边形: 形状 13"/>
              <p:cNvSpPr>
                <a:spLocks/>
              </p:cNvSpPr>
              <p:nvPr/>
            </p:nvSpPr>
            <p:spPr bwMode="auto">
              <a:xfrm>
                <a:off x="9050338" y="368300"/>
                <a:ext cx="138113" cy="15875"/>
              </a:xfrm>
              <a:custGeom>
                <a:avLst/>
                <a:gdLst>
                  <a:gd name="T0" fmla="*/ 2 w 36"/>
                  <a:gd name="T1" fmla="*/ 4 h 4"/>
                  <a:gd name="T2" fmla="*/ 34 w 36"/>
                  <a:gd name="T3" fmla="*/ 4 h 4"/>
                  <a:gd name="T4" fmla="*/ 36 w 36"/>
                  <a:gd name="T5" fmla="*/ 2 h 4"/>
                  <a:gd name="T6" fmla="*/ 34 w 36"/>
                  <a:gd name="T7" fmla="*/ 0 h 4"/>
                  <a:gd name="T8" fmla="*/ 2 w 36"/>
                  <a:gd name="T9" fmla="*/ 0 h 4"/>
                  <a:gd name="T10" fmla="*/ 0 w 36"/>
                  <a:gd name="T11" fmla="*/ 2 h 4"/>
                  <a:gd name="T12" fmla="*/ 2 w 3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2" y="4"/>
                    </a:move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任意多边形: 形状 14"/>
              <p:cNvSpPr>
                <a:spLocks/>
              </p:cNvSpPr>
              <p:nvPr/>
            </p:nvSpPr>
            <p:spPr bwMode="auto">
              <a:xfrm>
                <a:off x="8880476" y="690563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任意多边形: 形状 15"/>
              <p:cNvSpPr>
                <a:spLocks/>
              </p:cNvSpPr>
              <p:nvPr/>
            </p:nvSpPr>
            <p:spPr bwMode="auto">
              <a:xfrm>
                <a:off x="8880476" y="644525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任意多边形: 形状 16"/>
              <p:cNvSpPr>
                <a:spLocks/>
              </p:cNvSpPr>
              <p:nvPr/>
            </p:nvSpPr>
            <p:spPr bwMode="auto">
              <a:xfrm>
                <a:off x="8880476" y="598488"/>
                <a:ext cx="138113" cy="15875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任意多边形: 形状 17"/>
              <p:cNvSpPr>
                <a:spLocks/>
              </p:cNvSpPr>
              <p:nvPr/>
            </p:nvSpPr>
            <p:spPr bwMode="auto">
              <a:xfrm>
                <a:off x="9050338" y="690563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任意多边形: 形状 18"/>
              <p:cNvSpPr>
                <a:spLocks/>
              </p:cNvSpPr>
              <p:nvPr/>
            </p:nvSpPr>
            <p:spPr bwMode="auto">
              <a:xfrm>
                <a:off x="9050338" y="644525"/>
                <a:ext cx="138113" cy="14288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任意多边形: 形状 19"/>
              <p:cNvSpPr>
                <a:spLocks/>
              </p:cNvSpPr>
              <p:nvPr/>
            </p:nvSpPr>
            <p:spPr bwMode="auto">
              <a:xfrm>
                <a:off x="9050338" y="598488"/>
                <a:ext cx="138113" cy="15875"/>
              </a:xfrm>
              <a:custGeom>
                <a:avLst/>
                <a:gdLst>
                  <a:gd name="T0" fmla="*/ 34 w 36"/>
                  <a:gd name="T1" fmla="*/ 0 h 4"/>
                  <a:gd name="T2" fmla="*/ 2 w 36"/>
                  <a:gd name="T3" fmla="*/ 0 h 4"/>
                  <a:gd name="T4" fmla="*/ 0 w 36"/>
                  <a:gd name="T5" fmla="*/ 2 h 4"/>
                  <a:gd name="T6" fmla="*/ 2 w 36"/>
                  <a:gd name="T7" fmla="*/ 4 h 4"/>
                  <a:gd name="T8" fmla="*/ 34 w 36"/>
                  <a:gd name="T9" fmla="*/ 4 h 4"/>
                  <a:gd name="T10" fmla="*/ 36 w 36"/>
                  <a:gd name="T11" fmla="*/ 2 h 4"/>
                  <a:gd name="T12" fmla="*/ 34 w 3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">
                    <a:moveTo>
                      <a:pt x="3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5" y="4"/>
                      <a:pt x="36" y="3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任意多边形: 形状 20"/>
              <p:cNvSpPr>
                <a:spLocks/>
              </p:cNvSpPr>
              <p:nvPr/>
            </p:nvSpPr>
            <p:spPr bwMode="auto">
              <a:xfrm>
                <a:off x="8880476" y="506413"/>
                <a:ext cx="307975" cy="15875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任意多边形: 形状 21"/>
              <p:cNvSpPr>
                <a:spLocks/>
              </p:cNvSpPr>
              <p:nvPr/>
            </p:nvSpPr>
            <p:spPr bwMode="auto">
              <a:xfrm>
                <a:off x="8880476" y="552450"/>
                <a:ext cx="307975" cy="15875"/>
              </a:xfrm>
              <a:custGeom>
                <a:avLst/>
                <a:gdLst>
                  <a:gd name="T0" fmla="*/ 78 w 80"/>
                  <a:gd name="T1" fmla="*/ 0 h 4"/>
                  <a:gd name="T2" fmla="*/ 2 w 80"/>
                  <a:gd name="T3" fmla="*/ 0 h 4"/>
                  <a:gd name="T4" fmla="*/ 0 w 80"/>
                  <a:gd name="T5" fmla="*/ 2 h 4"/>
                  <a:gd name="T6" fmla="*/ 2 w 80"/>
                  <a:gd name="T7" fmla="*/ 4 h 4"/>
                  <a:gd name="T8" fmla="*/ 78 w 80"/>
                  <a:gd name="T9" fmla="*/ 4 h 4"/>
                  <a:gd name="T10" fmla="*/ 80 w 80"/>
                  <a:gd name="T11" fmla="*/ 2 h 4"/>
                  <a:gd name="T12" fmla="*/ 78 w 8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4">
                    <a:moveTo>
                      <a:pt x="7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9" y="4"/>
                      <a:pt x="80" y="3"/>
                      <a:pt x="80" y="2"/>
                    </a:cubicBezTo>
                    <a:cubicBezTo>
                      <a:pt x="80" y="1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任意多边形: 形状 22"/>
              <p:cNvSpPr>
                <a:spLocks/>
              </p:cNvSpPr>
              <p:nvPr/>
            </p:nvSpPr>
            <p:spPr bwMode="auto">
              <a:xfrm>
                <a:off x="8880476" y="338138"/>
                <a:ext cx="138113" cy="138113"/>
              </a:xfrm>
              <a:custGeom>
                <a:avLst/>
                <a:gdLst>
                  <a:gd name="T0" fmla="*/ 4 w 36"/>
                  <a:gd name="T1" fmla="*/ 36 h 36"/>
                  <a:gd name="T2" fmla="*/ 32 w 36"/>
                  <a:gd name="T3" fmla="*/ 36 h 36"/>
                  <a:gd name="T4" fmla="*/ 36 w 36"/>
                  <a:gd name="T5" fmla="*/ 32 h 36"/>
                  <a:gd name="T6" fmla="*/ 36 w 36"/>
                  <a:gd name="T7" fmla="*/ 4 h 36"/>
                  <a:gd name="T8" fmla="*/ 32 w 36"/>
                  <a:gd name="T9" fmla="*/ 0 h 36"/>
                  <a:gd name="T10" fmla="*/ 4 w 36"/>
                  <a:gd name="T11" fmla="*/ 0 h 36"/>
                  <a:gd name="T12" fmla="*/ 0 w 36"/>
                  <a:gd name="T13" fmla="*/ 4 h 36"/>
                  <a:gd name="T14" fmla="*/ 0 w 36"/>
                  <a:gd name="T15" fmla="*/ 32 h 36"/>
                  <a:gd name="T16" fmla="*/ 4 w 36"/>
                  <a:gd name="T17" fmla="*/ 36 h 36"/>
                  <a:gd name="T18" fmla="*/ 8 w 36"/>
                  <a:gd name="T19" fmla="*/ 8 h 36"/>
                  <a:gd name="T20" fmla="*/ 28 w 36"/>
                  <a:gd name="T21" fmla="*/ 8 h 36"/>
                  <a:gd name="T22" fmla="*/ 28 w 36"/>
                  <a:gd name="T23" fmla="*/ 28 h 36"/>
                  <a:gd name="T24" fmla="*/ 8 w 36"/>
                  <a:gd name="T25" fmla="*/ 28 h 36"/>
                  <a:gd name="T26" fmla="*/ 8 w 36"/>
                  <a:gd name="T27" fmla="*/ 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36">
                    <a:moveTo>
                      <a:pt x="4" y="36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4" y="36"/>
                      <a:pt x="36" y="34"/>
                      <a:pt x="36" y="32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2" y="36"/>
                      <a:pt x="4" y="36"/>
                    </a:cubicBezTo>
                    <a:close/>
                    <a:moveTo>
                      <a:pt x="8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8" y="28"/>
                      <a:pt x="8" y="28"/>
                      <a:pt x="8" y="28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7828305" y="2041255"/>
            <a:ext cx="3163545" cy="387377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r"/>
          </a:blipFill>
          <a:ln w="12700" cap="flat" cmpd="sng" algn="ctr">
            <a:noFill/>
            <a:prstDash val="solid"/>
            <a:miter lim="800000"/>
          </a:ln>
          <a:effectLst>
            <a:outerShdw blurRad="12700" dist="38100" dir="5400000" algn="ctr" rotWithShape="0">
              <a:srgbClr val="000000">
                <a:alpha val="4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矩形 22"/>
          <p:cNvSpPr/>
          <p:nvPr/>
        </p:nvSpPr>
        <p:spPr>
          <a:xfrm>
            <a:off x="1200149" y="2041255"/>
            <a:ext cx="3163545" cy="387377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>
            <a:outerShdw blurRad="12700" dist="38100" dir="5400000" algn="ctr" rotWithShape="0">
              <a:srgbClr val="000000">
                <a:alpha val="4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25" name="文本框 24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工作经验欠缺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27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36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49"/>
          <p:cNvSpPr/>
          <p:nvPr/>
        </p:nvSpPr>
        <p:spPr>
          <a:xfrm>
            <a:off x="6904301" y="2025562"/>
            <a:ext cx="2134449" cy="2134448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/>
          </a:p>
        </p:txBody>
      </p:sp>
      <p:sp>
        <p:nvSpPr>
          <p:cNvPr id="3" name="Block Arc 46"/>
          <p:cNvSpPr/>
          <p:nvPr/>
        </p:nvSpPr>
        <p:spPr>
          <a:xfrm>
            <a:off x="5028778" y="2025562"/>
            <a:ext cx="2134449" cy="2134448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/>
          </a:p>
        </p:txBody>
      </p:sp>
      <p:sp>
        <p:nvSpPr>
          <p:cNvPr id="4" name="Block Arc 43"/>
          <p:cNvSpPr/>
          <p:nvPr/>
        </p:nvSpPr>
        <p:spPr>
          <a:xfrm>
            <a:off x="3153252" y="2025562"/>
            <a:ext cx="2134449" cy="2134448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/>
          </a:p>
        </p:txBody>
      </p:sp>
      <p:sp>
        <p:nvSpPr>
          <p:cNvPr id="5" name="Block Arc 7"/>
          <p:cNvSpPr/>
          <p:nvPr/>
        </p:nvSpPr>
        <p:spPr>
          <a:xfrm>
            <a:off x="1277728" y="2025562"/>
            <a:ext cx="2134449" cy="2134448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/>
          </a:p>
        </p:txBody>
      </p:sp>
      <p:sp>
        <p:nvSpPr>
          <p:cNvPr id="6" name="Block Arc 52"/>
          <p:cNvSpPr/>
          <p:nvPr/>
        </p:nvSpPr>
        <p:spPr>
          <a:xfrm>
            <a:off x="8779824" y="2025562"/>
            <a:ext cx="2134449" cy="2134448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/>
          </a:p>
        </p:txBody>
      </p:sp>
      <p:cxnSp>
        <p:nvCxnSpPr>
          <p:cNvPr id="7" name="Straight Connector 109"/>
          <p:cNvCxnSpPr>
            <a:cxnSpLocks/>
          </p:cNvCxnSpPr>
          <p:nvPr/>
        </p:nvCxnSpPr>
        <p:spPr>
          <a:xfrm flipV="1">
            <a:off x="4220480" y="3819377"/>
            <a:ext cx="0" cy="614533"/>
          </a:xfrm>
          <a:prstGeom prst="line">
            <a:avLst/>
          </a:prstGeom>
          <a:ln w="19050">
            <a:solidFill>
              <a:srgbClr val="1B71E5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9"/>
          <p:cNvGrpSpPr/>
          <p:nvPr/>
        </p:nvGrpSpPr>
        <p:grpSpPr>
          <a:xfrm>
            <a:off x="7384629" y="2505892"/>
            <a:ext cx="1173797" cy="1173796"/>
            <a:chOff x="7384629" y="2759892"/>
            <a:chExt cx="1173797" cy="1173796"/>
          </a:xfrm>
        </p:grpSpPr>
        <p:sp>
          <p:nvSpPr>
            <p:cNvPr id="9" name="Oval 50"/>
            <p:cNvSpPr/>
            <p:nvPr/>
          </p:nvSpPr>
          <p:spPr>
            <a:xfrm>
              <a:off x="7384629" y="2759892"/>
              <a:ext cx="1173797" cy="1173796"/>
            </a:xfrm>
            <a:prstGeom prst="ellips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/>
            </a:p>
          </p:txBody>
        </p:sp>
        <p:sp>
          <p:nvSpPr>
            <p:cNvPr id="10" name="Freeform: Shape 54"/>
            <p:cNvSpPr>
              <a:spLocks/>
            </p:cNvSpPr>
            <p:nvPr/>
          </p:nvSpPr>
          <p:spPr bwMode="auto">
            <a:xfrm>
              <a:off x="7612640" y="2993540"/>
              <a:ext cx="706497" cy="706497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组合 12"/>
          <p:cNvGrpSpPr/>
          <p:nvPr/>
        </p:nvGrpSpPr>
        <p:grpSpPr>
          <a:xfrm>
            <a:off x="5509105" y="2505892"/>
            <a:ext cx="1173797" cy="1173796"/>
            <a:chOff x="5509105" y="2759892"/>
            <a:chExt cx="1173797" cy="1173796"/>
          </a:xfrm>
        </p:grpSpPr>
        <p:sp>
          <p:nvSpPr>
            <p:cNvPr id="12" name="Oval 47"/>
            <p:cNvSpPr/>
            <p:nvPr/>
          </p:nvSpPr>
          <p:spPr>
            <a:xfrm>
              <a:off x="5509105" y="2759892"/>
              <a:ext cx="1173797" cy="1173796"/>
            </a:xfrm>
            <a:prstGeom prst="ellips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/>
            </a:p>
          </p:txBody>
        </p:sp>
        <p:sp>
          <p:nvSpPr>
            <p:cNvPr id="13" name="Freeform: Shape 55"/>
            <p:cNvSpPr>
              <a:spLocks/>
            </p:cNvSpPr>
            <p:nvPr/>
          </p:nvSpPr>
          <p:spPr bwMode="auto">
            <a:xfrm>
              <a:off x="5738995" y="2993540"/>
              <a:ext cx="706497" cy="706497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5"/>
          <p:cNvGrpSpPr/>
          <p:nvPr/>
        </p:nvGrpSpPr>
        <p:grpSpPr>
          <a:xfrm>
            <a:off x="1758055" y="2505892"/>
            <a:ext cx="1173797" cy="1173796"/>
            <a:chOff x="1758055" y="2759892"/>
            <a:chExt cx="1173797" cy="1173796"/>
          </a:xfrm>
        </p:grpSpPr>
        <p:sp>
          <p:nvSpPr>
            <p:cNvPr id="15" name="Oval 8"/>
            <p:cNvSpPr/>
            <p:nvPr/>
          </p:nvSpPr>
          <p:spPr>
            <a:xfrm>
              <a:off x="1758055" y="2759892"/>
              <a:ext cx="1173797" cy="1173796"/>
            </a:xfrm>
            <a:prstGeom prst="ellips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/>
            </a:p>
          </p:txBody>
        </p:sp>
        <p:sp>
          <p:nvSpPr>
            <p:cNvPr id="16" name="Freeform: Shape 56"/>
            <p:cNvSpPr>
              <a:spLocks/>
            </p:cNvSpPr>
            <p:nvPr/>
          </p:nvSpPr>
          <p:spPr bwMode="auto">
            <a:xfrm>
              <a:off x="1991704" y="2993540"/>
              <a:ext cx="706497" cy="706497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7" name="组合 18"/>
          <p:cNvGrpSpPr/>
          <p:nvPr/>
        </p:nvGrpSpPr>
        <p:grpSpPr>
          <a:xfrm>
            <a:off x="3633581" y="2505892"/>
            <a:ext cx="1173797" cy="1173796"/>
            <a:chOff x="3633581" y="2759892"/>
            <a:chExt cx="1173797" cy="1173796"/>
          </a:xfrm>
        </p:grpSpPr>
        <p:sp>
          <p:nvSpPr>
            <p:cNvPr id="18" name="Oval 44"/>
            <p:cNvSpPr/>
            <p:nvPr/>
          </p:nvSpPr>
          <p:spPr>
            <a:xfrm>
              <a:off x="3633581" y="2759892"/>
              <a:ext cx="1173797" cy="1173796"/>
            </a:xfrm>
            <a:prstGeom prst="ellips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/>
            </a:p>
          </p:txBody>
        </p:sp>
        <p:sp>
          <p:nvSpPr>
            <p:cNvPr id="19" name="Freeform: Shape 57"/>
            <p:cNvSpPr>
              <a:spLocks/>
            </p:cNvSpPr>
            <p:nvPr/>
          </p:nvSpPr>
          <p:spPr bwMode="auto">
            <a:xfrm>
              <a:off x="3865350" y="2993540"/>
              <a:ext cx="706497" cy="706497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组合 21"/>
          <p:cNvGrpSpPr/>
          <p:nvPr/>
        </p:nvGrpSpPr>
        <p:grpSpPr>
          <a:xfrm>
            <a:off x="9260150" y="2505892"/>
            <a:ext cx="1173797" cy="1173796"/>
            <a:chOff x="9260150" y="2759892"/>
            <a:chExt cx="1173797" cy="1173796"/>
          </a:xfrm>
        </p:grpSpPr>
        <p:sp>
          <p:nvSpPr>
            <p:cNvPr id="21" name="Oval 53"/>
            <p:cNvSpPr/>
            <p:nvPr/>
          </p:nvSpPr>
          <p:spPr>
            <a:xfrm>
              <a:off x="9260150" y="2759892"/>
              <a:ext cx="1173797" cy="1173796"/>
            </a:xfrm>
            <a:prstGeom prst="ellipse">
              <a:avLst/>
            </a:pr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/>
            </a:p>
          </p:txBody>
        </p:sp>
        <p:sp>
          <p:nvSpPr>
            <p:cNvPr id="22" name="Freeform: Shape 58"/>
            <p:cNvSpPr>
              <a:spLocks/>
            </p:cNvSpPr>
            <p:nvPr/>
          </p:nvSpPr>
          <p:spPr bwMode="auto">
            <a:xfrm>
              <a:off x="9486283" y="2993540"/>
              <a:ext cx="706497" cy="706497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3" name="矩形 22"/>
          <p:cNvSpPr/>
          <p:nvPr/>
        </p:nvSpPr>
        <p:spPr>
          <a:xfrm>
            <a:off x="1425469" y="4290994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704062" y="3930367"/>
            <a:ext cx="128178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3300993" y="497159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79586" y="4610971"/>
            <a:ext cx="128178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5176517" y="4290994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455110" y="3930367"/>
            <a:ext cx="128178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7052041" y="497159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330634" y="4610971"/>
            <a:ext cx="128178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8927565" y="4290994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206158" y="3930367"/>
            <a:ext cx="128178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cxnSp>
        <p:nvCxnSpPr>
          <p:cNvPr id="33" name="Straight Connector 109"/>
          <p:cNvCxnSpPr>
            <a:cxnSpLocks/>
          </p:cNvCxnSpPr>
          <p:nvPr/>
        </p:nvCxnSpPr>
        <p:spPr>
          <a:xfrm flipV="1">
            <a:off x="7971527" y="3819377"/>
            <a:ext cx="0" cy="614533"/>
          </a:xfrm>
          <a:prstGeom prst="line">
            <a:avLst/>
          </a:prstGeom>
          <a:ln w="19050">
            <a:solidFill>
              <a:srgbClr val="1B71E5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35" name="文本框 34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工作经验欠缺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37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71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5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3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8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50"/>
                            </p:stCondLst>
                            <p:childTnLst>
                              <p:par>
                                <p:cTn id="8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95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45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100"/>
                            </p:stCondLst>
                            <p:childTnLst>
                              <p:par>
                                <p:cTn id="10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650"/>
                            </p:stCondLst>
                            <p:childTnLst>
                              <p:par>
                                <p:cTn id="1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163638" y="2012875"/>
            <a:ext cx="1779587" cy="3695456"/>
            <a:chOff x="1163638" y="2012875"/>
            <a:chExt cx="1779587" cy="3695456"/>
          </a:xfrm>
        </p:grpSpPr>
        <p:sp>
          <p:nvSpPr>
            <p:cNvPr id="3" name="任意多边形: 形状 4"/>
            <p:cNvSpPr/>
            <p:nvPr/>
          </p:nvSpPr>
          <p:spPr>
            <a:xfrm>
              <a:off x="1163638" y="2012875"/>
              <a:ext cx="1779587" cy="3695456"/>
            </a:xfrm>
            <a:custGeom>
              <a:avLst/>
              <a:gdLst>
                <a:gd name="connsiteX0" fmla="*/ 889793 w 1779587"/>
                <a:gd name="connsiteY0" fmla="*/ 67853 h 3695456"/>
                <a:gd name="connsiteX1" fmla="*/ 58696 w 1779587"/>
                <a:gd name="connsiteY1" fmla="*/ 483401 h 3695456"/>
                <a:gd name="connsiteX2" fmla="*/ 58696 w 1779587"/>
                <a:gd name="connsiteY2" fmla="*/ 1580450 h 3695456"/>
                <a:gd name="connsiteX3" fmla="*/ 889793 w 1779587"/>
                <a:gd name="connsiteY3" fmla="*/ 1995998 h 3695456"/>
                <a:gd name="connsiteX4" fmla="*/ 1720890 w 1779587"/>
                <a:gd name="connsiteY4" fmla="*/ 1580450 h 3695456"/>
                <a:gd name="connsiteX5" fmla="*/ 1720890 w 1779587"/>
                <a:gd name="connsiteY5" fmla="*/ 483401 h 3695456"/>
                <a:gd name="connsiteX6" fmla="*/ 889793 w 1779587"/>
                <a:gd name="connsiteY6" fmla="*/ 0 h 3695456"/>
                <a:gd name="connsiteX7" fmla="*/ 1779587 w 1779587"/>
                <a:gd name="connsiteY7" fmla="*/ 444897 h 3695456"/>
                <a:gd name="connsiteX8" fmla="*/ 1779587 w 1779587"/>
                <a:gd name="connsiteY8" fmla="*/ 1306846 h 3695456"/>
                <a:gd name="connsiteX9" fmla="*/ 1779587 w 1779587"/>
                <a:gd name="connsiteY9" fmla="*/ 1619424 h 3695456"/>
                <a:gd name="connsiteX10" fmla="*/ 1779587 w 1779587"/>
                <a:gd name="connsiteY10" fmla="*/ 2076032 h 3695456"/>
                <a:gd name="connsiteX11" fmla="*/ 1779587 w 1779587"/>
                <a:gd name="connsiteY11" fmla="*/ 2481373 h 3695456"/>
                <a:gd name="connsiteX12" fmla="*/ 1779587 w 1779587"/>
                <a:gd name="connsiteY12" fmla="*/ 3250559 h 3695456"/>
                <a:gd name="connsiteX13" fmla="*/ 889793 w 1779587"/>
                <a:gd name="connsiteY13" fmla="*/ 3695456 h 3695456"/>
                <a:gd name="connsiteX14" fmla="*/ 0 w 1779587"/>
                <a:gd name="connsiteY14" fmla="*/ 3250559 h 3695456"/>
                <a:gd name="connsiteX15" fmla="*/ 0 w 1779587"/>
                <a:gd name="connsiteY15" fmla="*/ 2481373 h 3695456"/>
                <a:gd name="connsiteX16" fmla="*/ 0 w 1779587"/>
                <a:gd name="connsiteY16" fmla="*/ 2076032 h 3695456"/>
                <a:gd name="connsiteX17" fmla="*/ 0 w 1779587"/>
                <a:gd name="connsiteY17" fmla="*/ 1619424 h 3695456"/>
                <a:gd name="connsiteX18" fmla="*/ 0 w 1779587"/>
                <a:gd name="connsiteY18" fmla="*/ 1306846 h 3695456"/>
                <a:gd name="connsiteX19" fmla="*/ 0 w 1779587"/>
                <a:gd name="connsiteY19" fmla="*/ 444897 h 369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79587" h="3695456">
                  <a:moveTo>
                    <a:pt x="889793" y="67853"/>
                  </a:moveTo>
                  <a:lnTo>
                    <a:pt x="58696" y="483401"/>
                  </a:lnTo>
                  <a:lnTo>
                    <a:pt x="58696" y="1580450"/>
                  </a:lnTo>
                  <a:lnTo>
                    <a:pt x="889793" y="1995998"/>
                  </a:lnTo>
                  <a:lnTo>
                    <a:pt x="1720890" y="1580450"/>
                  </a:lnTo>
                  <a:lnTo>
                    <a:pt x="1720890" y="483401"/>
                  </a:lnTo>
                  <a:close/>
                  <a:moveTo>
                    <a:pt x="889793" y="0"/>
                  </a:moveTo>
                  <a:lnTo>
                    <a:pt x="1779587" y="444897"/>
                  </a:lnTo>
                  <a:lnTo>
                    <a:pt x="1779587" y="1306846"/>
                  </a:lnTo>
                  <a:lnTo>
                    <a:pt x="1779587" y="1619424"/>
                  </a:lnTo>
                  <a:lnTo>
                    <a:pt x="1779587" y="2076032"/>
                  </a:lnTo>
                  <a:lnTo>
                    <a:pt x="1779587" y="2481373"/>
                  </a:lnTo>
                  <a:lnTo>
                    <a:pt x="1779587" y="3250559"/>
                  </a:lnTo>
                  <a:lnTo>
                    <a:pt x="889793" y="3695456"/>
                  </a:lnTo>
                  <a:lnTo>
                    <a:pt x="0" y="3250559"/>
                  </a:lnTo>
                  <a:lnTo>
                    <a:pt x="0" y="2481373"/>
                  </a:lnTo>
                  <a:lnTo>
                    <a:pt x="0" y="2076032"/>
                  </a:lnTo>
                  <a:lnTo>
                    <a:pt x="0" y="1619424"/>
                  </a:lnTo>
                  <a:lnTo>
                    <a:pt x="0" y="1306846"/>
                  </a:lnTo>
                  <a:lnTo>
                    <a:pt x="0" y="444897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zh-CN" altLang="en-US" sz="1400">
                <a:solidFill>
                  <a:schemeClr val="tx2"/>
                </a:solidFill>
              </a:endParaRPr>
            </a:p>
          </p:txBody>
        </p:sp>
        <p:sp>
          <p:nvSpPr>
            <p:cNvPr id="4" name="Freeform: Shape 36"/>
            <p:cNvSpPr>
              <a:spLocks/>
            </p:cNvSpPr>
            <p:nvPr/>
          </p:nvSpPr>
          <p:spPr bwMode="auto">
            <a:xfrm>
              <a:off x="1715502" y="2790826"/>
              <a:ext cx="675860" cy="54504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5224464" y="2012875"/>
            <a:ext cx="1779587" cy="3695456"/>
            <a:chOff x="5224464" y="2012875"/>
            <a:chExt cx="1779587" cy="3695456"/>
          </a:xfrm>
        </p:grpSpPr>
        <p:sp>
          <p:nvSpPr>
            <p:cNvPr id="6" name="任意多边形: 形状 7"/>
            <p:cNvSpPr/>
            <p:nvPr/>
          </p:nvSpPr>
          <p:spPr>
            <a:xfrm>
              <a:off x="5224464" y="2012875"/>
              <a:ext cx="1779587" cy="3695456"/>
            </a:xfrm>
            <a:custGeom>
              <a:avLst/>
              <a:gdLst>
                <a:gd name="connsiteX0" fmla="*/ 889793 w 1779587"/>
                <a:gd name="connsiteY0" fmla="*/ 67853 h 3695456"/>
                <a:gd name="connsiteX1" fmla="*/ 58696 w 1779587"/>
                <a:gd name="connsiteY1" fmla="*/ 483401 h 3695456"/>
                <a:gd name="connsiteX2" fmla="*/ 58696 w 1779587"/>
                <a:gd name="connsiteY2" fmla="*/ 1580450 h 3695456"/>
                <a:gd name="connsiteX3" fmla="*/ 889793 w 1779587"/>
                <a:gd name="connsiteY3" fmla="*/ 1995998 h 3695456"/>
                <a:gd name="connsiteX4" fmla="*/ 1720890 w 1779587"/>
                <a:gd name="connsiteY4" fmla="*/ 1580450 h 3695456"/>
                <a:gd name="connsiteX5" fmla="*/ 1720890 w 1779587"/>
                <a:gd name="connsiteY5" fmla="*/ 483401 h 3695456"/>
                <a:gd name="connsiteX6" fmla="*/ 889793 w 1779587"/>
                <a:gd name="connsiteY6" fmla="*/ 0 h 3695456"/>
                <a:gd name="connsiteX7" fmla="*/ 1779587 w 1779587"/>
                <a:gd name="connsiteY7" fmla="*/ 444897 h 3695456"/>
                <a:gd name="connsiteX8" fmla="*/ 1779587 w 1779587"/>
                <a:gd name="connsiteY8" fmla="*/ 1306846 h 3695456"/>
                <a:gd name="connsiteX9" fmla="*/ 1779587 w 1779587"/>
                <a:gd name="connsiteY9" fmla="*/ 1619424 h 3695456"/>
                <a:gd name="connsiteX10" fmla="*/ 1779587 w 1779587"/>
                <a:gd name="connsiteY10" fmla="*/ 2076032 h 3695456"/>
                <a:gd name="connsiteX11" fmla="*/ 1779587 w 1779587"/>
                <a:gd name="connsiteY11" fmla="*/ 2481373 h 3695456"/>
                <a:gd name="connsiteX12" fmla="*/ 1779587 w 1779587"/>
                <a:gd name="connsiteY12" fmla="*/ 3250559 h 3695456"/>
                <a:gd name="connsiteX13" fmla="*/ 889793 w 1779587"/>
                <a:gd name="connsiteY13" fmla="*/ 3695456 h 3695456"/>
                <a:gd name="connsiteX14" fmla="*/ 0 w 1779587"/>
                <a:gd name="connsiteY14" fmla="*/ 3250559 h 3695456"/>
                <a:gd name="connsiteX15" fmla="*/ 0 w 1779587"/>
                <a:gd name="connsiteY15" fmla="*/ 2481373 h 3695456"/>
                <a:gd name="connsiteX16" fmla="*/ 0 w 1779587"/>
                <a:gd name="connsiteY16" fmla="*/ 2076032 h 3695456"/>
                <a:gd name="connsiteX17" fmla="*/ 0 w 1779587"/>
                <a:gd name="connsiteY17" fmla="*/ 1619424 h 3695456"/>
                <a:gd name="connsiteX18" fmla="*/ 0 w 1779587"/>
                <a:gd name="connsiteY18" fmla="*/ 1306846 h 3695456"/>
                <a:gd name="connsiteX19" fmla="*/ 0 w 1779587"/>
                <a:gd name="connsiteY19" fmla="*/ 444897 h 369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79587" h="3695456">
                  <a:moveTo>
                    <a:pt x="889793" y="67853"/>
                  </a:moveTo>
                  <a:lnTo>
                    <a:pt x="58696" y="483401"/>
                  </a:lnTo>
                  <a:lnTo>
                    <a:pt x="58696" y="1580450"/>
                  </a:lnTo>
                  <a:lnTo>
                    <a:pt x="889793" y="1995998"/>
                  </a:lnTo>
                  <a:lnTo>
                    <a:pt x="1720890" y="1580450"/>
                  </a:lnTo>
                  <a:lnTo>
                    <a:pt x="1720890" y="483401"/>
                  </a:lnTo>
                  <a:close/>
                  <a:moveTo>
                    <a:pt x="889793" y="0"/>
                  </a:moveTo>
                  <a:lnTo>
                    <a:pt x="1779587" y="444897"/>
                  </a:lnTo>
                  <a:lnTo>
                    <a:pt x="1779587" y="1306846"/>
                  </a:lnTo>
                  <a:lnTo>
                    <a:pt x="1779587" y="1619424"/>
                  </a:lnTo>
                  <a:lnTo>
                    <a:pt x="1779587" y="2076032"/>
                  </a:lnTo>
                  <a:lnTo>
                    <a:pt x="1779587" y="2481373"/>
                  </a:lnTo>
                  <a:lnTo>
                    <a:pt x="1779587" y="3250559"/>
                  </a:lnTo>
                  <a:lnTo>
                    <a:pt x="889793" y="3695456"/>
                  </a:lnTo>
                  <a:lnTo>
                    <a:pt x="0" y="3250559"/>
                  </a:lnTo>
                  <a:lnTo>
                    <a:pt x="0" y="2481373"/>
                  </a:lnTo>
                  <a:lnTo>
                    <a:pt x="0" y="2076032"/>
                  </a:lnTo>
                  <a:lnTo>
                    <a:pt x="0" y="1619424"/>
                  </a:lnTo>
                  <a:lnTo>
                    <a:pt x="0" y="1306846"/>
                  </a:lnTo>
                  <a:lnTo>
                    <a:pt x="0" y="444897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zh-CN" altLang="en-US" sz="1400">
                <a:solidFill>
                  <a:schemeClr val="tx2"/>
                </a:solidFill>
              </a:endParaRPr>
            </a:p>
          </p:txBody>
        </p:sp>
        <p:sp>
          <p:nvSpPr>
            <p:cNvPr id="7" name="Freeform: Shape 39"/>
            <p:cNvSpPr>
              <a:spLocks/>
            </p:cNvSpPr>
            <p:nvPr/>
          </p:nvSpPr>
          <p:spPr bwMode="auto">
            <a:xfrm>
              <a:off x="5780657" y="2703785"/>
              <a:ext cx="630688" cy="58678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组合 9"/>
          <p:cNvGrpSpPr/>
          <p:nvPr/>
        </p:nvGrpSpPr>
        <p:grpSpPr>
          <a:xfrm>
            <a:off x="7254877" y="2012875"/>
            <a:ext cx="1779587" cy="3695456"/>
            <a:chOff x="7254877" y="2012875"/>
            <a:chExt cx="1779587" cy="3695456"/>
          </a:xfrm>
        </p:grpSpPr>
        <p:sp>
          <p:nvSpPr>
            <p:cNvPr id="9" name="任意多边形: 形状 10"/>
            <p:cNvSpPr/>
            <p:nvPr/>
          </p:nvSpPr>
          <p:spPr>
            <a:xfrm>
              <a:off x="7254877" y="2012875"/>
              <a:ext cx="1779587" cy="3695456"/>
            </a:xfrm>
            <a:custGeom>
              <a:avLst/>
              <a:gdLst>
                <a:gd name="connsiteX0" fmla="*/ 889793 w 1779587"/>
                <a:gd name="connsiteY0" fmla="*/ 67853 h 3695456"/>
                <a:gd name="connsiteX1" fmla="*/ 58696 w 1779587"/>
                <a:gd name="connsiteY1" fmla="*/ 483401 h 3695456"/>
                <a:gd name="connsiteX2" fmla="*/ 58696 w 1779587"/>
                <a:gd name="connsiteY2" fmla="*/ 1580450 h 3695456"/>
                <a:gd name="connsiteX3" fmla="*/ 889793 w 1779587"/>
                <a:gd name="connsiteY3" fmla="*/ 1995998 h 3695456"/>
                <a:gd name="connsiteX4" fmla="*/ 1720890 w 1779587"/>
                <a:gd name="connsiteY4" fmla="*/ 1580450 h 3695456"/>
                <a:gd name="connsiteX5" fmla="*/ 1720890 w 1779587"/>
                <a:gd name="connsiteY5" fmla="*/ 483401 h 3695456"/>
                <a:gd name="connsiteX6" fmla="*/ 889793 w 1779587"/>
                <a:gd name="connsiteY6" fmla="*/ 0 h 3695456"/>
                <a:gd name="connsiteX7" fmla="*/ 1779587 w 1779587"/>
                <a:gd name="connsiteY7" fmla="*/ 444897 h 3695456"/>
                <a:gd name="connsiteX8" fmla="*/ 1779587 w 1779587"/>
                <a:gd name="connsiteY8" fmla="*/ 1306846 h 3695456"/>
                <a:gd name="connsiteX9" fmla="*/ 1779587 w 1779587"/>
                <a:gd name="connsiteY9" fmla="*/ 1619424 h 3695456"/>
                <a:gd name="connsiteX10" fmla="*/ 1779587 w 1779587"/>
                <a:gd name="connsiteY10" fmla="*/ 2076032 h 3695456"/>
                <a:gd name="connsiteX11" fmla="*/ 1779587 w 1779587"/>
                <a:gd name="connsiteY11" fmla="*/ 2481373 h 3695456"/>
                <a:gd name="connsiteX12" fmla="*/ 1779587 w 1779587"/>
                <a:gd name="connsiteY12" fmla="*/ 3250559 h 3695456"/>
                <a:gd name="connsiteX13" fmla="*/ 889793 w 1779587"/>
                <a:gd name="connsiteY13" fmla="*/ 3695456 h 3695456"/>
                <a:gd name="connsiteX14" fmla="*/ 0 w 1779587"/>
                <a:gd name="connsiteY14" fmla="*/ 3250559 h 3695456"/>
                <a:gd name="connsiteX15" fmla="*/ 0 w 1779587"/>
                <a:gd name="connsiteY15" fmla="*/ 2481373 h 3695456"/>
                <a:gd name="connsiteX16" fmla="*/ 0 w 1779587"/>
                <a:gd name="connsiteY16" fmla="*/ 2076032 h 3695456"/>
                <a:gd name="connsiteX17" fmla="*/ 0 w 1779587"/>
                <a:gd name="connsiteY17" fmla="*/ 1619424 h 3695456"/>
                <a:gd name="connsiteX18" fmla="*/ 0 w 1779587"/>
                <a:gd name="connsiteY18" fmla="*/ 1306846 h 3695456"/>
                <a:gd name="connsiteX19" fmla="*/ 0 w 1779587"/>
                <a:gd name="connsiteY19" fmla="*/ 444897 h 369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79587" h="3695456">
                  <a:moveTo>
                    <a:pt x="889793" y="67853"/>
                  </a:moveTo>
                  <a:lnTo>
                    <a:pt x="58696" y="483401"/>
                  </a:lnTo>
                  <a:lnTo>
                    <a:pt x="58696" y="1580450"/>
                  </a:lnTo>
                  <a:lnTo>
                    <a:pt x="889793" y="1995998"/>
                  </a:lnTo>
                  <a:lnTo>
                    <a:pt x="1720890" y="1580450"/>
                  </a:lnTo>
                  <a:lnTo>
                    <a:pt x="1720890" y="483401"/>
                  </a:lnTo>
                  <a:close/>
                  <a:moveTo>
                    <a:pt x="889793" y="0"/>
                  </a:moveTo>
                  <a:lnTo>
                    <a:pt x="1779587" y="444897"/>
                  </a:lnTo>
                  <a:lnTo>
                    <a:pt x="1779587" y="1306846"/>
                  </a:lnTo>
                  <a:lnTo>
                    <a:pt x="1779587" y="1619424"/>
                  </a:lnTo>
                  <a:lnTo>
                    <a:pt x="1779587" y="2076032"/>
                  </a:lnTo>
                  <a:lnTo>
                    <a:pt x="1779587" y="2481373"/>
                  </a:lnTo>
                  <a:lnTo>
                    <a:pt x="1779587" y="3250559"/>
                  </a:lnTo>
                  <a:lnTo>
                    <a:pt x="889793" y="3695456"/>
                  </a:lnTo>
                  <a:lnTo>
                    <a:pt x="0" y="3250559"/>
                  </a:lnTo>
                  <a:lnTo>
                    <a:pt x="0" y="2481373"/>
                  </a:lnTo>
                  <a:lnTo>
                    <a:pt x="0" y="2076032"/>
                  </a:lnTo>
                  <a:lnTo>
                    <a:pt x="0" y="1619424"/>
                  </a:lnTo>
                  <a:lnTo>
                    <a:pt x="0" y="1306846"/>
                  </a:lnTo>
                  <a:lnTo>
                    <a:pt x="0" y="444897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zh-CN" altLang="en-US" sz="1400">
                <a:solidFill>
                  <a:schemeClr val="tx2"/>
                </a:solidFill>
              </a:endParaRPr>
            </a:p>
          </p:txBody>
        </p:sp>
        <p:sp>
          <p:nvSpPr>
            <p:cNvPr id="10" name="Freeform: Shape 45"/>
            <p:cNvSpPr>
              <a:spLocks/>
            </p:cNvSpPr>
            <p:nvPr/>
          </p:nvSpPr>
          <p:spPr bwMode="auto">
            <a:xfrm>
              <a:off x="7826952" y="2747015"/>
              <a:ext cx="611206" cy="611206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组合 12"/>
          <p:cNvGrpSpPr/>
          <p:nvPr/>
        </p:nvGrpSpPr>
        <p:grpSpPr>
          <a:xfrm>
            <a:off x="9285290" y="2012875"/>
            <a:ext cx="1779587" cy="3695456"/>
            <a:chOff x="9285290" y="2012875"/>
            <a:chExt cx="1779587" cy="3695456"/>
          </a:xfrm>
        </p:grpSpPr>
        <p:sp>
          <p:nvSpPr>
            <p:cNvPr id="12" name="任意多边形: 形状 13"/>
            <p:cNvSpPr/>
            <p:nvPr/>
          </p:nvSpPr>
          <p:spPr>
            <a:xfrm>
              <a:off x="9285290" y="2012875"/>
              <a:ext cx="1779587" cy="3695456"/>
            </a:xfrm>
            <a:custGeom>
              <a:avLst/>
              <a:gdLst>
                <a:gd name="connsiteX0" fmla="*/ 889793 w 1779587"/>
                <a:gd name="connsiteY0" fmla="*/ 67853 h 3695456"/>
                <a:gd name="connsiteX1" fmla="*/ 58696 w 1779587"/>
                <a:gd name="connsiteY1" fmla="*/ 483401 h 3695456"/>
                <a:gd name="connsiteX2" fmla="*/ 58696 w 1779587"/>
                <a:gd name="connsiteY2" fmla="*/ 1580450 h 3695456"/>
                <a:gd name="connsiteX3" fmla="*/ 889793 w 1779587"/>
                <a:gd name="connsiteY3" fmla="*/ 1995998 h 3695456"/>
                <a:gd name="connsiteX4" fmla="*/ 1720890 w 1779587"/>
                <a:gd name="connsiteY4" fmla="*/ 1580450 h 3695456"/>
                <a:gd name="connsiteX5" fmla="*/ 1720890 w 1779587"/>
                <a:gd name="connsiteY5" fmla="*/ 483401 h 3695456"/>
                <a:gd name="connsiteX6" fmla="*/ 889793 w 1779587"/>
                <a:gd name="connsiteY6" fmla="*/ 0 h 3695456"/>
                <a:gd name="connsiteX7" fmla="*/ 1779587 w 1779587"/>
                <a:gd name="connsiteY7" fmla="*/ 444897 h 3695456"/>
                <a:gd name="connsiteX8" fmla="*/ 1779587 w 1779587"/>
                <a:gd name="connsiteY8" fmla="*/ 1306846 h 3695456"/>
                <a:gd name="connsiteX9" fmla="*/ 1779587 w 1779587"/>
                <a:gd name="connsiteY9" fmla="*/ 1619424 h 3695456"/>
                <a:gd name="connsiteX10" fmla="*/ 1779587 w 1779587"/>
                <a:gd name="connsiteY10" fmla="*/ 2076032 h 3695456"/>
                <a:gd name="connsiteX11" fmla="*/ 1779587 w 1779587"/>
                <a:gd name="connsiteY11" fmla="*/ 2481373 h 3695456"/>
                <a:gd name="connsiteX12" fmla="*/ 1779587 w 1779587"/>
                <a:gd name="connsiteY12" fmla="*/ 3250559 h 3695456"/>
                <a:gd name="connsiteX13" fmla="*/ 889793 w 1779587"/>
                <a:gd name="connsiteY13" fmla="*/ 3695456 h 3695456"/>
                <a:gd name="connsiteX14" fmla="*/ 0 w 1779587"/>
                <a:gd name="connsiteY14" fmla="*/ 3250559 h 3695456"/>
                <a:gd name="connsiteX15" fmla="*/ 0 w 1779587"/>
                <a:gd name="connsiteY15" fmla="*/ 2481373 h 3695456"/>
                <a:gd name="connsiteX16" fmla="*/ 0 w 1779587"/>
                <a:gd name="connsiteY16" fmla="*/ 2076032 h 3695456"/>
                <a:gd name="connsiteX17" fmla="*/ 0 w 1779587"/>
                <a:gd name="connsiteY17" fmla="*/ 1619424 h 3695456"/>
                <a:gd name="connsiteX18" fmla="*/ 0 w 1779587"/>
                <a:gd name="connsiteY18" fmla="*/ 1306846 h 3695456"/>
                <a:gd name="connsiteX19" fmla="*/ 0 w 1779587"/>
                <a:gd name="connsiteY19" fmla="*/ 444897 h 369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79587" h="3695456">
                  <a:moveTo>
                    <a:pt x="889793" y="67853"/>
                  </a:moveTo>
                  <a:lnTo>
                    <a:pt x="58696" y="483401"/>
                  </a:lnTo>
                  <a:lnTo>
                    <a:pt x="58696" y="1580450"/>
                  </a:lnTo>
                  <a:lnTo>
                    <a:pt x="889793" y="1995998"/>
                  </a:lnTo>
                  <a:lnTo>
                    <a:pt x="1720890" y="1580450"/>
                  </a:lnTo>
                  <a:lnTo>
                    <a:pt x="1720890" y="483401"/>
                  </a:lnTo>
                  <a:close/>
                  <a:moveTo>
                    <a:pt x="889793" y="0"/>
                  </a:moveTo>
                  <a:lnTo>
                    <a:pt x="1779587" y="444897"/>
                  </a:lnTo>
                  <a:lnTo>
                    <a:pt x="1779587" y="1306846"/>
                  </a:lnTo>
                  <a:lnTo>
                    <a:pt x="1779587" y="1619424"/>
                  </a:lnTo>
                  <a:lnTo>
                    <a:pt x="1779587" y="2076032"/>
                  </a:lnTo>
                  <a:lnTo>
                    <a:pt x="1779587" y="2481373"/>
                  </a:lnTo>
                  <a:lnTo>
                    <a:pt x="1779587" y="3250559"/>
                  </a:lnTo>
                  <a:lnTo>
                    <a:pt x="889793" y="3695456"/>
                  </a:lnTo>
                  <a:lnTo>
                    <a:pt x="0" y="3250559"/>
                  </a:lnTo>
                  <a:lnTo>
                    <a:pt x="0" y="2481373"/>
                  </a:lnTo>
                  <a:lnTo>
                    <a:pt x="0" y="2076032"/>
                  </a:lnTo>
                  <a:lnTo>
                    <a:pt x="0" y="1619424"/>
                  </a:lnTo>
                  <a:lnTo>
                    <a:pt x="0" y="1306846"/>
                  </a:lnTo>
                  <a:lnTo>
                    <a:pt x="0" y="444897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zh-CN" altLang="en-US" sz="1400">
                <a:solidFill>
                  <a:schemeClr val="tx2"/>
                </a:solidFill>
              </a:endParaRPr>
            </a:p>
          </p:txBody>
        </p:sp>
        <p:sp>
          <p:nvSpPr>
            <p:cNvPr id="13" name="Freeform: Shape 71"/>
            <p:cNvSpPr>
              <a:spLocks/>
            </p:cNvSpPr>
            <p:nvPr/>
          </p:nvSpPr>
          <p:spPr bwMode="auto">
            <a:xfrm>
              <a:off x="9867032" y="2772425"/>
              <a:ext cx="616100" cy="569348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组合 15"/>
          <p:cNvGrpSpPr/>
          <p:nvPr/>
        </p:nvGrpSpPr>
        <p:grpSpPr>
          <a:xfrm>
            <a:off x="3194051" y="2012875"/>
            <a:ext cx="1779587" cy="3695456"/>
            <a:chOff x="3194051" y="2012875"/>
            <a:chExt cx="1779587" cy="3695456"/>
          </a:xfrm>
        </p:grpSpPr>
        <p:sp>
          <p:nvSpPr>
            <p:cNvPr id="15" name="任意多边形: 形状 16"/>
            <p:cNvSpPr/>
            <p:nvPr/>
          </p:nvSpPr>
          <p:spPr>
            <a:xfrm>
              <a:off x="3194051" y="2012875"/>
              <a:ext cx="1779587" cy="3695456"/>
            </a:xfrm>
            <a:custGeom>
              <a:avLst/>
              <a:gdLst>
                <a:gd name="connsiteX0" fmla="*/ 889793 w 1779587"/>
                <a:gd name="connsiteY0" fmla="*/ 67853 h 3695456"/>
                <a:gd name="connsiteX1" fmla="*/ 58696 w 1779587"/>
                <a:gd name="connsiteY1" fmla="*/ 483401 h 3695456"/>
                <a:gd name="connsiteX2" fmla="*/ 58696 w 1779587"/>
                <a:gd name="connsiteY2" fmla="*/ 1580450 h 3695456"/>
                <a:gd name="connsiteX3" fmla="*/ 889793 w 1779587"/>
                <a:gd name="connsiteY3" fmla="*/ 1995998 h 3695456"/>
                <a:gd name="connsiteX4" fmla="*/ 1720890 w 1779587"/>
                <a:gd name="connsiteY4" fmla="*/ 1580450 h 3695456"/>
                <a:gd name="connsiteX5" fmla="*/ 1720890 w 1779587"/>
                <a:gd name="connsiteY5" fmla="*/ 483401 h 3695456"/>
                <a:gd name="connsiteX6" fmla="*/ 889793 w 1779587"/>
                <a:gd name="connsiteY6" fmla="*/ 0 h 3695456"/>
                <a:gd name="connsiteX7" fmla="*/ 1779587 w 1779587"/>
                <a:gd name="connsiteY7" fmla="*/ 444897 h 3695456"/>
                <a:gd name="connsiteX8" fmla="*/ 1779587 w 1779587"/>
                <a:gd name="connsiteY8" fmla="*/ 1306846 h 3695456"/>
                <a:gd name="connsiteX9" fmla="*/ 1779587 w 1779587"/>
                <a:gd name="connsiteY9" fmla="*/ 1619424 h 3695456"/>
                <a:gd name="connsiteX10" fmla="*/ 1779587 w 1779587"/>
                <a:gd name="connsiteY10" fmla="*/ 2076032 h 3695456"/>
                <a:gd name="connsiteX11" fmla="*/ 1779587 w 1779587"/>
                <a:gd name="connsiteY11" fmla="*/ 2481373 h 3695456"/>
                <a:gd name="connsiteX12" fmla="*/ 1779587 w 1779587"/>
                <a:gd name="connsiteY12" fmla="*/ 3250559 h 3695456"/>
                <a:gd name="connsiteX13" fmla="*/ 889793 w 1779587"/>
                <a:gd name="connsiteY13" fmla="*/ 3695456 h 3695456"/>
                <a:gd name="connsiteX14" fmla="*/ 0 w 1779587"/>
                <a:gd name="connsiteY14" fmla="*/ 3250559 h 3695456"/>
                <a:gd name="connsiteX15" fmla="*/ 0 w 1779587"/>
                <a:gd name="connsiteY15" fmla="*/ 2481373 h 3695456"/>
                <a:gd name="connsiteX16" fmla="*/ 0 w 1779587"/>
                <a:gd name="connsiteY16" fmla="*/ 2076032 h 3695456"/>
                <a:gd name="connsiteX17" fmla="*/ 0 w 1779587"/>
                <a:gd name="connsiteY17" fmla="*/ 1619424 h 3695456"/>
                <a:gd name="connsiteX18" fmla="*/ 0 w 1779587"/>
                <a:gd name="connsiteY18" fmla="*/ 1306846 h 3695456"/>
                <a:gd name="connsiteX19" fmla="*/ 0 w 1779587"/>
                <a:gd name="connsiteY19" fmla="*/ 444897 h 3695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79587" h="3695456">
                  <a:moveTo>
                    <a:pt x="889793" y="67853"/>
                  </a:moveTo>
                  <a:lnTo>
                    <a:pt x="58696" y="483401"/>
                  </a:lnTo>
                  <a:lnTo>
                    <a:pt x="58696" y="1580450"/>
                  </a:lnTo>
                  <a:lnTo>
                    <a:pt x="889793" y="1995998"/>
                  </a:lnTo>
                  <a:lnTo>
                    <a:pt x="1720890" y="1580450"/>
                  </a:lnTo>
                  <a:lnTo>
                    <a:pt x="1720890" y="483401"/>
                  </a:lnTo>
                  <a:close/>
                  <a:moveTo>
                    <a:pt x="889793" y="0"/>
                  </a:moveTo>
                  <a:lnTo>
                    <a:pt x="1779587" y="444897"/>
                  </a:lnTo>
                  <a:lnTo>
                    <a:pt x="1779587" y="1306846"/>
                  </a:lnTo>
                  <a:lnTo>
                    <a:pt x="1779587" y="1619424"/>
                  </a:lnTo>
                  <a:lnTo>
                    <a:pt x="1779587" y="2076032"/>
                  </a:lnTo>
                  <a:lnTo>
                    <a:pt x="1779587" y="2481373"/>
                  </a:lnTo>
                  <a:lnTo>
                    <a:pt x="1779587" y="3250559"/>
                  </a:lnTo>
                  <a:lnTo>
                    <a:pt x="889793" y="3695456"/>
                  </a:lnTo>
                  <a:lnTo>
                    <a:pt x="0" y="3250559"/>
                  </a:lnTo>
                  <a:lnTo>
                    <a:pt x="0" y="2481373"/>
                  </a:lnTo>
                  <a:lnTo>
                    <a:pt x="0" y="2076032"/>
                  </a:lnTo>
                  <a:lnTo>
                    <a:pt x="0" y="1619424"/>
                  </a:lnTo>
                  <a:lnTo>
                    <a:pt x="0" y="1306846"/>
                  </a:lnTo>
                  <a:lnTo>
                    <a:pt x="0" y="444897"/>
                  </a:lnTo>
                  <a:close/>
                </a:path>
              </a:pathLst>
            </a:custGeom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lang="zh-CN" altLang="en-US" sz="1400">
                <a:solidFill>
                  <a:schemeClr val="tx2"/>
                </a:solidFill>
              </a:endParaRPr>
            </a:p>
          </p:txBody>
        </p:sp>
        <p:grpSp>
          <p:nvGrpSpPr>
            <p:cNvPr id="16" name="Group 74"/>
            <p:cNvGrpSpPr/>
            <p:nvPr/>
          </p:nvGrpSpPr>
          <p:grpSpPr>
            <a:xfrm>
              <a:off x="3821782" y="2778322"/>
              <a:ext cx="524124" cy="561558"/>
              <a:chOff x="4560888" y="1182688"/>
              <a:chExt cx="511175" cy="547687"/>
            </a:xfrm>
            <a:solidFill>
              <a:schemeClr val="accent2"/>
            </a:solidFill>
          </p:grpSpPr>
          <p:sp>
            <p:nvSpPr>
              <p:cNvPr id="17" name="Freeform: Shape 75"/>
              <p:cNvSpPr>
                <a:spLocks/>
              </p:cNvSpPr>
              <p:nvPr/>
            </p:nvSpPr>
            <p:spPr bwMode="auto">
              <a:xfrm>
                <a:off x="4560888" y="1273175"/>
                <a:ext cx="511175" cy="457200"/>
              </a:xfrm>
              <a:custGeom>
                <a:avLst/>
                <a:gdLst/>
                <a:ahLst/>
                <a:cxnLst>
                  <a:cxn ang="0">
                    <a:pos x="166" y="0"/>
                  </a:cxn>
                  <a:cxn ang="0">
                    <a:pos x="166" y="13"/>
                  </a:cxn>
                  <a:cxn ang="0">
                    <a:pos x="147" y="31"/>
                  </a:cxn>
                  <a:cxn ang="0">
                    <a:pos x="127" y="13"/>
                  </a:cxn>
                  <a:cxn ang="0">
                    <a:pos x="127" y="0"/>
                  </a:cxn>
                  <a:cxn ang="0">
                    <a:pos x="116" y="0"/>
                  </a:cxn>
                  <a:cxn ang="0">
                    <a:pos x="116" y="13"/>
                  </a:cxn>
                  <a:cxn ang="0">
                    <a:pos x="97" y="31"/>
                  </a:cxn>
                  <a:cxn ang="0">
                    <a:pos x="77" y="13"/>
                  </a:cxn>
                  <a:cxn ang="0">
                    <a:pos x="77" y="0"/>
                  </a:cxn>
                  <a:cxn ang="0">
                    <a:pos x="65" y="0"/>
                  </a:cxn>
                  <a:cxn ang="0">
                    <a:pos x="65" y="13"/>
                  </a:cxn>
                  <a:cxn ang="0">
                    <a:pos x="46" y="31"/>
                  </a:cxn>
                  <a:cxn ang="0">
                    <a:pos x="26" y="13"/>
                  </a:cxn>
                  <a:cxn ang="0">
                    <a:pos x="26" y="0"/>
                  </a:cxn>
                  <a:cxn ang="0">
                    <a:pos x="0" y="0"/>
                  </a:cxn>
                  <a:cxn ang="0">
                    <a:pos x="0" y="172"/>
                  </a:cxn>
                  <a:cxn ang="0">
                    <a:pos x="192" y="172"/>
                  </a:cxn>
                  <a:cxn ang="0">
                    <a:pos x="192" y="0"/>
                  </a:cxn>
                  <a:cxn ang="0">
                    <a:pos x="166" y="0"/>
                  </a:cxn>
                  <a:cxn ang="0">
                    <a:pos x="169" y="149"/>
                  </a:cxn>
                  <a:cxn ang="0">
                    <a:pos x="23" y="149"/>
                  </a:cxn>
                  <a:cxn ang="0">
                    <a:pos x="23" y="43"/>
                  </a:cxn>
                  <a:cxn ang="0">
                    <a:pos x="169" y="43"/>
                  </a:cxn>
                  <a:cxn ang="0">
                    <a:pos x="169" y="149"/>
                  </a:cxn>
                </a:cxnLst>
                <a:rect l="0" t="0" r="r" b="b"/>
                <a:pathLst>
                  <a:path w="192" h="172">
                    <a:moveTo>
                      <a:pt x="166" y="0"/>
                    </a:moveTo>
                    <a:cubicBezTo>
                      <a:pt x="166" y="13"/>
                      <a:pt x="166" y="13"/>
                      <a:pt x="166" y="13"/>
                    </a:cubicBezTo>
                    <a:cubicBezTo>
                      <a:pt x="166" y="23"/>
                      <a:pt x="157" y="31"/>
                      <a:pt x="147" y="31"/>
                    </a:cubicBezTo>
                    <a:cubicBezTo>
                      <a:pt x="136" y="31"/>
                      <a:pt x="127" y="23"/>
                      <a:pt x="127" y="13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6" y="23"/>
                      <a:pt x="107" y="31"/>
                      <a:pt x="97" y="31"/>
                    </a:cubicBezTo>
                    <a:cubicBezTo>
                      <a:pt x="86" y="31"/>
                      <a:pt x="77" y="23"/>
                      <a:pt x="77" y="13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65" y="23"/>
                      <a:pt x="57" y="31"/>
                      <a:pt x="46" y="31"/>
                    </a:cubicBezTo>
                    <a:cubicBezTo>
                      <a:pt x="35" y="31"/>
                      <a:pt x="26" y="23"/>
                      <a:pt x="26" y="13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192" y="172"/>
                      <a:pt x="192" y="172"/>
                      <a:pt x="192" y="172"/>
                    </a:cubicBezTo>
                    <a:cubicBezTo>
                      <a:pt x="192" y="0"/>
                      <a:pt x="192" y="0"/>
                      <a:pt x="192" y="0"/>
                    </a:cubicBezTo>
                    <a:lnTo>
                      <a:pt x="166" y="0"/>
                    </a:lnTo>
                    <a:close/>
                    <a:moveTo>
                      <a:pt x="169" y="149"/>
                    </a:moveTo>
                    <a:cubicBezTo>
                      <a:pt x="23" y="149"/>
                      <a:pt x="23" y="149"/>
                      <a:pt x="23" y="149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169" y="43"/>
                      <a:pt x="169" y="43"/>
                      <a:pt x="169" y="43"/>
                    </a:cubicBezTo>
                    <a:lnTo>
                      <a:pt x="169" y="149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377"/>
                <a:endParaRPr sz="1400">
                  <a:solidFill>
                    <a:schemeClr val="tx2"/>
                  </a:solidFill>
                </a:endParaRPr>
              </a:p>
            </p:txBody>
          </p:sp>
          <p:sp>
            <p:nvSpPr>
              <p:cNvPr id="18" name="Freeform: Shape 76"/>
              <p:cNvSpPr>
                <a:spLocks/>
              </p:cNvSpPr>
              <p:nvPr/>
            </p:nvSpPr>
            <p:spPr bwMode="auto">
              <a:xfrm>
                <a:off x="4654550" y="1182688"/>
                <a:ext cx="58737" cy="142875"/>
              </a:xfrm>
              <a:custGeom>
                <a:avLst/>
                <a:gdLst/>
                <a:ahLst/>
                <a:cxnLst>
                  <a:cxn ang="0">
                    <a:pos x="11" y="54"/>
                  </a:cxn>
                  <a:cxn ang="0">
                    <a:pos x="22" y="43"/>
                  </a:cxn>
                  <a:cxn ang="0">
                    <a:pos x="22" y="11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43"/>
                  </a:cxn>
                  <a:cxn ang="0">
                    <a:pos x="11" y="54"/>
                  </a:cxn>
                </a:cxnLst>
                <a:rect l="0" t="0" r="r" b="b"/>
                <a:pathLst>
                  <a:path w="22" h="54">
                    <a:moveTo>
                      <a:pt x="11" y="54"/>
                    </a:moveTo>
                    <a:cubicBezTo>
                      <a:pt x="17" y="54"/>
                      <a:pt x="22" y="49"/>
                      <a:pt x="22" y="43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9"/>
                      <a:pt x="5" y="54"/>
                      <a:pt x="11" y="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77"/>
              <p:cNvSpPr>
                <a:spLocks/>
              </p:cNvSpPr>
              <p:nvPr/>
            </p:nvSpPr>
            <p:spPr bwMode="auto">
              <a:xfrm>
                <a:off x="4787900" y="1182688"/>
                <a:ext cx="60325" cy="142875"/>
              </a:xfrm>
              <a:custGeom>
                <a:avLst/>
                <a:gdLst/>
                <a:ahLst/>
                <a:cxnLst>
                  <a:cxn ang="0">
                    <a:pos x="12" y="54"/>
                  </a:cxn>
                  <a:cxn ang="0">
                    <a:pos x="23" y="43"/>
                  </a:cxn>
                  <a:cxn ang="0">
                    <a:pos x="23" y="1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0" y="43"/>
                  </a:cxn>
                  <a:cxn ang="0">
                    <a:pos x="12" y="54"/>
                  </a:cxn>
                </a:cxnLst>
                <a:rect l="0" t="0" r="r" b="b"/>
                <a:pathLst>
                  <a:path w="23" h="54">
                    <a:moveTo>
                      <a:pt x="12" y="54"/>
                    </a:moveTo>
                    <a:cubicBezTo>
                      <a:pt x="18" y="54"/>
                      <a:pt x="23" y="49"/>
                      <a:pt x="23" y="4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9"/>
                      <a:pt x="5" y="54"/>
                      <a:pt x="12" y="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78"/>
              <p:cNvSpPr>
                <a:spLocks/>
              </p:cNvSpPr>
              <p:nvPr/>
            </p:nvSpPr>
            <p:spPr bwMode="auto">
              <a:xfrm>
                <a:off x="4921250" y="1182688"/>
                <a:ext cx="60325" cy="142875"/>
              </a:xfrm>
              <a:custGeom>
                <a:avLst/>
                <a:gdLst/>
                <a:ahLst/>
                <a:cxnLst>
                  <a:cxn ang="0">
                    <a:pos x="12" y="54"/>
                  </a:cxn>
                  <a:cxn ang="0">
                    <a:pos x="23" y="43"/>
                  </a:cxn>
                  <a:cxn ang="0">
                    <a:pos x="23" y="11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0" y="43"/>
                  </a:cxn>
                  <a:cxn ang="0">
                    <a:pos x="12" y="54"/>
                  </a:cxn>
                </a:cxnLst>
                <a:rect l="0" t="0" r="r" b="b"/>
                <a:pathLst>
                  <a:path w="23" h="54">
                    <a:moveTo>
                      <a:pt x="12" y="54"/>
                    </a:moveTo>
                    <a:cubicBezTo>
                      <a:pt x="18" y="54"/>
                      <a:pt x="23" y="49"/>
                      <a:pt x="23" y="43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5"/>
                      <a:pt x="18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9"/>
                      <a:pt x="5" y="54"/>
                      <a:pt x="12" y="5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79"/>
              <p:cNvSpPr>
                <a:spLocks/>
              </p:cNvSpPr>
              <p:nvPr/>
            </p:nvSpPr>
            <p:spPr bwMode="auto">
              <a:xfrm>
                <a:off x="4681538" y="1427163"/>
                <a:ext cx="76200" cy="206375"/>
              </a:xfrm>
              <a:custGeom>
                <a:avLst/>
                <a:gdLst/>
                <a:ahLst/>
                <a:cxnLst>
                  <a:cxn ang="0">
                    <a:pos x="11" y="78"/>
                  </a:cxn>
                  <a:cxn ang="0">
                    <a:pos x="29" y="78"/>
                  </a:cxn>
                  <a:cxn ang="0">
                    <a:pos x="29" y="0"/>
                  </a:cxn>
                  <a:cxn ang="0">
                    <a:pos x="15" y="0"/>
                  </a:cxn>
                  <a:cxn ang="0">
                    <a:pos x="8" y="5"/>
                  </a:cxn>
                  <a:cxn ang="0">
                    <a:pos x="0" y="9"/>
                  </a:cxn>
                  <a:cxn ang="0">
                    <a:pos x="0" y="21"/>
                  </a:cxn>
                  <a:cxn ang="0">
                    <a:pos x="11" y="16"/>
                  </a:cxn>
                  <a:cxn ang="0">
                    <a:pos x="11" y="78"/>
                  </a:cxn>
                </a:cxnLst>
                <a:rect l="0" t="0" r="r" b="b"/>
                <a:pathLst>
                  <a:path w="29" h="78">
                    <a:moveTo>
                      <a:pt x="11" y="78"/>
                    </a:moveTo>
                    <a:cubicBezTo>
                      <a:pt x="29" y="78"/>
                      <a:pt x="29" y="78"/>
                      <a:pt x="29" y="78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4" y="2"/>
                      <a:pt x="12" y="3"/>
                      <a:pt x="8" y="5"/>
                    </a:cubicBezTo>
                    <a:cubicBezTo>
                      <a:pt x="5" y="6"/>
                      <a:pt x="2" y="8"/>
                      <a:pt x="0" y="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1" y="16"/>
                      <a:pt x="11" y="16"/>
                      <a:pt x="11" y="16"/>
                    </a:cubicBezTo>
                    <a:lnTo>
                      <a:pt x="11" y="78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80"/>
              <p:cNvSpPr>
                <a:spLocks/>
              </p:cNvSpPr>
              <p:nvPr/>
            </p:nvSpPr>
            <p:spPr bwMode="auto">
              <a:xfrm>
                <a:off x="4814888" y="1423988"/>
                <a:ext cx="123825" cy="212725"/>
              </a:xfrm>
              <a:custGeom>
                <a:avLst/>
                <a:gdLst/>
                <a:ahLst/>
                <a:cxnLst>
                  <a:cxn ang="0">
                    <a:pos x="6" y="73"/>
                  </a:cxn>
                  <a:cxn ang="0">
                    <a:pos x="13" y="78"/>
                  </a:cxn>
                  <a:cxn ang="0">
                    <a:pos x="24" y="80"/>
                  </a:cxn>
                  <a:cxn ang="0">
                    <a:pos x="35" y="78"/>
                  </a:cxn>
                  <a:cxn ang="0">
                    <a:pos x="42" y="72"/>
                  </a:cxn>
                  <a:cxn ang="0">
                    <a:pos x="45" y="64"/>
                  </a:cxn>
                  <a:cxn ang="0">
                    <a:pos x="47" y="53"/>
                  </a:cxn>
                  <a:cxn ang="0">
                    <a:pos x="46" y="44"/>
                  </a:cxn>
                  <a:cxn ang="0">
                    <a:pos x="43" y="37"/>
                  </a:cxn>
                  <a:cxn ang="0">
                    <a:pos x="37" y="32"/>
                  </a:cxn>
                  <a:cxn ang="0">
                    <a:pos x="29" y="30"/>
                  </a:cxn>
                  <a:cxn ang="0">
                    <a:pos x="28" y="30"/>
                  </a:cxn>
                  <a:cxn ang="0">
                    <a:pos x="22" y="32"/>
                  </a:cxn>
                  <a:cxn ang="0">
                    <a:pos x="18" y="35"/>
                  </a:cxn>
                  <a:cxn ang="0">
                    <a:pos x="18" y="28"/>
                  </a:cxn>
                  <a:cxn ang="0">
                    <a:pos x="19" y="16"/>
                  </a:cxn>
                  <a:cxn ang="0">
                    <a:pos x="24" y="13"/>
                  </a:cxn>
                  <a:cxn ang="0">
                    <a:pos x="28" y="14"/>
                  </a:cxn>
                  <a:cxn ang="0">
                    <a:pos x="29" y="22"/>
                  </a:cxn>
                  <a:cxn ang="0">
                    <a:pos x="45" y="22"/>
                  </a:cxn>
                  <a:cxn ang="0">
                    <a:pos x="45" y="20"/>
                  </a:cxn>
                  <a:cxn ang="0">
                    <a:pos x="44" y="12"/>
                  </a:cxn>
                  <a:cxn ang="0">
                    <a:pos x="40" y="6"/>
                  </a:cxn>
                  <a:cxn ang="0">
                    <a:pos x="34" y="2"/>
                  </a:cxn>
                  <a:cxn ang="0">
                    <a:pos x="23" y="0"/>
                  </a:cxn>
                  <a:cxn ang="0">
                    <a:pos x="14" y="2"/>
                  </a:cxn>
                  <a:cxn ang="0">
                    <a:pos x="7" y="5"/>
                  </a:cxn>
                  <a:cxn ang="0">
                    <a:pos x="3" y="11"/>
                  </a:cxn>
                  <a:cxn ang="0">
                    <a:pos x="1" y="18"/>
                  </a:cxn>
                  <a:cxn ang="0">
                    <a:pos x="0" y="27"/>
                  </a:cxn>
                  <a:cxn ang="0">
                    <a:pos x="0" y="55"/>
                  </a:cxn>
                  <a:cxn ang="0">
                    <a:pos x="2" y="65"/>
                  </a:cxn>
                  <a:cxn ang="0">
                    <a:pos x="6" y="73"/>
                  </a:cxn>
                  <a:cxn ang="0">
                    <a:pos x="18" y="46"/>
                  </a:cxn>
                  <a:cxn ang="0">
                    <a:pos x="20" y="44"/>
                  </a:cxn>
                  <a:cxn ang="0">
                    <a:pos x="24" y="43"/>
                  </a:cxn>
                  <a:cxn ang="0">
                    <a:pos x="26" y="43"/>
                  </a:cxn>
                  <a:cxn ang="0">
                    <a:pos x="27" y="44"/>
                  </a:cxn>
                  <a:cxn ang="0">
                    <a:pos x="28" y="45"/>
                  </a:cxn>
                  <a:cxn ang="0">
                    <a:pos x="29" y="47"/>
                  </a:cxn>
                  <a:cxn ang="0">
                    <a:pos x="29" y="50"/>
                  </a:cxn>
                  <a:cxn ang="0">
                    <a:pos x="29" y="52"/>
                  </a:cxn>
                  <a:cxn ang="0">
                    <a:pos x="29" y="55"/>
                  </a:cxn>
                  <a:cxn ang="0">
                    <a:pos x="29" y="61"/>
                  </a:cxn>
                  <a:cxn ang="0">
                    <a:pos x="28" y="65"/>
                  </a:cxn>
                  <a:cxn ang="0">
                    <a:pos x="27" y="67"/>
                  </a:cxn>
                  <a:cxn ang="0">
                    <a:pos x="24" y="68"/>
                  </a:cxn>
                  <a:cxn ang="0">
                    <a:pos x="18" y="58"/>
                  </a:cxn>
                  <a:cxn ang="0">
                    <a:pos x="18" y="46"/>
                  </a:cxn>
                </a:cxnLst>
                <a:rect l="0" t="0" r="r" b="b"/>
                <a:pathLst>
                  <a:path w="47" h="80">
                    <a:moveTo>
                      <a:pt x="6" y="73"/>
                    </a:moveTo>
                    <a:cubicBezTo>
                      <a:pt x="7" y="75"/>
                      <a:pt x="10" y="77"/>
                      <a:pt x="13" y="78"/>
                    </a:cubicBezTo>
                    <a:cubicBezTo>
                      <a:pt x="16" y="79"/>
                      <a:pt x="19" y="80"/>
                      <a:pt x="24" y="80"/>
                    </a:cubicBezTo>
                    <a:cubicBezTo>
                      <a:pt x="28" y="80"/>
                      <a:pt x="32" y="79"/>
                      <a:pt x="35" y="78"/>
                    </a:cubicBezTo>
                    <a:cubicBezTo>
                      <a:pt x="38" y="77"/>
                      <a:pt x="40" y="75"/>
                      <a:pt x="42" y="72"/>
                    </a:cubicBezTo>
                    <a:cubicBezTo>
                      <a:pt x="43" y="70"/>
                      <a:pt x="45" y="67"/>
                      <a:pt x="45" y="64"/>
                    </a:cubicBezTo>
                    <a:cubicBezTo>
                      <a:pt x="46" y="61"/>
                      <a:pt x="47" y="57"/>
                      <a:pt x="47" y="53"/>
                    </a:cubicBezTo>
                    <a:cubicBezTo>
                      <a:pt x="47" y="49"/>
                      <a:pt x="46" y="47"/>
                      <a:pt x="46" y="44"/>
                    </a:cubicBezTo>
                    <a:cubicBezTo>
                      <a:pt x="45" y="41"/>
                      <a:pt x="44" y="39"/>
                      <a:pt x="43" y="37"/>
                    </a:cubicBezTo>
                    <a:cubicBezTo>
                      <a:pt x="41" y="35"/>
                      <a:pt x="39" y="33"/>
                      <a:pt x="37" y="32"/>
                    </a:cubicBezTo>
                    <a:cubicBezTo>
                      <a:pt x="35" y="31"/>
                      <a:pt x="32" y="30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6" y="31"/>
                      <a:pt x="24" y="31"/>
                      <a:pt x="22" y="32"/>
                    </a:cubicBezTo>
                    <a:cubicBezTo>
                      <a:pt x="20" y="32"/>
                      <a:pt x="19" y="33"/>
                      <a:pt x="18" y="35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2"/>
                      <a:pt x="18" y="18"/>
                      <a:pt x="19" y="16"/>
                    </a:cubicBezTo>
                    <a:cubicBezTo>
                      <a:pt x="20" y="14"/>
                      <a:pt x="21" y="13"/>
                      <a:pt x="24" y="13"/>
                    </a:cubicBezTo>
                    <a:cubicBezTo>
                      <a:pt x="26" y="13"/>
                      <a:pt x="27" y="13"/>
                      <a:pt x="28" y="14"/>
                    </a:cubicBezTo>
                    <a:cubicBezTo>
                      <a:pt x="28" y="16"/>
                      <a:pt x="29" y="18"/>
                      <a:pt x="29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5" y="17"/>
                      <a:pt x="45" y="14"/>
                      <a:pt x="44" y="12"/>
                    </a:cubicBezTo>
                    <a:cubicBezTo>
                      <a:pt x="43" y="9"/>
                      <a:pt x="42" y="7"/>
                      <a:pt x="40" y="6"/>
                    </a:cubicBezTo>
                    <a:cubicBezTo>
                      <a:pt x="39" y="4"/>
                      <a:pt x="36" y="3"/>
                      <a:pt x="34" y="2"/>
                    </a:cubicBezTo>
                    <a:cubicBezTo>
                      <a:pt x="31" y="1"/>
                      <a:pt x="27" y="0"/>
                      <a:pt x="23" y="0"/>
                    </a:cubicBezTo>
                    <a:cubicBezTo>
                      <a:pt x="20" y="0"/>
                      <a:pt x="17" y="1"/>
                      <a:pt x="14" y="2"/>
                    </a:cubicBezTo>
                    <a:cubicBezTo>
                      <a:pt x="11" y="3"/>
                      <a:pt x="9" y="4"/>
                      <a:pt x="7" y="5"/>
                    </a:cubicBezTo>
                    <a:cubicBezTo>
                      <a:pt x="5" y="7"/>
                      <a:pt x="4" y="9"/>
                      <a:pt x="3" y="11"/>
                    </a:cubicBezTo>
                    <a:cubicBezTo>
                      <a:pt x="2" y="13"/>
                      <a:pt x="1" y="16"/>
                      <a:pt x="1" y="18"/>
                    </a:cubicBezTo>
                    <a:cubicBezTo>
                      <a:pt x="0" y="21"/>
                      <a:pt x="0" y="24"/>
                      <a:pt x="0" y="27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8"/>
                      <a:pt x="1" y="62"/>
                      <a:pt x="2" y="65"/>
                    </a:cubicBezTo>
                    <a:cubicBezTo>
                      <a:pt x="2" y="68"/>
                      <a:pt x="4" y="70"/>
                      <a:pt x="6" y="73"/>
                    </a:cubicBezTo>
                    <a:close/>
                    <a:moveTo>
                      <a:pt x="18" y="46"/>
                    </a:moveTo>
                    <a:cubicBezTo>
                      <a:pt x="18" y="45"/>
                      <a:pt x="19" y="44"/>
                      <a:pt x="20" y="44"/>
                    </a:cubicBezTo>
                    <a:cubicBezTo>
                      <a:pt x="21" y="43"/>
                      <a:pt x="22" y="43"/>
                      <a:pt x="24" y="43"/>
                    </a:cubicBezTo>
                    <a:cubicBezTo>
                      <a:pt x="24" y="43"/>
                      <a:pt x="25" y="43"/>
                      <a:pt x="26" y="43"/>
                    </a:cubicBezTo>
                    <a:cubicBezTo>
                      <a:pt x="26" y="43"/>
                      <a:pt x="27" y="43"/>
                      <a:pt x="27" y="44"/>
                    </a:cubicBezTo>
                    <a:cubicBezTo>
                      <a:pt x="27" y="44"/>
                      <a:pt x="28" y="45"/>
                      <a:pt x="28" y="45"/>
                    </a:cubicBezTo>
                    <a:cubicBezTo>
                      <a:pt x="28" y="46"/>
                      <a:pt x="29" y="47"/>
                      <a:pt x="29" y="47"/>
                    </a:cubicBezTo>
                    <a:cubicBezTo>
                      <a:pt x="29" y="48"/>
                      <a:pt x="29" y="49"/>
                      <a:pt x="29" y="50"/>
                    </a:cubicBezTo>
                    <a:cubicBezTo>
                      <a:pt x="29" y="51"/>
                      <a:pt x="29" y="51"/>
                      <a:pt x="29" y="52"/>
                    </a:cubicBezTo>
                    <a:cubicBezTo>
                      <a:pt x="29" y="53"/>
                      <a:pt x="29" y="54"/>
                      <a:pt x="29" y="55"/>
                    </a:cubicBezTo>
                    <a:cubicBezTo>
                      <a:pt x="29" y="57"/>
                      <a:pt x="29" y="59"/>
                      <a:pt x="29" y="61"/>
                    </a:cubicBezTo>
                    <a:cubicBezTo>
                      <a:pt x="29" y="62"/>
                      <a:pt x="29" y="64"/>
                      <a:pt x="28" y="65"/>
                    </a:cubicBezTo>
                    <a:cubicBezTo>
                      <a:pt x="28" y="66"/>
                      <a:pt x="27" y="67"/>
                      <a:pt x="27" y="67"/>
                    </a:cubicBezTo>
                    <a:cubicBezTo>
                      <a:pt x="26" y="68"/>
                      <a:pt x="25" y="68"/>
                      <a:pt x="24" y="68"/>
                    </a:cubicBezTo>
                    <a:cubicBezTo>
                      <a:pt x="20" y="68"/>
                      <a:pt x="18" y="65"/>
                      <a:pt x="18" y="58"/>
                    </a:cubicBezTo>
                    <a:lnTo>
                      <a:pt x="18" y="46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1281539" y="4440281"/>
            <a:ext cx="154378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15414" y="4079654"/>
            <a:ext cx="1076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3311952" y="4440281"/>
            <a:ext cx="154378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45827" y="4079654"/>
            <a:ext cx="1076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7" name="矩形 26"/>
          <p:cNvSpPr/>
          <p:nvPr/>
        </p:nvSpPr>
        <p:spPr>
          <a:xfrm>
            <a:off x="5342365" y="4440281"/>
            <a:ext cx="154378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576240" y="4079654"/>
            <a:ext cx="1076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7372778" y="4440281"/>
            <a:ext cx="154378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606653" y="4079654"/>
            <a:ext cx="1076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9403189" y="4440281"/>
            <a:ext cx="1543784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100" dirty="0" smtClean="0">
                <a:solidFill>
                  <a:schemeClr val="bg1"/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637064" y="4079654"/>
            <a:ext cx="10760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33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34" name="文本框 33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工作经验欠缺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36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0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2.5E-6 0.32338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16667E-6 -2.96296E-6 L 4.16667E-6 0.32338 " pathEditMode="relative" rAng="0" ptsTypes="AA">
                                      <p:cBhvr>
                                        <p:cTn id="14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1.66667E-6 4.44444E-6 L -1.66667E-6 0.32338 " pathEditMode="relative" rAng="0" ptsTypes="AA">
                                      <p:cBhvr>
                                        <p:cTn id="19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4.44444E-6 L -1.66667E-6 0.32338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1.66667E-6 4.44444E-6 L -1.66667E-6 0.32338 " pathEditMode="relative" rAng="0" ptsTypes="AA">
                                      <p:cBhvr>
                                        <p:cTn id="29" dur="1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4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5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9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600"/>
                            </p:stCondLst>
                            <p:childTnLst>
                              <p:par>
                                <p:cTn id="7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315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9"/>
          <p:cNvSpPr/>
          <p:nvPr/>
        </p:nvSpPr>
        <p:spPr>
          <a:xfrm>
            <a:off x="0" y="0"/>
            <a:ext cx="5917065" cy="6858000"/>
          </a:xfrm>
          <a:custGeom>
            <a:avLst/>
            <a:gdLst>
              <a:gd name="connsiteX0" fmla="*/ 0 w 5917065"/>
              <a:gd name="connsiteY0" fmla="*/ 0 h 6858000"/>
              <a:gd name="connsiteX1" fmla="*/ 3954364 w 5917065"/>
              <a:gd name="connsiteY1" fmla="*/ 2 h 6858000"/>
              <a:gd name="connsiteX2" fmla="*/ 5917065 w 5917065"/>
              <a:gd name="connsiteY2" fmla="*/ 2241034 h 6858000"/>
              <a:gd name="connsiteX3" fmla="*/ 3172798 w 5917065"/>
              <a:gd name="connsiteY3" fmla="*/ 6858000 h 6858000"/>
              <a:gd name="connsiteX4" fmla="*/ 0 w 591706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7065" h="6858000">
                <a:moveTo>
                  <a:pt x="0" y="0"/>
                </a:moveTo>
                <a:lnTo>
                  <a:pt x="3954364" y="2"/>
                </a:lnTo>
                <a:lnTo>
                  <a:pt x="5917065" y="2241034"/>
                </a:lnTo>
                <a:lnTo>
                  <a:pt x="3172798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705462" y="3413445"/>
            <a:ext cx="461182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微软雅黑"/>
                <a:ea typeface="微软雅黑"/>
                <a:cs typeface="+mn-cs"/>
              </a:rPr>
              <a:t>后续工作计划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6914" y="4229852"/>
            <a:ext cx="480037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>
              <a:lnSpc>
                <a:spcPct val="120000"/>
              </a:lnSpc>
              <a:defRPr/>
            </a:pP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微软雅黑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05462" y="2108536"/>
            <a:ext cx="461182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PART</a:t>
            </a:r>
            <a:r>
              <a:rPr kumimoji="0" lang="zh-CN" altLang="en-US" sz="6000" b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 </a:t>
            </a:r>
            <a:r>
              <a:rPr kumimoji="0" lang="en-US" altLang="zh-CN" sz="6000" b="1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0BBFF0"/>
                    </a:gs>
                    <a:gs pos="100000">
                      <a:srgbClr val="1B71E5"/>
                    </a:gs>
                  </a:gsLst>
                  <a:lin ang="0" scaled="0"/>
                </a:gra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04</a:t>
            </a:r>
            <a:endParaRPr kumimoji="0" lang="zh-CN" altLang="en-US" sz="6000" b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0" scaled="0"/>
              </a:gradFill>
              <a:effectLst/>
              <a:uLnTx/>
              <a:uFillTx/>
              <a:latin typeface="Century Gothic" panose="020B0502020202020204" pitchFamily="34" charset="0"/>
              <a:ea typeface="微软雅黑"/>
            </a:endParaRPr>
          </a:p>
        </p:txBody>
      </p:sp>
      <p:cxnSp>
        <p:nvCxnSpPr>
          <p:cNvPr id="6" name="直接连接符 11"/>
          <p:cNvCxnSpPr/>
          <p:nvPr/>
        </p:nvCxnSpPr>
        <p:spPr>
          <a:xfrm>
            <a:off x="9434286" y="3216531"/>
            <a:ext cx="1683656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99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1476" y="667658"/>
            <a:ext cx="5591239" cy="545011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519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29618" y="4112943"/>
            <a:ext cx="1805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984511" y="4112943"/>
            <a:ext cx="1805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39404" y="4112943"/>
            <a:ext cx="1805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94298" y="4112943"/>
            <a:ext cx="18059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: 圆角 36"/>
          <p:cNvSpPr/>
          <p:nvPr/>
        </p:nvSpPr>
        <p:spPr>
          <a:xfrm>
            <a:off x="1629618" y="2105025"/>
            <a:ext cx="1724025" cy="1724025"/>
          </a:xfrm>
          <a:prstGeom prst="round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0"/>
          </a:gradFill>
          <a:ln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  <a:effectLst/>
        </p:spPr>
        <p:txBody>
          <a:bodyPr wrap="none" anchor="ctr"/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S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矩形: 圆角 37"/>
          <p:cNvSpPr/>
          <p:nvPr/>
        </p:nvSpPr>
        <p:spPr>
          <a:xfrm>
            <a:off x="3998169" y="2105025"/>
            <a:ext cx="1724025" cy="1724025"/>
          </a:xfrm>
          <a:prstGeom prst="round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0"/>
          </a:gradFill>
          <a:ln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  <a:effectLst/>
        </p:spPr>
        <p:txBody>
          <a:bodyPr wrap="none" anchor="ctr"/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W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8" name="矩形: 圆角 38"/>
          <p:cNvSpPr/>
          <p:nvPr/>
        </p:nvSpPr>
        <p:spPr>
          <a:xfrm>
            <a:off x="6366720" y="2105025"/>
            <a:ext cx="1724025" cy="1724025"/>
          </a:xfrm>
          <a:prstGeom prst="round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0"/>
          </a:gradFill>
          <a:ln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  <a:effectLst/>
        </p:spPr>
        <p:txBody>
          <a:bodyPr wrap="none" anchor="ctr"/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O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9" name="矩形: 圆角 39"/>
          <p:cNvSpPr/>
          <p:nvPr/>
        </p:nvSpPr>
        <p:spPr>
          <a:xfrm>
            <a:off x="8735271" y="2105025"/>
            <a:ext cx="1724025" cy="1724025"/>
          </a:xfrm>
          <a:prstGeom prst="round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0"/>
          </a:gradFill>
          <a:ln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  <a:effectLst/>
        </p:spPr>
        <p:txBody>
          <a:bodyPr wrap="none" anchor="ctr"/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Agency FB" panose="020B0503020202020204" pitchFamily="34" charset="0"/>
              </a:rPr>
              <a:t>T</a:t>
            </a: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cxnSp>
        <p:nvCxnSpPr>
          <p:cNvPr id="10" name="直接连接符 40"/>
          <p:cNvCxnSpPr/>
          <p:nvPr/>
        </p:nvCxnSpPr>
        <p:spPr>
          <a:xfrm>
            <a:off x="1687189" y="5616575"/>
            <a:ext cx="1608882" cy="0"/>
          </a:xfrm>
          <a:prstGeom prst="line">
            <a:avLst/>
          </a:prstGeom>
          <a:ln w="635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41"/>
          <p:cNvCxnSpPr/>
          <p:nvPr/>
        </p:nvCxnSpPr>
        <p:spPr>
          <a:xfrm>
            <a:off x="4055740" y="5616575"/>
            <a:ext cx="1608882" cy="0"/>
          </a:xfrm>
          <a:prstGeom prst="line">
            <a:avLst/>
          </a:prstGeom>
          <a:ln w="635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42"/>
          <p:cNvCxnSpPr/>
          <p:nvPr/>
        </p:nvCxnSpPr>
        <p:spPr>
          <a:xfrm>
            <a:off x="6424291" y="5616575"/>
            <a:ext cx="1608882" cy="0"/>
          </a:xfrm>
          <a:prstGeom prst="line">
            <a:avLst/>
          </a:prstGeom>
          <a:ln w="635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43"/>
          <p:cNvCxnSpPr/>
          <p:nvPr/>
        </p:nvCxnSpPr>
        <p:spPr>
          <a:xfrm>
            <a:off x="8792842" y="5616575"/>
            <a:ext cx="1608882" cy="0"/>
          </a:xfrm>
          <a:prstGeom prst="line">
            <a:avLst/>
          </a:prstGeom>
          <a:ln w="635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15" name="文本框 14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后续工作计划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17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4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1.11111E-6 L 2.91667E-6 0.075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11111E-6 L 2.08333E-6 0.075 " pathEditMode="relative" rAng="0" ptsTypes="AA">
                                      <p:cBhvr>
                                        <p:cTn id="24" dur="1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1.25E-6 0.075 " pathEditMode="relative" rAng="0" ptsTypes="AA">
                                      <p:cBhvr>
                                        <p:cTn id="39" dur="1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4.16667E-7 0.075 " pathEditMode="relative" rAng="0" ptsTypes="AA">
                                      <p:cBhvr>
                                        <p:cTn id="54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1207880" y="2204839"/>
            <a:ext cx="4775786" cy="3405385"/>
          </a:xfrm>
          <a:prstGeom prst="rect">
            <a:avLst/>
          </a:prstGeom>
          <a:blipFill>
            <a:blip r:embed="rId3" cstate="print">
              <a:grayscl/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" name="TextBox 4"/>
          <p:cNvSpPr txBox="1"/>
          <p:nvPr/>
        </p:nvSpPr>
        <p:spPr>
          <a:xfrm>
            <a:off x="1030310" y="2002616"/>
            <a:ext cx="1133966" cy="2877554"/>
          </a:xfrm>
          <a:prstGeom prst="rect">
            <a:avLst/>
          </a:prstGeom>
          <a:noFill/>
        </p:spPr>
        <p:txBody>
          <a:bodyPr wrap="none">
            <a:normAutofit lnSpcReduction="10000"/>
          </a:bodyPr>
          <a:lstStyle/>
          <a:p>
            <a:r>
              <a:rPr lang="id-ID" sz="20000" b="1">
                <a:solidFill>
                  <a:schemeClr val="bg1">
                    <a:alpha val="15000"/>
                  </a:schemeClr>
                </a:solidFill>
              </a:rPr>
              <a:t>1</a:t>
            </a:r>
          </a:p>
        </p:txBody>
      </p:sp>
      <p:sp>
        <p:nvSpPr>
          <p:cNvPr id="4" name="Rectangle 7"/>
          <p:cNvSpPr/>
          <p:nvPr/>
        </p:nvSpPr>
        <p:spPr>
          <a:xfrm>
            <a:off x="1207880" y="4249383"/>
            <a:ext cx="4775785" cy="1360842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>
              <a:solidFill>
                <a:schemeClr val="bg1"/>
              </a:solidFill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1413312" y="4521920"/>
            <a:ext cx="4164577" cy="337203"/>
          </a:xfrm>
          <a:prstGeom prst="rect">
            <a:avLst/>
          </a:prstGeom>
          <a:noFill/>
        </p:spPr>
        <p:txBody>
          <a:bodyPr wrap="none">
            <a:normAutofit fontScale="92500" lnSpcReduction="10000"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6" name="Rectangle 10"/>
          <p:cNvSpPr/>
          <p:nvPr/>
        </p:nvSpPr>
        <p:spPr>
          <a:xfrm>
            <a:off x="1407708" y="4910639"/>
            <a:ext cx="4164577" cy="500829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/>
                </a:solidFill>
              </a:rPr>
              <a:t>请替换文字内容，修改文字内容，也可以直接复制你的内容到</a:t>
            </a:r>
            <a:r>
              <a:rPr lang="zh-CN" altLang="en-US" sz="1100" dirty="0">
                <a:solidFill>
                  <a:schemeClr val="bg1"/>
                </a:solidFill>
              </a:rPr>
              <a:t>此。请替换文字内容，修改文字内容，也可以直接复制你的内容到此。</a:t>
            </a: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6216064" y="2204839"/>
            <a:ext cx="4775786" cy="3405385"/>
          </a:xfrm>
          <a:prstGeom prst="rect">
            <a:avLst/>
          </a:prstGeom>
          <a:blipFill>
            <a:blip r:embed="rId4" cstate="print">
              <a:grayscl/>
            </a:blip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TextBox 4"/>
          <p:cNvSpPr txBox="1"/>
          <p:nvPr/>
        </p:nvSpPr>
        <p:spPr>
          <a:xfrm>
            <a:off x="6038494" y="2002616"/>
            <a:ext cx="1133966" cy="2877554"/>
          </a:xfrm>
          <a:prstGeom prst="rect">
            <a:avLst/>
          </a:prstGeom>
          <a:noFill/>
        </p:spPr>
        <p:txBody>
          <a:bodyPr wrap="none">
            <a:normAutofit fontScale="92500" lnSpcReduction="10000"/>
          </a:bodyPr>
          <a:lstStyle/>
          <a:p>
            <a:r>
              <a:rPr lang="en-US" sz="20000" b="1" dirty="0">
                <a:solidFill>
                  <a:schemeClr val="bg1">
                    <a:alpha val="15000"/>
                  </a:schemeClr>
                </a:solidFill>
              </a:rPr>
              <a:t>2</a:t>
            </a:r>
            <a:endParaRPr lang="id-ID" sz="20000" b="1" dirty="0">
              <a:solidFill>
                <a:schemeClr val="bg1">
                  <a:alpha val="15000"/>
                </a:schemeClr>
              </a:solidFill>
            </a:endParaRPr>
          </a:p>
        </p:txBody>
      </p:sp>
      <p:sp>
        <p:nvSpPr>
          <p:cNvPr id="9" name="Rectangle 7"/>
          <p:cNvSpPr/>
          <p:nvPr/>
        </p:nvSpPr>
        <p:spPr>
          <a:xfrm>
            <a:off x="6216064" y="4249383"/>
            <a:ext cx="4775785" cy="1360842"/>
          </a:xfrm>
          <a:prstGeom prst="rect">
            <a:avLst/>
          </a:prstGeo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/>
            <a:endParaRPr sz="140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1496" y="4521920"/>
            <a:ext cx="4164577" cy="337203"/>
          </a:xfrm>
          <a:prstGeom prst="rect">
            <a:avLst/>
          </a:prstGeom>
          <a:noFill/>
        </p:spPr>
        <p:txBody>
          <a:bodyPr wrap="none">
            <a:normAutofit fontScale="92500" lnSpcReduction="10000"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15892" y="4910639"/>
            <a:ext cx="4164577" cy="500829"/>
          </a:xfrm>
          <a:prstGeom prst="rect">
            <a:avLst/>
          </a:prstGeom>
        </p:spPr>
        <p:txBody>
          <a:bodyPr wrap="square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</a:rPr>
              <a:t>请替换文字内容，修改文字内容，也可以直接复制你的内容到此。请替换文字内容，修改文字内容，也可以直接复制你的内容到此。</a:t>
            </a: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2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13" name="文本框 12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后续工作计划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15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0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4186930" y="1701113"/>
            <a:ext cx="3818141" cy="2357594"/>
            <a:chOff x="4186930" y="2722707"/>
            <a:chExt cx="3818141" cy="2357594"/>
          </a:xfr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</p:grpSpPr>
        <p:grpSp>
          <p:nvGrpSpPr>
            <p:cNvPr id="3" name="组合 4"/>
            <p:cNvGrpSpPr/>
            <p:nvPr/>
          </p:nvGrpSpPr>
          <p:grpSpPr>
            <a:xfrm>
              <a:off x="5340370" y="2722707"/>
              <a:ext cx="1515797" cy="2357594"/>
              <a:chOff x="5428820" y="2860384"/>
              <a:chExt cx="398987" cy="620565"/>
            </a:xfrm>
            <a:grpFill/>
          </p:grpSpPr>
          <p:sp>
            <p:nvSpPr>
              <p:cNvPr id="24" name="Oval 18"/>
              <p:cNvSpPr>
                <a:spLocks noChangeArrowheads="1"/>
              </p:cNvSpPr>
              <p:nvPr/>
            </p:nvSpPr>
            <p:spPr bwMode="auto">
              <a:xfrm>
                <a:off x="5504643" y="2860384"/>
                <a:ext cx="247343" cy="24807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5428820" y="3128338"/>
                <a:ext cx="398987" cy="352611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5609174" y="3116560"/>
                <a:ext cx="39752" cy="23556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>
                <a:off x="5606230" y="3143798"/>
                <a:ext cx="44168" cy="60363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4" name="组合 5"/>
            <p:cNvGrpSpPr/>
            <p:nvPr/>
          </p:nvGrpSpPr>
          <p:grpSpPr>
            <a:xfrm>
              <a:off x="4697134" y="3075086"/>
              <a:ext cx="920107" cy="1767498"/>
              <a:chOff x="4227178" y="2344249"/>
              <a:chExt cx="920107" cy="1767498"/>
            </a:xfrm>
            <a:grpFill/>
          </p:grpSpPr>
          <p:sp>
            <p:nvSpPr>
              <p:cNvPr id="20" name="Freeform 22"/>
              <p:cNvSpPr>
                <a:spLocks/>
              </p:cNvSpPr>
              <p:nvPr/>
            </p:nvSpPr>
            <p:spPr bwMode="auto">
              <a:xfrm>
                <a:off x="4730580" y="3155286"/>
                <a:ext cx="125849" cy="170599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1" name="Freeform 23"/>
              <p:cNvSpPr>
                <a:spLocks/>
              </p:cNvSpPr>
              <p:nvPr/>
            </p:nvSpPr>
            <p:spPr bwMode="auto">
              <a:xfrm>
                <a:off x="4227178" y="3110537"/>
                <a:ext cx="819427" cy="1001210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4741768" y="3074183"/>
                <a:ext cx="109073" cy="7271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3" name="Oval 25"/>
              <p:cNvSpPr>
                <a:spLocks noChangeArrowheads="1"/>
              </p:cNvSpPr>
              <p:nvPr/>
            </p:nvSpPr>
            <p:spPr bwMode="auto">
              <a:xfrm>
                <a:off x="4439727" y="2344249"/>
                <a:ext cx="707558" cy="7103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5" name="组合 6"/>
            <p:cNvGrpSpPr/>
            <p:nvPr/>
          </p:nvGrpSpPr>
          <p:grpSpPr>
            <a:xfrm>
              <a:off x="6579299" y="3075086"/>
              <a:ext cx="920107" cy="1767498"/>
              <a:chOff x="6109343" y="2344249"/>
              <a:chExt cx="920107" cy="1767498"/>
            </a:xfrm>
            <a:grpFill/>
          </p:grpSpPr>
          <p:sp>
            <p:nvSpPr>
              <p:cNvPr id="16" name="Freeform 26"/>
              <p:cNvSpPr>
                <a:spLocks/>
              </p:cNvSpPr>
              <p:nvPr/>
            </p:nvSpPr>
            <p:spPr bwMode="auto">
              <a:xfrm>
                <a:off x="6411384" y="3074183"/>
                <a:ext cx="109073" cy="7271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7" name="Freeform 27"/>
              <p:cNvSpPr>
                <a:spLocks/>
              </p:cNvSpPr>
              <p:nvPr/>
            </p:nvSpPr>
            <p:spPr bwMode="auto">
              <a:xfrm>
                <a:off x="6400195" y="3155286"/>
                <a:ext cx="125849" cy="170599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8" name="Oval 28"/>
              <p:cNvSpPr>
                <a:spLocks noChangeArrowheads="1"/>
              </p:cNvSpPr>
              <p:nvPr/>
            </p:nvSpPr>
            <p:spPr bwMode="auto">
              <a:xfrm>
                <a:off x="6109343" y="2344249"/>
                <a:ext cx="710355" cy="7103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9" name="Freeform 29"/>
              <p:cNvSpPr>
                <a:spLocks/>
              </p:cNvSpPr>
              <p:nvPr/>
            </p:nvSpPr>
            <p:spPr bwMode="auto">
              <a:xfrm>
                <a:off x="6210023" y="3110537"/>
                <a:ext cx="819427" cy="1001210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6" name="组合 7"/>
            <p:cNvGrpSpPr/>
            <p:nvPr/>
          </p:nvGrpSpPr>
          <p:grpSpPr>
            <a:xfrm>
              <a:off x="7305038" y="3313565"/>
              <a:ext cx="700033" cy="1344742"/>
              <a:chOff x="6109343" y="2344249"/>
              <a:chExt cx="920107" cy="1767498"/>
            </a:xfrm>
            <a:grpFill/>
          </p:grpSpPr>
          <p:sp>
            <p:nvSpPr>
              <p:cNvPr id="12" name="Freeform 26"/>
              <p:cNvSpPr>
                <a:spLocks/>
              </p:cNvSpPr>
              <p:nvPr/>
            </p:nvSpPr>
            <p:spPr bwMode="auto">
              <a:xfrm>
                <a:off x="6411384" y="3074183"/>
                <a:ext cx="109073" cy="7271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3" name="Freeform 27"/>
              <p:cNvSpPr>
                <a:spLocks/>
              </p:cNvSpPr>
              <p:nvPr/>
            </p:nvSpPr>
            <p:spPr bwMode="auto">
              <a:xfrm>
                <a:off x="6400195" y="3155286"/>
                <a:ext cx="125849" cy="170599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" name="Oval 28"/>
              <p:cNvSpPr>
                <a:spLocks noChangeArrowheads="1"/>
              </p:cNvSpPr>
              <p:nvPr/>
            </p:nvSpPr>
            <p:spPr bwMode="auto">
              <a:xfrm>
                <a:off x="6109343" y="2344249"/>
                <a:ext cx="710355" cy="7103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" name="Freeform 29"/>
              <p:cNvSpPr>
                <a:spLocks/>
              </p:cNvSpPr>
              <p:nvPr/>
            </p:nvSpPr>
            <p:spPr bwMode="auto">
              <a:xfrm>
                <a:off x="6210023" y="3110537"/>
                <a:ext cx="819427" cy="1001210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7" name="组合 8"/>
            <p:cNvGrpSpPr/>
            <p:nvPr/>
          </p:nvGrpSpPr>
          <p:grpSpPr>
            <a:xfrm flipH="1">
              <a:off x="4186930" y="3313565"/>
              <a:ext cx="700033" cy="1344742"/>
              <a:chOff x="6109343" y="2344249"/>
              <a:chExt cx="920107" cy="1767498"/>
            </a:xfrm>
            <a:grpFill/>
          </p:grpSpPr>
          <p:sp>
            <p:nvSpPr>
              <p:cNvPr id="8" name="Freeform 26"/>
              <p:cNvSpPr>
                <a:spLocks/>
              </p:cNvSpPr>
              <p:nvPr/>
            </p:nvSpPr>
            <p:spPr bwMode="auto">
              <a:xfrm>
                <a:off x="6411384" y="3074183"/>
                <a:ext cx="109073" cy="7271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9" name="Freeform 27"/>
              <p:cNvSpPr>
                <a:spLocks/>
              </p:cNvSpPr>
              <p:nvPr/>
            </p:nvSpPr>
            <p:spPr bwMode="auto">
              <a:xfrm>
                <a:off x="6400195" y="3155286"/>
                <a:ext cx="125849" cy="170599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Oval 28"/>
              <p:cNvSpPr>
                <a:spLocks noChangeArrowheads="1"/>
              </p:cNvSpPr>
              <p:nvPr/>
            </p:nvSpPr>
            <p:spPr bwMode="auto">
              <a:xfrm>
                <a:off x="6109343" y="2344249"/>
                <a:ext cx="710355" cy="7103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1" name="Freeform 29"/>
              <p:cNvSpPr>
                <a:spLocks/>
              </p:cNvSpPr>
              <p:nvPr/>
            </p:nvSpPr>
            <p:spPr bwMode="auto">
              <a:xfrm>
                <a:off x="6210023" y="3110537"/>
                <a:ext cx="819427" cy="1001210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1161143" y="5057361"/>
            <a:ext cx="986971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200">
                <a:solidFill>
                  <a:schemeClr val="bg2">
                    <a:lumMod val="50000"/>
                  </a:schemeClr>
                </a:solidFill>
                <a:latin typeface="Campton Light DEMO" panose="00000500000000000000" pitchFamily="50" charset="0"/>
                <a:cs typeface="Lato Light"/>
              </a:defRPr>
            </a:lvl1pPr>
          </a:lstStyle>
          <a:p>
            <a:pPr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cs"/>
              </a:rPr>
              <a:t>请替换文字内容，修改文字内容，也可以直接复制你的内容到此。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cs"/>
            </a:endParaRPr>
          </a:p>
          <a:p>
            <a:pPr>
              <a:defRPr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cs"/>
            </a:endParaRPr>
          </a:p>
        </p:txBody>
      </p:sp>
      <p:grpSp>
        <p:nvGrpSpPr>
          <p:cNvPr id="29" name="组合 30"/>
          <p:cNvGrpSpPr/>
          <p:nvPr/>
        </p:nvGrpSpPr>
        <p:grpSpPr>
          <a:xfrm>
            <a:off x="8356600" y="2035904"/>
            <a:ext cx="2692046" cy="1722580"/>
            <a:chOff x="8356600" y="2506167"/>
            <a:chExt cx="2692046" cy="1722580"/>
          </a:xfrm>
          <a:solidFill>
            <a:schemeClr val="accent1"/>
          </a:solidFill>
        </p:grpSpPr>
        <p:sp>
          <p:nvSpPr>
            <p:cNvPr id="30" name="矩形 29"/>
            <p:cNvSpPr/>
            <p:nvPr/>
          </p:nvSpPr>
          <p:spPr>
            <a:xfrm>
              <a:off x="8990386" y="3379284"/>
              <a:ext cx="14157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8356600" y="3748616"/>
              <a:ext cx="2692046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请替换文字内容，修改文字内容，也可以直接复制你的内容到此。</a:t>
              </a:r>
            </a:p>
          </p:txBody>
        </p:sp>
        <p:grpSp>
          <p:nvGrpSpPr>
            <p:cNvPr id="32" name="组合 33"/>
            <p:cNvGrpSpPr/>
            <p:nvPr/>
          </p:nvGrpSpPr>
          <p:grpSpPr>
            <a:xfrm>
              <a:off x="9332855" y="2506167"/>
              <a:ext cx="730834" cy="795795"/>
              <a:chOff x="4504840" y="657389"/>
              <a:chExt cx="500063" cy="544514"/>
            </a:xfrm>
            <a:grpFill/>
          </p:grpSpPr>
          <p:sp>
            <p:nvSpPr>
              <p:cNvPr id="33" name="Freeform 15"/>
              <p:cNvSpPr>
                <a:spLocks/>
              </p:cNvSpPr>
              <p:nvPr/>
            </p:nvSpPr>
            <p:spPr bwMode="auto">
              <a:xfrm>
                <a:off x="4635015" y="657389"/>
                <a:ext cx="349250" cy="257175"/>
              </a:xfrm>
              <a:custGeom>
                <a:avLst/>
                <a:gdLst>
                  <a:gd name="T0" fmla="*/ 42 w 115"/>
                  <a:gd name="T1" fmla="*/ 85 h 85"/>
                  <a:gd name="T2" fmla="*/ 0 w 115"/>
                  <a:gd name="T3" fmla="*/ 21 h 85"/>
                  <a:gd name="T4" fmla="*/ 98 w 115"/>
                  <a:gd name="T5" fmla="*/ 33 h 85"/>
                  <a:gd name="T6" fmla="*/ 115 w 115"/>
                  <a:gd name="T7" fmla="*/ 61 h 85"/>
                  <a:gd name="T8" fmla="*/ 42 w 11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85">
                    <a:moveTo>
                      <a:pt x="42" y="85"/>
                    </a:moveTo>
                    <a:cubicBezTo>
                      <a:pt x="0" y="21"/>
                      <a:pt x="0" y="21"/>
                      <a:pt x="0" y="21"/>
                    </a:cubicBezTo>
                    <a:cubicBezTo>
                      <a:pt x="31" y="0"/>
                      <a:pt x="72" y="5"/>
                      <a:pt x="98" y="33"/>
                    </a:cubicBezTo>
                    <a:cubicBezTo>
                      <a:pt x="105" y="40"/>
                      <a:pt x="111" y="50"/>
                      <a:pt x="115" y="61"/>
                    </a:cubicBezTo>
                    <a:lnTo>
                      <a:pt x="42" y="85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4" name="Freeform 16"/>
              <p:cNvSpPr>
                <a:spLocks/>
              </p:cNvSpPr>
              <p:nvPr/>
            </p:nvSpPr>
            <p:spPr bwMode="auto">
              <a:xfrm>
                <a:off x="4504840" y="708191"/>
                <a:ext cx="215900" cy="193675"/>
              </a:xfrm>
              <a:custGeom>
                <a:avLst/>
                <a:gdLst>
                  <a:gd name="T0" fmla="*/ 71 w 71"/>
                  <a:gd name="T1" fmla="*/ 64 h 64"/>
                  <a:gd name="T2" fmla="*/ 0 w 71"/>
                  <a:gd name="T3" fmla="*/ 36 h 64"/>
                  <a:gd name="T4" fmla="*/ 19 w 71"/>
                  <a:gd name="T5" fmla="*/ 8 h 64"/>
                  <a:gd name="T6" fmla="*/ 29 w 71"/>
                  <a:gd name="T7" fmla="*/ 0 h 64"/>
                  <a:gd name="T8" fmla="*/ 71 w 71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64">
                    <a:moveTo>
                      <a:pt x="71" y="64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4" y="25"/>
                      <a:pt x="11" y="16"/>
                      <a:pt x="19" y="8"/>
                    </a:cubicBezTo>
                    <a:cubicBezTo>
                      <a:pt x="22" y="5"/>
                      <a:pt x="25" y="2"/>
                      <a:pt x="29" y="0"/>
                    </a:cubicBezTo>
                    <a:lnTo>
                      <a:pt x="71" y="64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Freeform 17"/>
              <p:cNvSpPr>
                <a:spLocks/>
              </p:cNvSpPr>
              <p:nvPr/>
            </p:nvSpPr>
            <p:spPr bwMode="auto">
              <a:xfrm>
                <a:off x="4508015" y="860590"/>
                <a:ext cx="496888" cy="341313"/>
              </a:xfrm>
              <a:custGeom>
                <a:avLst/>
                <a:gdLst>
                  <a:gd name="T0" fmla="*/ 82 w 164"/>
                  <a:gd name="T1" fmla="*/ 28 h 113"/>
                  <a:gd name="T2" fmla="*/ 155 w 164"/>
                  <a:gd name="T3" fmla="*/ 5 h 113"/>
                  <a:gd name="T4" fmla="*/ 134 w 164"/>
                  <a:gd name="T5" fmla="*/ 84 h 113"/>
                  <a:gd name="T6" fmla="*/ 26 w 164"/>
                  <a:gd name="T7" fmla="*/ 81 h 113"/>
                  <a:gd name="T8" fmla="*/ 11 w 164"/>
                  <a:gd name="T9" fmla="*/ 0 h 113"/>
                  <a:gd name="T10" fmla="*/ 82 w 164"/>
                  <a:gd name="T11" fmla="*/ 2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113">
                    <a:moveTo>
                      <a:pt x="82" y="28"/>
                    </a:moveTo>
                    <a:cubicBezTo>
                      <a:pt x="155" y="5"/>
                      <a:pt x="155" y="5"/>
                      <a:pt x="155" y="5"/>
                    </a:cubicBezTo>
                    <a:cubicBezTo>
                      <a:pt x="164" y="33"/>
                      <a:pt x="156" y="64"/>
                      <a:pt x="134" y="84"/>
                    </a:cubicBezTo>
                    <a:cubicBezTo>
                      <a:pt x="103" y="113"/>
                      <a:pt x="55" y="111"/>
                      <a:pt x="26" y="81"/>
                    </a:cubicBezTo>
                    <a:cubicBezTo>
                      <a:pt x="6" y="59"/>
                      <a:pt x="0" y="28"/>
                      <a:pt x="11" y="0"/>
                    </a:cubicBezTo>
                    <a:lnTo>
                      <a:pt x="82" y="28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36" name="组合 37"/>
          <p:cNvGrpSpPr/>
          <p:nvPr/>
        </p:nvGrpSpPr>
        <p:grpSpPr>
          <a:xfrm>
            <a:off x="1143356" y="2153370"/>
            <a:ext cx="2692044" cy="1605114"/>
            <a:chOff x="1143356" y="2623633"/>
            <a:chExt cx="2692044" cy="1605114"/>
          </a:xfrm>
          <a:solidFill>
            <a:schemeClr val="accent1"/>
          </a:solidFill>
        </p:grpSpPr>
        <p:sp>
          <p:nvSpPr>
            <p:cNvPr id="37" name="矩形 36"/>
            <p:cNvSpPr/>
            <p:nvPr/>
          </p:nvSpPr>
          <p:spPr>
            <a:xfrm>
              <a:off x="1771468" y="3379284"/>
              <a:ext cx="14157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143356" y="3748616"/>
              <a:ext cx="2692044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请替换文字内容，修改文字内容，也可以直接复制你的内容到此。</a:t>
              </a:r>
            </a:p>
          </p:txBody>
        </p:sp>
        <p:grpSp>
          <p:nvGrpSpPr>
            <p:cNvPr id="39" name="组合 40"/>
            <p:cNvGrpSpPr/>
            <p:nvPr/>
          </p:nvGrpSpPr>
          <p:grpSpPr>
            <a:xfrm>
              <a:off x="2139332" y="2623633"/>
              <a:ext cx="691390" cy="584664"/>
              <a:chOff x="7741798" y="513248"/>
              <a:chExt cx="473075" cy="400050"/>
            </a:xfrm>
            <a:grpFill/>
          </p:grpSpPr>
          <p:sp>
            <p:nvSpPr>
              <p:cNvPr id="40" name="Rectangle 29"/>
              <p:cNvSpPr>
                <a:spLocks noChangeArrowheads="1"/>
              </p:cNvSpPr>
              <p:nvPr/>
            </p:nvSpPr>
            <p:spPr bwMode="auto">
              <a:xfrm>
                <a:off x="7832286" y="695811"/>
                <a:ext cx="36513" cy="714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Freeform 30"/>
              <p:cNvSpPr>
                <a:spLocks noEditPoints="1"/>
              </p:cNvSpPr>
              <p:nvPr/>
            </p:nvSpPr>
            <p:spPr bwMode="auto">
              <a:xfrm>
                <a:off x="7741798" y="513248"/>
                <a:ext cx="473075" cy="200025"/>
              </a:xfrm>
              <a:custGeom>
                <a:avLst/>
                <a:gdLst>
                  <a:gd name="T0" fmla="*/ 114 w 156"/>
                  <a:gd name="T1" fmla="*/ 24 h 66"/>
                  <a:gd name="T2" fmla="*/ 114 w 156"/>
                  <a:gd name="T3" fmla="*/ 23 h 66"/>
                  <a:gd name="T4" fmla="*/ 114 w 156"/>
                  <a:gd name="T5" fmla="*/ 18 h 66"/>
                  <a:gd name="T6" fmla="*/ 96 w 156"/>
                  <a:gd name="T7" fmla="*/ 0 h 66"/>
                  <a:gd name="T8" fmla="*/ 60 w 156"/>
                  <a:gd name="T9" fmla="*/ 0 h 66"/>
                  <a:gd name="T10" fmla="*/ 42 w 156"/>
                  <a:gd name="T11" fmla="*/ 18 h 66"/>
                  <a:gd name="T12" fmla="*/ 42 w 156"/>
                  <a:gd name="T13" fmla="*/ 24 h 66"/>
                  <a:gd name="T14" fmla="*/ 0 w 156"/>
                  <a:gd name="T15" fmla="*/ 24 h 66"/>
                  <a:gd name="T16" fmla="*/ 0 w 156"/>
                  <a:gd name="T17" fmla="*/ 66 h 66"/>
                  <a:gd name="T18" fmla="*/ 24 w 156"/>
                  <a:gd name="T19" fmla="*/ 66 h 66"/>
                  <a:gd name="T20" fmla="*/ 24 w 156"/>
                  <a:gd name="T21" fmla="*/ 54 h 66"/>
                  <a:gd name="T22" fmla="*/ 48 w 156"/>
                  <a:gd name="T23" fmla="*/ 54 h 66"/>
                  <a:gd name="T24" fmla="*/ 48 w 156"/>
                  <a:gd name="T25" fmla="*/ 66 h 66"/>
                  <a:gd name="T26" fmla="*/ 108 w 156"/>
                  <a:gd name="T27" fmla="*/ 66 h 66"/>
                  <a:gd name="T28" fmla="*/ 108 w 156"/>
                  <a:gd name="T29" fmla="*/ 54 h 66"/>
                  <a:gd name="T30" fmla="*/ 132 w 156"/>
                  <a:gd name="T31" fmla="*/ 54 h 66"/>
                  <a:gd name="T32" fmla="*/ 132 w 156"/>
                  <a:gd name="T33" fmla="*/ 66 h 66"/>
                  <a:gd name="T34" fmla="*/ 156 w 156"/>
                  <a:gd name="T35" fmla="*/ 66 h 66"/>
                  <a:gd name="T36" fmla="*/ 156 w 156"/>
                  <a:gd name="T37" fmla="*/ 24 h 66"/>
                  <a:gd name="T38" fmla="*/ 114 w 156"/>
                  <a:gd name="T39" fmla="*/ 24 h 66"/>
                  <a:gd name="T40" fmla="*/ 54 w 156"/>
                  <a:gd name="T41" fmla="*/ 18 h 66"/>
                  <a:gd name="T42" fmla="*/ 60 w 156"/>
                  <a:gd name="T43" fmla="*/ 12 h 66"/>
                  <a:gd name="T44" fmla="*/ 96 w 156"/>
                  <a:gd name="T45" fmla="*/ 12 h 66"/>
                  <a:gd name="T46" fmla="*/ 102 w 156"/>
                  <a:gd name="T47" fmla="*/ 18 h 66"/>
                  <a:gd name="T48" fmla="*/ 102 w 156"/>
                  <a:gd name="T49" fmla="*/ 24 h 66"/>
                  <a:gd name="T50" fmla="*/ 54 w 156"/>
                  <a:gd name="T51" fmla="*/ 24 h 66"/>
                  <a:gd name="T52" fmla="*/ 54 w 156"/>
                  <a:gd name="T53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66">
                    <a:moveTo>
                      <a:pt x="114" y="24"/>
                    </a:moveTo>
                    <a:cubicBezTo>
                      <a:pt x="114" y="23"/>
                      <a:pt x="114" y="23"/>
                      <a:pt x="114" y="23"/>
                    </a:cubicBezTo>
                    <a:cubicBezTo>
                      <a:pt x="114" y="18"/>
                      <a:pt x="114" y="18"/>
                      <a:pt x="114" y="18"/>
                    </a:cubicBezTo>
                    <a:cubicBezTo>
                      <a:pt x="114" y="6"/>
                      <a:pt x="105" y="0"/>
                      <a:pt x="96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9" y="0"/>
                      <a:pt x="42" y="9"/>
                      <a:pt x="42" y="18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48" y="54"/>
                      <a:pt x="48" y="54"/>
                      <a:pt x="48" y="54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54"/>
                      <a:pt x="108" y="54"/>
                      <a:pt x="108" y="54"/>
                    </a:cubicBezTo>
                    <a:cubicBezTo>
                      <a:pt x="132" y="54"/>
                      <a:pt x="132" y="54"/>
                      <a:pt x="132" y="54"/>
                    </a:cubicBezTo>
                    <a:cubicBezTo>
                      <a:pt x="132" y="66"/>
                      <a:pt x="132" y="66"/>
                      <a:pt x="132" y="66"/>
                    </a:cubicBezTo>
                    <a:cubicBezTo>
                      <a:pt x="156" y="66"/>
                      <a:pt x="156" y="66"/>
                      <a:pt x="156" y="66"/>
                    </a:cubicBezTo>
                    <a:cubicBezTo>
                      <a:pt x="156" y="24"/>
                      <a:pt x="156" y="24"/>
                      <a:pt x="156" y="24"/>
                    </a:cubicBezTo>
                    <a:lnTo>
                      <a:pt x="114" y="24"/>
                    </a:lnTo>
                    <a:close/>
                    <a:moveTo>
                      <a:pt x="54" y="18"/>
                    </a:moveTo>
                    <a:cubicBezTo>
                      <a:pt x="54" y="18"/>
                      <a:pt x="54" y="12"/>
                      <a:pt x="60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102" y="12"/>
                      <a:pt x="102" y="18"/>
                    </a:cubicBezTo>
                    <a:cubicBezTo>
                      <a:pt x="102" y="24"/>
                      <a:pt x="102" y="24"/>
                      <a:pt x="102" y="24"/>
                    </a:cubicBezTo>
                    <a:cubicBezTo>
                      <a:pt x="54" y="24"/>
                      <a:pt x="54" y="24"/>
                      <a:pt x="54" y="24"/>
                    </a:cubicBezTo>
                    <a:lnTo>
                      <a:pt x="54" y="18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42" name="Freeform 31"/>
              <p:cNvSpPr>
                <a:spLocks/>
              </p:cNvSpPr>
              <p:nvPr/>
            </p:nvSpPr>
            <p:spPr bwMode="auto">
              <a:xfrm>
                <a:off x="7759261" y="732323"/>
                <a:ext cx="436563" cy="180975"/>
              </a:xfrm>
              <a:custGeom>
                <a:avLst/>
                <a:gdLst>
                  <a:gd name="T0" fmla="*/ 241 w 275"/>
                  <a:gd name="T1" fmla="*/ 34 h 114"/>
                  <a:gd name="T2" fmla="*/ 195 w 275"/>
                  <a:gd name="T3" fmla="*/ 34 h 114"/>
                  <a:gd name="T4" fmla="*/ 195 w 275"/>
                  <a:gd name="T5" fmla="*/ 0 h 114"/>
                  <a:gd name="T6" fmla="*/ 81 w 275"/>
                  <a:gd name="T7" fmla="*/ 0 h 114"/>
                  <a:gd name="T8" fmla="*/ 81 w 275"/>
                  <a:gd name="T9" fmla="*/ 34 h 114"/>
                  <a:gd name="T10" fmla="*/ 35 w 275"/>
                  <a:gd name="T11" fmla="*/ 34 h 114"/>
                  <a:gd name="T12" fmla="*/ 35 w 275"/>
                  <a:gd name="T13" fmla="*/ 0 h 114"/>
                  <a:gd name="T14" fmla="*/ 0 w 275"/>
                  <a:gd name="T15" fmla="*/ 0 h 114"/>
                  <a:gd name="T16" fmla="*/ 0 w 275"/>
                  <a:gd name="T17" fmla="*/ 114 h 114"/>
                  <a:gd name="T18" fmla="*/ 275 w 275"/>
                  <a:gd name="T19" fmla="*/ 114 h 114"/>
                  <a:gd name="T20" fmla="*/ 275 w 275"/>
                  <a:gd name="T21" fmla="*/ 0 h 114"/>
                  <a:gd name="T22" fmla="*/ 241 w 275"/>
                  <a:gd name="T23" fmla="*/ 0 h 114"/>
                  <a:gd name="T24" fmla="*/ 241 w 275"/>
                  <a:gd name="T25" fmla="*/ 3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5" h="114">
                    <a:moveTo>
                      <a:pt x="241" y="34"/>
                    </a:moveTo>
                    <a:lnTo>
                      <a:pt x="195" y="34"/>
                    </a:lnTo>
                    <a:lnTo>
                      <a:pt x="195" y="0"/>
                    </a:lnTo>
                    <a:lnTo>
                      <a:pt x="81" y="0"/>
                    </a:lnTo>
                    <a:lnTo>
                      <a:pt x="81" y="34"/>
                    </a:lnTo>
                    <a:lnTo>
                      <a:pt x="35" y="34"/>
                    </a:lnTo>
                    <a:lnTo>
                      <a:pt x="35" y="0"/>
                    </a:lnTo>
                    <a:lnTo>
                      <a:pt x="0" y="0"/>
                    </a:lnTo>
                    <a:lnTo>
                      <a:pt x="0" y="114"/>
                    </a:lnTo>
                    <a:lnTo>
                      <a:pt x="275" y="114"/>
                    </a:lnTo>
                    <a:lnTo>
                      <a:pt x="275" y="0"/>
                    </a:lnTo>
                    <a:lnTo>
                      <a:pt x="241" y="0"/>
                    </a:lnTo>
                    <a:lnTo>
                      <a:pt x="241" y="34"/>
                    </a:lnTo>
                    <a:close/>
                  </a:path>
                </a:pathLst>
              </a:custGeom>
              <a:gradFill>
                <a:gsLst>
                  <a:gs pos="0">
                    <a:srgbClr val="0BBFF0"/>
                  </a:gs>
                  <a:gs pos="100000">
                    <a:srgbClr val="1B71E5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660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43" name="Rectangle 32"/>
              <p:cNvSpPr>
                <a:spLocks noChangeArrowheads="1"/>
              </p:cNvSpPr>
              <p:nvPr/>
            </p:nvSpPr>
            <p:spPr bwMode="auto">
              <a:xfrm>
                <a:off x="8087873" y="695811"/>
                <a:ext cx="36513" cy="714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cxnSp>
        <p:nvCxnSpPr>
          <p:cNvPr id="44" name="直接连接符 45"/>
          <p:cNvCxnSpPr/>
          <p:nvPr/>
        </p:nvCxnSpPr>
        <p:spPr>
          <a:xfrm>
            <a:off x="1163638" y="4731657"/>
            <a:ext cx="9885008" cy="0"/>
          </a:xfrm>
          <a:prstGeom prst="line">
            <a:avLst/>
          </a:prstGeom>
          <a:ln>
            <a:solidFill>
              <a:srgbClr val="1B71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46" name="文本框 45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后续工作计划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48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491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-4.375E-6 0.0925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-0.08438 1.48148E-6 " pathEditMode="relative" rAng="0" ptsTypes="AA">
                                      <p:cBhvr>
                                        <p:cTn id="1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9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0.06094 -3.7037E-6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4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926 " pathEditMode="relative" rAng="0" ptsTypes="AA">
                                      <p:cBhvr>
                                        <p:cTn id="30" dur="10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1524240" y="2575199"/>
            <a:ext cx="1450347" cy="1371601"/>
            <a:chOff x="1523321" y="2702199"/>
            <a:chExt cx="1450347" cy="1371601"/>
          </a:xfr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</p:grpSpPr>
        <p:sp>
          <p:nvSpPr>
            <p:cNvPr id="3" name="Freeform: Shape 8"/>
            <p:cNvSpPr/>
            <p:nvPr/>
          </p:nvSpPr>
          <p:spPr>
            <a:xfrm rot="2702816">
              <a:off x="1523321" y="2702199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4" name="TextBox 9"/>
            <p:cNvSpPr txBox="1"/>
            <p:nvPr/>
          </p:nvSpPr>
          <p:spPr>
            <a:xfrm>
              <a:off x="2429929" y="3131766"/>
              <a:ext cx="543739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3463058" y="2575200"/>
            <a:ext cx="1395255" cy="1371601"/>
            <a:chOff x="3463058" y="2702200"/>
            <a:chExt cx="1395255" cy="1371601"/>
          </a:xfr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</p:grpSpPr>
        <p:sp>
          <p:nvSpPr>
            <p:cNvPr id="6" name="Freeform: Shape 10"/>
            <p:cNvSpPr/>
            <p:nvPr/>
          </p:nvSpPr>
          <p:spPr>
            <a:xfrm rot="2702816">
              <a:off x="3463058" y="2702200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7" name="TextBox 11"/>
            <p:cNvSpPr txBox="1"/>
            <p:nvPr/>
          </p:nvSpPr>
          <p:spPr>
            <a:xfrm>
              <a:off x="4314574" y="3131767"/>
              <a:ext cx="543739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</p:grpSp>
      <p:grpSp>
        <p:nvGrpSpPr>
          <p:cNvPr id="8" name="组合 9"/>
          <p:cNvGrpSpPr/>
          <p:nvPr/>
        </p:nvGrpSpPr>
        <p:grpSpPr>
          <a:xfrm>
            <a:off x="5402795" y="2575199"/>
            <a:ext cx="1405885" cy="1371601"/>
            <a:chOff x="5402795" y="2702199"/>
            <a:chExt cx="1405885" cy="1371601"/>
          </a:xfr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</p:grpSpPr>
        <p:sp>
          <p:nvSpPr>
            <p:cNvPr id="9" name="Freeform: Shape 12"/>
            <p:cNvSpPr/>
            <p:nvPr/>
          </p:nvSpPr>
          <p:spPr>
            <a:xfrm rot="2702816">
              <a:off x="5402795" y="2702199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0" name="TextBox 13"/>
            <p:cNvSpPr txBox="1"/>
            <p:nvPr/>
          </p:nvSpPr>
          <p:spPr>
            <a:xfrm>
              <a:off x="6264941" y="3131766"/>
              <a:ext cx="543739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</p:grpSp>
      <p:grpSp>
        <p:nvGrpSpPr>
          <p:cNvPr id="11" name="组合 12"/>
          <p:cNvGrpSpPr/>
          <p:nvPr/>
        </p:nvGrpSpPr>
        <p:grpSpPr>
          <a:xfrm>
            <a:off x="7342532" y="2575196"/>
            <a:ext cx="1429340" cy="1371601"/>
            <a:chOff x="7342532" y="2702196"/>
            <a:chExt cx="1429340" cy="1371601"/>
          </a:xfr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</p:grpSpPr>
        <p:sp>
          <p:nvSpPr>
            <p:cNvPr id="12" name="Freeform: Shape 14"/>
            <p:cNvSpPr/>
            <p:nvPr/>
          </p:nvSpPr>
          <p:spPr>
            <a:xfrm rot="2702816">
              <a:off x="7342532" y="270219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3" name="TextBox 15"/>
            <p:cNvSpPr txBox="1"/>
            <p:nvPr/>
          </p:nvSpPr>
          <p:spPr>
            <a:xfrm>
              <a:off x="8228133" y="3131763"/>
              <a:ext cx="543739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</a:p>
          </p:txBody>
        </p:sp>
      </p:grpSp>
      <p:grpSp>
        <p:nvGrpSpPr>
          <p:cNvPr id="14" name="组合 15"/>
          <p:cNvGrpSpPr/>
          <p:nvPr/>
        </p:nvGrpSpPr>
        <p:grpSpPr>
          <a:xfrm>
            <a:off x="9270291" y="2575191"/>
            <a:ext cx="1450347" cy="1371601"/>
            <a:chOff x="9270291" y="2702191"/>
            <a:chExt cx="1450347" cy="1371601"/>
          </a:xfrm>
          <a:gradFill>
            <a:gsLst>
              <a:gs pos="0">
                <a:srgbClr val="0BBFF0"/>
              </a:gs>
              <a:gs pos="100000">
                <a:srgbClr val="1B71E5"/>
              </a:gs>
            </a:gsLst>
            <a:lin ang="2700000" scaled="1"/>
          </a:gradFill>
        </p:grpSpPr>
        <p:sp>
          <p:nvSpPr>
            <p:cNvPr id="15" name="Freeform: Shape 16"/>
            <p:cNvSpPr/>
            <p:nvPr/>
          </p:nvSpPr>
          <p:spPr>
            <a:xfrm rot="2702816">
              <a:off x="9270291" y="2702191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77"/>
              <a:endParaRPr sz="1400">
                <a:solidFill>
                  <a:schemeClr val="bg1"/>
                </a:solidFill>
              </a:endParaRPr>
            </a:p>
          </p:txBody>
        </p:sp>
        <p:sp>
          <p:nvSpPr>
            <p:cNvPr id="16" name="TextBox 17"/>
            <p:cNvSpPr txBox="1"/>
            <p:nvPr/>
          </p:nvSpPr>
          <p:spPr>
            <a:xfrm>
              <a:off x="10176899" y="3131758"/>
              <a:ext cx="543739" cy="52322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Agency FB" panose="020B0503020202020204" pitchFamily="34" charset="0"/>
                </a:rPr>
                <a:t>05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1290557" y="4769108"/>
            <a:ext cx="18389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zh-CN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569150" y="4298697"/>
            <a:ext cx="1281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19" name="矩形 18"/>
          <p:cNvSpPr/>
          <p:nvPr/>
        </p:nvSpPr>
        <p:spPr>
          <a:xfrm>
            <a:off x="3233819" y="476910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12412" y="4281481"/>
            <a:ext cx="1281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77081" y="476910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55674" y="4281481"/>
            <a:ext cx="1281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7120343" y="476910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98936" y="4281481"/>
            <a:ext cx="1281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9063605" y="4769108"/>
            <a:ext cx="18389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342198" y="4281481"/>
            <a:ext cx="12817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标题内容</a:t>
            </a:r>
          </a:p>
        </p:txBody>
      </p:sp>
      <p:grpSp>
        <p:nvGrpSpPr>
          <p:cNvPr id="27" name="组合 39"/>
          <p:cNvGrpSpPr/>
          <p:nvPr/>
        </p:nvGrpSpPr>
        <p:grpSpPr>
          <a:xfrm>
            <a:off x="781951" y="346420"/>
            <a:ext cx="4885992" cy="931591"/>
            <a:chOff x="5373378" y="1290798"/>
            <a:chExt cx="4885992" cy="931591"/>
          </a:xfrm>
        </p:grpSpPr>
        <p:sp>
          <p:nvSpPr>
            <p:cNvPr id="28" name="文本框 27"/>
            <p:cNvSpPr txBox="1"/>
            <p:nvPr/>
          </p:nvSpPr>
          <p:spPr>
            <a:xfrm>
              <a:off x="5373378" y="1290798"/>
              <a:ext cx="38626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3200" b="1" dirty="0">
                  <a:gradFill>
                    <a:gsLst>
                      <a:gs pos="0">
                        <a:srgbClr val="0BBFF0"/>
                      </a:gs>
                      <a:gs pos="100000">
                        <a:srgbClr val="1B71E5"/>
                      </a:gs>
                    </a:gsLst>
                    <a:lin ang="0" scaled="0"/>
                  </a:gradFill>
                  <a:latin typeface="微软雅黑"/>
                  <a:ea typeface="微软雅黑"/>
                </a:rPr>
                <a:t>后续工作计划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373378" y="1954815"/>
              <a:ext cx="4885992" cy="2675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i="1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i="1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cxnSp>
        <p:nvCxnSpPr>
          <p:cNvPr id="30" name="直接连接符 5"/>
          <p:cNvCxnSpPr/>
          <p:nvPr/>
        </p:nvCxnSpPr>
        <p:spPr>
          <a:xfrm>
            <a:off x="0" y="976313"/>
            <a:ext cx="12192000" cy="0"/>
          </a:xfrm>
          <a:prstGeom prst="line">
            <a:avLst/>
          </a:prstGeom>
          <a:ln w="76200">
            <a:gradFill>
              <a:gsLst>
                <a:gs pos="0">
                  <a:srgbClr val="0BBFF0"/>
                </a:gs>
                <a:gs pos="100000">
                  <a:srgbClr val="1B71E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1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2.96296E-6 L -0.08581 -2.96296E-6 " pathEditMode="relative" rAng="0" ptsTypes="AA">
                                      <p:cBhvr>
                                        <p:cTn id="9" dur="1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08581 -2.96296E-6 " pathEditMode="relative" rAng="0" ptsTypes="AA">
                                      <p:cBhvr>
                                        <p:cTn id="15" dur="1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-0.08581 -2.96296E-6 " pathEditMode="relative" rAng="0" ptsTypes="AA">
                                      <p:cBhvr>
                                        <p:cTn id="21" dur="1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-0.08581 -2.96296E-6 " pathEditMode="relative" rAng="0" ptsTypes="AA">
                                      <p:cBhvr>
                                        <p:cTn id="27" dur="1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0.08581 -2.96296E-6 " pathEditMode="relative" rAng="0" ptsTypes="AA">
                                      <p:cBhvr>
                                        <p:cTn id="33" dur="1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1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7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6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250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1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8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7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835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71538" y="3167639"/>
            <a:ext cx="6856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67748" y="2165109"/>
            <a:ext cx="526397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谢谢观看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32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2175</Words>
  <Application>Microsoft Office PowerPoint</Application>
  <PresentationFormat>宽屏</PresentationFormat>
  <Paragraphs>222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Campton Light DEMO</vt:lpstr>
      <vt:lpstr>Lato Light</vt:lpstr>
      <vt:lpstr>等线</vt:lpstr>
      <vt:lpstr>等线 Light</vt:lpstr>
      <vt:lpstr>宋体</vt:lpstr>
      <vt:lpstr>微软雅黑</vt:lpstr>
      <vt:lpstr>Agency FB</vt:lpstr>
      <vt:lpstr>Arial</vt:lpstr>
      <vt:lpstr>Calibri</vt:lpstr>
      <vt:lpstr>Calibri Light</vt:lpstr>
      <vt:lpstr>Century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faith123</dc:creator>
  <cp:lastModifiedBy>faith123</cp:lastModifiedBy>
  <cp:revision>4</cp:revision>
  <dcterms:created xsi:type="dcterms:W3CDTF">2017-08-18T03:02:00Z</dcterms:created>
  <dcterms:modified xsi:type="dcterms:W3CDTF">2018-03-30T00:22:48Z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